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6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hyperlink" Target="https://huggingface.co/Zilun/GeoRSCLIP" TargetMode="External"/><Relationship Id="rId3" Type="http://schemas.openxmlformats.org/officeDocument/2006/relationships/hyperlink" Target="https://huggingface.co/datasets/Zilun/RS5M/" TargetMode="Externa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image" Target="../media/image10.png"/><Relationship Id="rId3" Type="http://schemas.openxmlformats.org/officeDocument/2006/relationships/tags" Target="../tags/tag83.xml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4.png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5.png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6.png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7.png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8.png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RS5M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10057130" cy="1472565"/>
          </a:xfrm>
        </p:spPr>
        <p:txBody>
          <a:bodyPr>
            <a:normAutofit fontScale="90000"/>
          </a:bodyPr>
          <a:p>
            <a:r>
              <a:rPr lang="zh-CN" altLang="en-US" sz="1600"/>
              <a:t>A Large Scale Vision-Language Dataset for</a:t>
            </a:r>
            <a:r>
              <a:rPr lang="en-US" altLang="zh-CN" sz="1600"/>
              <a:t> </a:t>
            </a:r>
            <a:r>
              <a:rPr lang="zh-CN" altLang="en-US" sz="1600"/>
              <a:t>Remote Sensing Vision-Language Model</a:t>
            </a:r>
            <a:endParaRPr lang="zh-CN" altLang="en-US" sz="1600"/>
          </a:p>
          <a:p>
            <a:pPr algn="r"/>
            <a:r>
              <a:rPr lang="en-US" altLang="zh-CN" sz="1600"/>
              <a:t>Zilun Zhang, Yulong Guo, and Jianwei Yin</a:t>
            </a:r>
            <a:endParaRPr lang="en-US" altLang="zh-CN" sz="1600"/>
          </a:p>
          <a:p>
            <a:pPr algn="r"/>
            <a:r>
              <a:rPr lang="en-US" altLang="zh-CN" sz="1600"/>
              <a:t>the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College </a:t>
            </a:r>
            <a:r>
              <a:rPr lang="zh-CN" altLang="en-US" sz="1600"/>
              <a:t>of Computer Science and Technology, Zhejiang University</a:t>
            </a:r>
            <a:endParaRPr lang="zh-CN" altLang="en-US" sz="1600"/>
          </a:p>
          <a:p>
            <a:pPr algn="r"/>
            <a:r>
              <a:rPr lang="en-US" altLang="zh-CN" sz="1600"/>
              <a:t>Tiancheng Zhao,</a:t>
            </a:r>
            <a:r>
              <a:rPr lang="zh-CN" altLang="en-US" sz="1600"/>
              <a:t> the Binjiang Research Institute of Zhejiang University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198880" y="6186170"/>
            <a:ext cx="93345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Zhang, Zilun, et al. "RS5M: A Large Scale Vision-Language Dataset for Remote Sensing Vision-Language Foundation Model." arXiv preprint arXiv:2306.11300 (2023).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1198880" y="55410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Data: </a:t>
            </a:r>
            <a:r>
              <a:rPr lang="zh-CN" altLang="en-US">
                <a:hlinkClick r:id="rId3" tooltip="" action="ppaction://hlinkfile"/>
              </a:rPr>
              <a:t>https://huggingface.co/datasets/Zilun/RS5M/</a:t>
            </a:r>
            <a:endParaRPr lang="zh-CN" altLang="en-US"/>
          </a:p>
          <a:p>
            <a:r>
              <a:rPr lang="zh-CN" altLang="en-US"/>
              <a:t>Model: </a:t>
            </a:r>
            <a:r>
              <a:rPr lang="zh-CN" altLang="en-US">
                <a:hlinkClick r:id="rId4" tooltip="" action="ppaction://hlinkfile"/>
              </a:rPr>
              <a:t>https://huggingface.co/Zilun/GeoRSCLIP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7420" y="754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消融实验：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7910" y="1264920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/>
              <a:t>Model size</a:t>
            </a:r>
            <a:endParaRPr lang="zh-CN" altLang="en-US"/>
          </a:p>
          <a:p>
            <a:pPr indent="457200">
              <a:lnSpc>
                <a:spcPct val="150000"/>
              </a:lnSpc>
              <a:buFont typeface="+mj-lt"/>
              <a:buNone/>
            </a:pPr>
            <a:r>
              <a:rPr lang="en-US" altLang="zh-CN" sz="1400"/>
              <a:t>ZSC</a:t>
            </a:r>
            <a:r>
              <a:rPr lang="zh-CN" altLang="en-US" sz="1400"/>
              <a:t>和VLR扩大模型可以获得更好的任务性能</a:t>
            </a:r>
            <a:endParaRPr lang="zh-CN" altLang="en-US" sz="1400"/>
          </a:p>
          <a:p>
            <a:pPr indent="457200">
              <a:lnSpc>
                <a:spcPct val="150000"/>
              </a:lnSpc>
              <a:buFont typeface="+mj-lt"/>
              <a:buNone/>
            </a:pPr>
            <a:r>
              <a:rPr lang="zh-CN" altLang="en-US" sz="1400"/>
              <a:t>扩大模型大小并不一定有助于改进语义定位任务</a:t>
            </a:r>
            <a:endParaRPr lang="zh-CN" altLang="en-US" sz="140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zh-CN" altLang="en-US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zh-CN" altLang="en-US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/>
              <a:t>Batch size</a:t>
            </a:r>
            <a:endParaRPr lang="zh-CN" altLang="en-US"/>
          </a:p>
          <a:p>
            <a:pPr indent="457200">
              <a:lnSpc>
                <a:spcPct val="150000"/>
              </a:lnSpc>
              <a:buFont typeface="+mj-lt"/>
              <a:buNone/>
            </a:pPr>
            <a:r>
              <a:rPr lang="zh-CN" altLang="en-US" sz="1400"/>
              <a:t>随着批量规模的增加，模型的性能也有了相应的改善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27345" y="97790"/>
            <a:ext cx="6543040" cy="3326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47640" y="3380105"/>
            <a:ext cx="6944360" cy="35439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43965" y="883285"/>
            <a:ext cx="76701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问题：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数据分布不均匀：数据集某些地区的数据代表性过高和代表性不足问题。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blip</a:t>
            </a:r>
            <a:r>
              <a:rPr lang="zh-CN" altLang="en-US"/>
              <a:t>生成的描述信息可能会有问题：RS3子集可能包含错误的标题或误导性信息，这可能导致可能导致现实世界的后果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没怎么提到如何使用</a:t>
            </a:r>
            <a:r>
              <a:rPr lang="en-US" altLang="zh-CN"/>
              <a:t>RS5M</a:t>
            </a:r>
            <a:r>
              <a:rPr lang="zh-CN" altLang="en-US"/>
              <a:t>进行</a:t>
            </a:r>
            <a:r>
              <a:rPr lang="en-US" altLang="zh-CN"/>
              <a:t>finetuning</a:t>
            </a:r>
            <a:r>
              <a:rPr lang="zh-CN" altLang="en-US"/>
              <a:t>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686435" y="593725"/>
            <a:ext cx="81464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问题：将现有在通用对象上预训练的大规模VLM转变为特定领域的</a:t>
            </a:r>
            <a:r>
              <a:rPr lang="en-US" altLang="zh-CN">
                <a:sym typeface="+mn-ea"/>
              </a:rPr>
              <a:t>VLM</a:t>
            </a:r>
            <a:r>
              <a:rPr lang="zh-CN" altLang="en-US">
                <a:sym typeface="+mn-ea"/>
              </a:rPr>
              <a:t>，以完成领域相关的下游任务，现有图文匹配遥感</a:t>
            </a:r>
            <a:r>
              <a:rPr lang="zh-CN" altLang="en-US">
                <a:sym typeface="+mn-ea"/>
              </a:rPr>
              <a:t>数据集规模太小，会影响</a:t>
            </a:r>
            <a:r>
              <a:rPr lang="zh-CN" altLang="en-US">
                <a:sym typeface="+mn-ea"/>
              </a:rPr>
              <a:t>性能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435" y="1922780"/>
            <a:ext cx="7980045" cy="410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提出什么方法，如何做的：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一个包含领域基础模型（DFM）的新框架，弥合了通用基础模型（GFM）和特定领域下游任务之间的差距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一个遥感（RS）领域的图像-文本配对数据集RS5M，该数据集有500万张带有英文描述的RS图像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GeoRSCLIP：对CLIP模型在RS5M上尝试了几种参数高效的微调方法来实现DVLM</a:t>
            </a:r>
            <a:endParaRPr lang="zh-CN" altLang="en-US"/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0样本分类：3%~20% (ZSC), </a:t>
            </a:r>
            <a:endParaRPr lang="zh-CN" altLang="en-US"/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遥感文本-图像检索：3%~6%  (RSCTIR)</a:t>
            </a:r>
            <a:endParaRPr lang="zh-CN" altLang="en-US"/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语义定位：4%~5%  (SeLo)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39565" y="2403475"/>
            <a:ext cx="8036560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265" y="467995"/>
            <a:ext cx="97078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提出RS5M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常用的图文配对遥感数据集：UCM Captions [25], Sydney Captions [25], RSICD [26],RSITMD [27], and RSVGD [28]数据规模太小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larger-scale image datasets：BigEarthNet [32],Functional Map of the World (FMoW) [31], and MillionAID[29],只包含class-level labels不包含描述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3410" y="755650"/>
            <a:ext cx="95986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如何构建数据集</a:t>
            </a:r>
            <a:r>
              <a:rPr lang="en-US" altLang="zh-CN"/>
              <a:t>RS5M</a:t>
            </a:r>
            <a:r>
              <a:rPr lang="zh-CN" altLang="en-US"/>
              <a:t>：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收集了11个公开的图像-文本配对数据集（PUB11），并使用与rs相关的关键字对它们进行过滤、去重；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使用预先训练过的VLM和RS图像检测器来去除非RS图像；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利用BLIP2 [16]为3个仅具有类级标签的大规模RS数据集（RS3）生成标注文本；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合并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3345" y="3270250"/>
            <a:ext cx="8288655" cy="3587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8975" y="915670"/>
            <a:ext cx="506285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实验设置：验证在</a:t>
            </a:r>
            <a:r>
              <a:rPr lang="en-US" altLang="zh-CN"/>
              <a:t>RS5M</a:t>
            </a:r>
            <a:r>
              <a:rPr lang="zh-CN" altLang="en-US"/>
              <a:t>的调优的性能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在CLIP ViTB32上使用了4种不同的参数高效微调（PEFT）方法作为DVLM候选方法：Pfeiffer adapter [48], LoRA adapter [50], Prefix-tuning</a:t>
            </a:r>
            <a:r>
              <a:rPr lang="en-US" altLang="zh-CN"/>
              <a:t> </a:t>
            </a:r>
            <a:r>
              <a:rPr lang="zh-CN" altLang="en-US"/>
              <a:t>adapter [49], and UniPELT adapter [51]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8975" y="3333750"/>
            <a:ext cx="4987290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/>
              <a:t>在</a:t>
            </a:r>
            <a:r>
              <a:rPr lang="en-US" altLang="zh-CN"/>
              <a:t>3</a:t>
            </a:r>
            <a:r>
              <a:rPr lang="zh-CN" altLang="en-US"/>
              <a:t>类任务上的性能：</a:t>
            </a:r>
            <a:endParaRPr lang="zh-CN" altLang="en-US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0样本分类：3%~20% (ZSC), </a:t>
            </a:r>
            <a:endParaRPr lang="zh-CN" altLang="en-US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遥感文本-图像检索：3%~6%  (RSCTIR)</a:t>
            </a:r>
            <a:endParaRPr lang="zh-CN" altLang="en-US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语义定位：4%~5%  (SeLo)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93740" y="-5080"/>
            <a:ext cx="6088380" cy="170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93740" y="1696720"/>
            <a:ext cx="6088380" cy="49142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7420" y="754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消融实验：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7910" y="1264920"/>
            <a:ext cx="4064000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Per Subset Analysis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除了PUB11 and RS3外，还有一个子集，Geometa，包含1,036,734个地理信息丰富的图像-文本对，包括来自FMoW、BigEertherNet和YFCC14M数据集。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17030" y="1264920"/>
            <a:ext cx="4858385" cy="42837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7420" y="754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消融实验：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7910" y="126492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/>
              <a:t>RS5M Scale</a:t>
            </a:r>
            <a:br>
              <a:rPr lang="zh-CN" altLang="en-US"/>
            </a:br>
            <a:r>
              <a:rPr lang="zh-CN" altLang="en-US"/>
              <a:t>所有数据，1/2, 1/4, and 1/8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雷达图显示：随着训练数据量的增加，在所有选定的因素下的模型性能都有相应的和显著的提高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58460" y="593090"/>
            <a:ext cx="6155690" cy="4702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7420" y="754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消融实验：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7910" y="12649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/>
              <a:t>Noisy Level in PUB11</a:t>
            </a:r>
            <a:br>
              <a:rPr lang="zh-CN" altLang="en-US"/>
            </a:br>
            <a:r>
              <a:rPr lang="zh-CN" altLang="en-US"/>
              <a:t>si和ci的从90%到80%效果最好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5140" y="2211070"/>
            <a:ext cx="9234805" cy="468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7420" y="754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消融实验：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7910" y="1264920"/>
            <a:ext cx="40640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/>
              <a:t>Freezing Encoder，看看那个</a:t>
            </a:r>
            <a:r>
              <a:rPr lang="en-US" altLang="zh-CN"/>
              <a:t>encoder</a:t>
            </a:r>
            <a:r>
              <a:rPr lang="zh-CN" altLang="en-US"/>
              <a:t>的作用更大</a:t>
            </a:r>
            <a:br>
              <a:rPr lang="zh-CN" altLang="en-US"/>
            </a:br>
            <a:r>
              <a:rPr lang="zh-CN" altLang="en-US"/>
              <a:t>与文本模型相比，</a:t>
            </a:r>
            <a:r>
              <a:rPr lang="zh-CN" altLang="en-US">
                <a:sym typeface="+mn-ea"/>
              </a:rPr>
              <a:t>冻结</a:t>
            </a:r>
            <a:r>
              <a:rPr lang="zh-CN" altLang="en-US"/>
              <a:t>图像模型的性能下降更为明显，突出了图像编码器在检索任务中的重要作用。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85100" y="1308100"/>
            <a:ext cx="4255135" cy="3852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COMMONDATA" val="eyJoZGlkIjoiYzc1NzI0NDY5YWQyZGMzOWUxNzU0NWI4MWUxYjQ4NDA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1929</Words>
  <Application>WPS 演示</Application>
  <PresentationFormat>宽屏</PresentationFormat>
  <Paragraphs>72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幼圆</vt:lpstr>
      <vt:lpstr>方正姚体</vt:lpstr>
      <vt:lpstr>华文仿宋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张波</cp:lastModifiedBy>
  <cp:revision>180</cp:revision>
  <dcterms:created xsi:type="dcterms:W3CDTF">2019-06-19T02:08:00Z</dcterms:created>
  <dcterms:modified xsi:type="dcterms:W3CDTF">2023-12-16T13:18:11Z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68FD5DA3FBB64C05B684F6D47341D562_11</vt:lpwstr>
  </property>
</Properties>
</file>