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6" r:id="rId5"/>
    <p:sldId id="274" r:id="rId6"/>
    <p:sldId id="275" r:id="rId7"/>
    <p:sldId id="279" r:id="rId8"/>
    <p:sldId id="280" r:id="rId9"/>
    <p:sldId id="273" r:id="rId10"/>
    <p:sldId id="269" r:id="rId11"/>
    <p:sldId id="260" r:id="rId12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208" y="232"/>
      </p:cViewPr>
      <p:guideLst>
        <p:guide orient="horz" pos="5054"/>
        <p:guide pos="7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1pPr>
    <a:lvl2pPr indent="228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2pPr>
    <a:lvl3pPr indent="457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3pPr>
    <a:lvl4pPr indent="685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4pPr>
    <a:lvl5pPr indent="9144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5pPr>
    <a:lvl6pPr indent="11430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6pPr>
    <a:lvl7pPr indent="1371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7pPr>
    <a:lvl8pPr indent="1600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8pPr>
    <a:lvl9pPr indent="1828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封面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745" y="0"/>
            <a:ext cx="24375255" cy="137110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/>
        </p:nvSpPr>
        <p:spPr>
          <a:xfrm>
            <a:off x="1991783" y="7880349"/>
            <a:ext cx="4483101" cy="140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860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 err="1">
                <a:solidFill>
                  <a:srgbClr val="0099CB"/>
                </a:solidFill>
              </a:rPr>
              <a:t>绿漫科技</a:t>
            </a:r>
            <a:endParaRPr sz="8600" dirty="0">
              <a:solidFill>
                <a:srgbClr val="0099CB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7338667" y="7919381"/>
            <a:ext cx="15945782" cy="1517452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lang="zh-CN" altLang="en-US" sz="8600" dirty="0" smtClean="0">
                <a:solidFill>
                  <a:srgbClr val="3E3A3A"/>
                </a:solidFill>
              </a:rPr>
              <a:t>绿漫</a:t>
            </a:r>
            <a:r>
              <a:rPr lang="en-US" altLang="zh-CN" sz="8600" dirty="0" smtClean="0">
                <a:solidFill>
                  <a:srgbClr val="3E3A3A"/>
                </a:solidFill>
              </a:rPr>
              <a:t>PPT</a:t>
            </a:r>
            <a:r>
              <a:rPr lang="zh-CN" altLang="en-US" sz="8600" dirty="0" smtClean="0">
                <a:solidFill>
                  <a:srgbClr val="3E3A3A"/>
                </a:solidFill>
              </a:rPr>
              <a:t>模板</a:t>
            </a:r>
            <a:endParaRPr lang="zh-CN" altLang="en-US" sz="8600" dirty="0">
              <a:solidFill>
                <a:srgbClr val="3E3A3A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338667" y="10029814"/>
            <a:ext cx="7676326" cy="84161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zh-CN" altLang="en-US" sz="3600" dirty="0" smtClean="0">
                <a:solidFill>
                  <a:srgbClr val="3E3A3A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kumimoji="1" lang="zh-CN" altLang="en-US" dirty="0" smtClean="0"/>
              <a:t>演讲人</a:t>
            </a:r>
            <a:endParaRPr kumimoji="1" lang="zh-CN" altLang="en-US" dirty="0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7338667" y="10871433"/>
            <a:ext cx="3073400" cy="65764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en-US" altLang="zh-CN" sz="28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/>
              </a:defRPr>
            </a:lvl1pPr>
          </a:lstStyle>
          <a:p>
            <a:pPr lvl="0"/>
            <a:r>
              <a:rPr kumimoji="1" lang="en-US" altLang="zh-CN" dirty="0" smtClean="0"/>
              <a:t>2019.01</a:t>
            </a:r>
            <a:endParaRPr kumimoji="1"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38" y="10871433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白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48666" y="5877983"/>
            <a:ext cx="2298701" cy="1384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l">
              <a:defRPr sz="8600">
                <a:solidFill>
                  <a:srgbClr val="3E3A3A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>
                <a:solidFill>
                  <a:srgbClr val="3E3A3A"/>
                </a:solidFill>
              </a:rPr>
              <a:t>目录</a:t>
            </a:r>
            <a:endParaRPr sz="8600" dirty="0">
              <a:solidFill>
                <a:srgbClr val="3E3A3A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840691" y="7156449"/>
            <a:ext cx="291465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ACACA"/>
                </a:solidFill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ACACA"/>
                </a:solidFill>
              </a:rPr>
              <a:t>CONTENTS</a:t>
            </a:r>
            <a:endParaRPr sz="3600"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33867" y="372533"/>
            <a:ext cx="2494228" cy="1857971"/>
          </a:xfrm>
          <a:prstGeom prst="rect">
            <a:avLst/>
          </a:prstGeom>
          <a:solidFill>
            <a:srgbClr val="0099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21995547" y="13114866"/>
            <a:ext cx="198742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23375613" y="13114866"/>
            <a:ext cx="198743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2756806" y="569436"/>
            <a:ext cx="16010584" cy="1506991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 smtClean="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r>
              <a:rPr kumimoji="1" lang="zh-CN" altLang="en-US" dirty="0" smtClean="0"/>
              <a:t>大标题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-33867" y="907622"/>
            <a:ext cx="2460361" cy="84625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lang="zh-CN" altLang="en-US" sz="4800" dirty="0" smtClean="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pPr lvl="0" algn="ctr" defTabSz="825500">
              <a:defRPr sz="1800">
                <a:solidFill>
                  <a:srgbClr val="000000"/>
                </a:solidFill>
              </a:defRPr>
            </a:pPr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355571" y="12863871"/>
            <a:ext cx="899093" cy="524279"/>
          </a:xfrm>
          <a:prstGeom prst="rect">
            <a:avLst/>
          </a:prstGeom>
        </p:spPr>
        <p:txBody>
          <a:bodyPr vert="horz"/>
          <a:lstStyle>
            <a:lvl1pPr marL="0" indent="0" algn="ctr" defTabSz="825500">
              <a:buFontTx/>
              <a:buNone/>
              <a:defRPr kumimoji="1" lang="zh-CN" altLang="en-US" sz="2800" dirty="0" smtClean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12" y="401762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封底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6879" y="-11907"/>
            <a:ext cx="24384002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5886037" y="5765393"/>
            <a:ext cx="12611926" cy="21852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4200">
                <a:solidFill>
                  <a:srgbClr val="0099CB"/>
                </a:solidFill>
                <a:latin typeface="FZLanTingHeiS-DB1-GB"/>
                <a:ea typeface="FZLanTingHeiS-DB1-GB"/>
                <a:cs typeface="FZLanTingHeiS-DB1-GB"/>
                <a:sym typeface="FZLanTingHeiS-DB1-GB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200" dirty="0" smtClean="0">
                <a:solidFill>
                  <a:srgbClr val="0099CB"/>
                </a:solidFill>
              </a:rPr>
              <a:t>TH</a:t>
            </a:r>
            <a:r>
              <a:rPr lang="en-US" sz="14200" dirty="0" smtClean="0">
                <a:solidFill>
                  <a:srgbClr val="0099CB"/>
                </a:solidFill>
              </a:rPr>
              <a:t>A</a:t>
            </a:r>
            <a:r>
              <a:rPr sz="14200" dirty="0" smtClean="0">
                <a:solidFill>
                  <a:srgbClr val="0099CB"/>
                </a:solidFill>
              </a:rPr>
              <a:t>NK </a:t>
            </a:r>
            <a:r>
              <a:rPr sz="14200" dirty="0">
                <a:solidFill>
                  <a:srgbClr val="0099CB"/>
                </a:solidFill>
              </a:rPr>
              <a:t>YOU</a:t>
            </a:r>
            <a:endParaRPr sz="14200" dirty="0">
              <a:solidFill>
                <a:srgbClr val="0099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apple.com/library/archive/qa/qa1881/_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张恒一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2019.04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r>
              <a:rPr kumimoji="1" dirty="0" smtClean="0"/>
              <a:t>结构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756535" y="2608580"/>
            <a:ext cx="19599275" cy="9335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资源文件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Asset.car, .nib, .bundle., .png, .storyboard, .plist, InfoPlist.string, .frameworks, .wav等等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签名信息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_CodeSignature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文件夹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可执行文件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同名可执行文件，如SmartCommunityForShushu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4.swift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相关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库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tooltip="" action="ppaction://hlinkfile"/>
              </a:rPr>
              <a:t>工程中有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tooltip="" action="ppaction://hlinkfile"/>
              </a:rPr>
              <a:t>swift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tooltip="" action="ppaction://hlinkfile"/>
              </a:rPr>
              <a:t>代码，会打包进去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资源文件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7620" y="2959735"/>
            <a:ext cx="21977350" cy="7795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Assets.car</a:t>
            </a:r>
            <a:r>
              <a:rPr 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（图片、颜色、数据、纹理、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AR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资源等等</a:t>
            </a:r>
            <a:r>
              <a:rPr 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）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查看描述信息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assetutil -I Assets.car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提取资源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cartool &lt;path to Assets.car&gt; [outputDirectory]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embeded.mobileprovision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读取工具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mobileprovision-read -f embedded.mobileprovision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Info.plist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app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名称、版本号、编译号等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读取工具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fir info SmartCommunityForShushu.ipa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PkgInfo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包的 8 字节标识符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，如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APPL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ea typeface="SimSun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有意思的现象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426970" y="2912745"/>
            <a:ext cx="7494270" cy="6257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AppIcon29x29@2x.png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AppIcon29x29@3x.png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AppIcon40x40@2x.png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AppIcon40x40@3x.png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AppIcon60x60@2x.png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AppIcon60x60@3x.png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363200" y="2912745"/>
            <a:ext cx="15024735" cy="5487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LaunchImage-700-568h@2x.png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LaunchImage-700@2x.png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LaunchImage-800-667h@2x.png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LaunchImage-800-Portrait-736h@3x.png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LaunchImage-1100-Portrait-2436h@3x.png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LaunchImage-1200-Portrait-1792h@2x.png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LaunchImage-1200-Portrait-2688h@3x.png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921240" y="2388870"/>
            <a:ext cx="0" cy="7305675"/>
          </a:xfrm>
          <a:prstGeom prst="line">
            <a:avLst/>
          </a:prstGeom>
          <a:ln w="9207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806" y="577056"/>
            <a:ext cx="16010584" cy="1506991"/>
          </a:xfrm>
        </p:spPr>
        <p:txBody>
          <a:bodyPr/>
          <a:lstStyle/>
          <a:p>
            <a:r>
              <a:rPr kumimoji="1" dirty="0" smtClean="0"/>
              <a:t>可执行文件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7620" y="2991485"/>
            <a:ext cx="21977350" cy="702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探测可执行文件类型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(file xxx)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file 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Payload/SmartCommunityForShushu.app/SmartCommunityForShushu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列出所有头文件 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(class-dump -H executefile -o outputdirectory)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./class-dump -H Payload/SmartCommunityForShushu.app/SmartCommunityForShushu -o SmartCommunityForShushuResult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3.</a:t>
            </a: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Hopper-Disassembler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分析二进制文件</a:t>
            </a:r>
            <a:endParaRPr lang="zh-CN" altLang="en-US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重签名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756535" y="2608580"/>
            <a:ext cx="19599275" cy="3179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重签名工具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resignTool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129" y="2498884"/>
            <a:ext cx="16090106" cy="1395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1.cartool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工具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https://github.com/steventroughtonsmith/cartool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2.fir-cli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https://github.com/FIRHQ/fir-cli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3.class-dump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http://stevenygard.com/projects/class-dump/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4.Hopper-Disassembler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https://download.csdn.net/download/qq_39468584/10770490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5.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1.IDA</a:t>
            </a:r>
            <a:r>
              <a:rPr kumimoji="0" lang="zh-CN" altLang="en-US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</a:t>
            </a:r>
            <a:r>
              <a:rPr kumimoji="0" lang="zh-CN" altLang="en-US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7.0</a:t>
            </a:r>
            <a:endParaRPr kumimoji="0" lang="zh-CN" altLang="en-US" sz="5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blog.csdn.net</a:t>
            </a:r>
            <a:r>
              <a:rPr lang="en-US" dirty="0">
                <a:solidFill>
                  <a:srgbClr val="000000"/>
                </a:solidFill>
              </a:rPr>
              <a:t>/hp910315/article/details/78060273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2.最简单的Hopper Disassembler玩转Mac逆向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https://www.jianshu.com/p/c04ac36c6641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3.class-dump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http://stevenygard.com/projects/class-dump/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要求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6806" y="3487640"/>
            <a:ext cx="19307908" cy="5873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 rtl="0" latinLnBrk="1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PPT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中使用字体默认为微软雅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黑，字号的大小及颜色根据排版可以进行微调，使得当前页面显示合理、得体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algn="l" rtl="0" latinLnBrk="1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排版尽量整洁、美观，每页色彩不宜过多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685800" marR="0" indent="-685800" algn="l" defTabSz="8255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语言条理清晰、层次分明、重点突出、详略得当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indent="-685800" algn="l" defTabSz="8255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建议页面不超过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Presentation</Application>
  <PresentationFormat>Custom</PresentationFormat>
  <Paragraphs>105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Helvetica Light</vt:lpstr>
      <vt:lpstr>FZLanTingHeiS-DB1-GB</vt:lpstr>
      <vt:lpstr>微软雅黑</vt:lpstr>
      <vt:lpstr>FZLanTingHeiS-R-GB</vt:lpstr>
      <vt:lpstr>FZLanTingHeiS-DB-GB</vt:lpstr>
      <vt:lpstr>FZLanTingHeiS-L-GB</vt:lpstr>
      <vt:lpstr>Helvetica</vt:lpstr>
      <vt:lpstr>Lucida Grande</vt:lpstr>
      <vt:lpstr>SimSun</vt:lpstr>
      <vt:lpstr>Thonburi</vt:lpstr>
      <vt:lpstr>SimSun</vt:lpstr>
      <vt:lpstr>HYShuSongErKW</vt:lpstr>
      <vt:lpstr>HYQiHeiKW</vt:lpstr>
      <vt:lpstr/>
      <vt:lpstr>Arial Unicode MS</vt:lpstr>
      <vt:lpstr>Helvetica Light</vt:lpstr>
      <vt:lpstr>PingFang SC</vt:lpstr>
      <vt:lpstr>White</vt:lpstr>
      <vt:lpstr>IPA</vt:lpstr>
      <vt:lpstr>ipa结构</vt:lpstr>
      <vt:lpstr>资源文件</vt:lpstr>
      <vt:lpstr>有意思的现象</vt:lpstr>
      <vt:lpstr>资源文件</vt:lpstr>
      <vt:lpstr>ipa结构</vt:lpstr>
      <vt:lpstr>相关资源</vt:lpstr>
      <vt:lpstr>PPT要求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hengyi.zhang</cp:lastModifiedBy>
  <cp:revision>60</cp:revision>
  <dcterms:created xsi:type="dcterms:W3CDTF">2019-04-01T12:07:08Z</dcterms:created>
  <dcterms:modified xsi:type="dcterms:W3CDTF">2019-04-01T12:07:08Z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1033-1.0.0.1203</vt:lpwstr>
  </property>
</Properties>
</file>