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8" r:id="rId6"/>
    <p:sldId id="268" r:id="rId7"/>
    <p:sldId id="266" r:id="rId8"/>
    <p:sldId id="269" r:id="rId9"/>
    <p:sldId id="260" r:id="rId10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08" y="232"/>
      </p:cViewPr>
      <p:guideLst>
        <p:guide orient="horz" pos="505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indent="228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indent="457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indent="685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indent="9144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indent="11430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indent="1371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indent="1600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indent="1828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封面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745" y="0"/>
            <a:ext cx="24375255" cy="13711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/>
        </p:nvSpPr>
        <p:spPr>
          <a:xfrm>
            <a:off x="1991783" y="7880349"/>
            <a:ext cx="4483101" cy="140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86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 err="1">
                <a:solidFill>
                  <a:srgbClr val="0099CB"/>
                </a:solidFill>
              </a:rPr>
              <a:t>绿漫科技</a:t>
            </a:r>
            <a:endParaRPr sz="8600" dirty="0">
              <a:solidFill>
                <a:srgbClr val="0099CB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338667" y="7919381"/>
            <a:ext cx="15945782" cy="1517452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lang="zh-CN" altLang="en-US" sz="8600" dirty="0" smtClean="0">
                <a:solidFill>
                  <a:srgbClr val="3E3A3A"/>
                </a:solidFill>
              </a:rPr>
              <a:t>绿漫</a:t>
            </a:r>
            <a:r>
              <a:rPr lang="en-US" altLang="zh-CN" sz="8600" dirty="0" smtClean="0">
                <a:solidFill>
                  <a:srgbClr val="3E3A3A"/>
                </a:solidFill>
              </a:rPr>
              <a:t>PPT</a:t>
            </a:r>
            <a:r>
              <a:rPr lang="zh-CN" altLang="en-US" sz="8600" dirty="0" smtClean="0">
                <a:solidFill>
                  <a:srgbClr val="3E3A3A"/>
                </a:solidFill>
              </a:rPr>
              <a:t>模板</a:t>
            </a:r>
            <a:endParaRPr lang="zh-CN" altLang="en-US" sz="8600" dirty="0">
              <a:solidFill>
                <a:srgbClr val="3E3A3A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338667" y="10029814"/>
            <a:ext cx="7676326" cy="84161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zh-CN" altLang="en-US" sz="3600" dirty="0" smtClean="0">
                <a:solidFill>
                  <a:srgbClr val="3E3A3A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kumimoji="1" lang="zh-CN" altLang="en-US" dirty="0" smtClean="0"/>
              <a:t>演讲人</a:t>
            </a:r>
            <a:endParaRPr kumimoji="1" lang="zh-CN" altLang="en-US" dirty="0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7338667" y="10871433"/>
            <a:ext cx="3073400" cy="65764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en-US" altLang="zh-CN" sz="28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/>
              </a:defRPr>
            </a:lvl1pPr>
          </a:lstStyle>
          <a:p>
            <a:pPr lvl="0"/>
            <a:r>
              <a:rPr kumimoji="1" lang="en-US" altLang="zh-CN" dirty="0" smtClean="0"/>
              <a:t>2019.01</a:t>
            </a:r>
            <a:endParaRPr kumimoji="1"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38" y="10871433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48666" y="5877983"/>
            <a:ext cx="2298701" cy="1384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>
                <a:solidFill>
                  <a:srgbClr val="3E3A3A"/>
                </a:solidFill>
              </a:rPr>
              <a:t>目录</a:t>
            </a:r>
            <a:endParaRPr sz="8600" dirty="0">
              <a:solidFill>
                <a:srgbClr val="3E3A3A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840691" y="7156449"/>
            <a:ext cx="291465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ACACA"/>
                </a:solidFill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ACACA"/>
                </a:solidFill>
              </a:rPr>
              <a:t>CONTENTS</a:t>
            </a:r>
            <a:endParaRPr sz="360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33867" y="372533"/>
            <a:ext cx="2494228" cy="1857971"/>
          </a:xfrm>
          <a:prstGeom prst="rect">
            <a:avLst/>
          </a:prstGeom>
          <a:solidFill>
            <a:srgbClr val="0099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21995547" y="13114866"/>
            <a:ext cx="198742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23375613" y="13114866"/>
            <a:ext cx="198743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2756806" y="569436"/>
            <a:ext cx="16010584" cy="1506991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 smtClean="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r>
              <a:rPr kumimoji="1" lang="zh-CN" altLang="en-US" dirty="0" smtClean="0"/>
              <a:t>大标题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-33867" y="907622"/>
            <a:ext cx="2460361" cy="84625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lang="zh-CN" altLang="en-US" sz="4800" dirty="0" smtClean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lvl="0" algn="ctr" defTabSz="825500">
              <a:defRPr sz="1800">
                <a:solidFill>
                  <a:srgbClr val="000000"/>
                </a:solidFill>
              </a:defRPr>
            </a:pP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355571" y="12863871"/>
            <a:ext cx="899093" cy="524279"/>
          </a:xfrm>
          <a:prstGeom prst="rect">
            <a:avLst/>
          </a:prstGeom>
        </p:spPr>
        <p:txBody>
          <a:bodyPr vert="horz"/>
          <a:lstStyle>
            <a:lvl1pPr marL="0" indent="0" algn="ctr" defTabSz="825500">
              <a:buFontTx/>
              <a:buNone/>
              <a:defRPr kumimoji="1" lang="zh-CN" altLang="en-US" sz="2800" dirty="0" smtClean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12" y="401762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封底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6879" y="-11907"/>
            <a:ext cx="24384002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5886037" y="5765393"/>
            <a:ext cx="12611926" cy="21852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42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200" dirty="0" smtClean="0">
                <a:solidFill>
                  <a:srgbClr val="0099CB"/>
                </a:solidFill>
              </a:rPr>
              <a:t>TH</a:t>
            </a:r>
            <a:r>
              <a:rPr lang="en-US" sz="14200" dirty="0" smtClean="0">
                <a:solidFill>
                  <a:srgbClr val="0099CB"/>
                </a:solidFill>
              </a:rPr>
              <a:t>A</a:t>
            </a:r>
            <a:r>
              <a:rPr sz="14200" dirty="0" smtClean="0">
                <a:solidFill>
                  <a:srgbClr val="0099CB"/>
                </a:solidFill>
              </a:rPr>
              <a:t>NK </a:t>
            </a:r>
            <a:r>
              <a:rPr sz="14200" dirty="0">
                <a:solidFill>
                  <a:srgbClr val="0099CB"/>
                </a:solidFill>
              </a:rPr>
              <a:t>YOU</a:t>
            </a:r>
            <a:endParaRPr sz="14200" dirty="0">
              <a:solidFill>
                <a:srgbClr val="0099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张恒一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2019.04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7260960" y="4567766"/>
            <a:ext cx="4138614" cy="4038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260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0" dirty="0">
                <a:solidFill>
                  <a:srgbClr val="0099CB"/>
                </a:solidFill>
              </a:rPr>
              <a:t>01</a:t>
            </a:r>
            <a:endParaRPr sz="26000" dirty="0">
              <a:solidFill>
                <a:srgbClr val="0099CB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1667066" y="5618035"/>
            <a:ext cx="6155531" cy="24622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0" dirty="0" err="1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绿漫现状</a:t>
            </a:r>
            <a:endParaRPr lang="en-US" sz="12000" dirty="0" smtClean="0">
              <a:solidFill>
                <a:srgbClr val="3E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（微软雅黑、</a:t>
            </a:r>
            <a:r>
              <a:rPr lang="en-US" altLang="zh-CN" sz="40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40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endParaRPr sz="4000" dirty="0">
              <a:solidFill>
                <a:srgbClr val="3E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107705" y="6537416"/>
            <a:ext cx="4447836" cy="64633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defRPr sz="42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0099CB"/>
                </a:solidFill>
              </a:rPr>
              <a:t>章节  </a:t>
            </a:r>
            <a:r>
              <a:rPr sz="4200" dirty="0" smtClean="0">
                <a:solidFill>
                  <a:srgbClr val="0099CB"/>
                </a:solidFill>
              </a:rPr>
              <a:t> </a:t>
            </a:r>
            <a:r>
              <a:rPr sz="4200" dirty="0">
                <a:solidFill>
                  <a:srgbClr val="0099CB"/>
                </a:solidFill>
              </a:rPr>
              <a:t>PART</a:t>
            </a:r>
            <a:endParaRPr sz="4200" dirty="0">
              <a:solidFill>
                <a:srgbClr val="0099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009424" y="2651722"/>
            <a:ext cx="6876883" cy="84125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1790700" lvl="0" indent="-1790700">
              <a:lnSpc>
                <a:spcPct val="200000"/>
              </a:lnSpc>
              <a:buClr>
                <a:srgbClr val="0099CB"/>
              </a:buClr>
              <a:buSzPct val="130000"/>
              <a:buAutoNum type="arabicPeriod"/>
              <a:defRPr sz="1800"/>
            </a:pPr>
            <a:r>
              <a:rPr sz="5400" dirty="0" err="1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绿漫现状</a:t>
            </a:r>
            <a:endParaRPr sz="5400" dirty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>
              <a:lnSpc>
                <a:spcPct val="200000"/>
              </a:lnSpc>
              <a:buClr>
                <a:srgbClr val="0099CB"/>
              </a:buClr>
              <a:buSzPct val="130000"/>
              <a:buAutoNum type="arabicPeriod"/>
              <a:defRPr sz="1800"/>
            </a:pPr>
            <a:r>
              <a:rPr sz="5400" dirty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发展战略</a:t>
            </a:r>
            <a:endParaRPr sz="5400" dirty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>
              <a:lnSpc>
                <a:spcPct val="200000"/>
              </a:lnSpc>
              <a:buClr>
                <a:srgbClr val="0099CB"/>
              </a:buClr>
              <a:buSzPct val="130000"/>
              <a:buAutoNum type="arabicPeriod"/>
              <a:defRPr sz="1800"/>
            </a:pPr>
            <a:r>
              <a:rPr sz="5400" dirty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发展路径</a:t>
            </a:r>
            <a:endParaRPr sz="5400" dirty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>
              <a:lnSpc>
                <a:spcPct val="200000"/>
              </a:lnSpc>
              <a:buClr>
                <a:srgbClr val="0099CB"/>
              </a:buClr>
              <a:buSzPct val="130000"/>
              <a:buAutoNum type="arabicPeriod"/>
              <a:defRPr sz="1800"/>
            </a:pPr>
            <a:r>
              <a:rPr sz="5400" dirty="0" err="1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分工协作</a:t>
            </a:r>
            <a:endParaRPr lang="en-US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>
              <a:lnSpc>
                <a:spcPct val="200000"/>
              </a:lnSpc>
              <a:buClr>
                <a:srgbClr val="0099CB"/>
              </a:buClr>
              <a:buSzPct val="130000"/>
              <a:buAutoNum type="arabi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微软雅黑，</a:t>
            </a:r>
            <a:r>
              <a:rPr lang="en-US" altLang="zh-CN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54</a:t>
            </a: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号</a:t>
            </a:r>
            <a:endParaRPr lang="en-US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"/>
          <p:cNvSpPr/>
          <p:nvPr/>
        </p:nvSpPr>
        <p:spPr>
          <a:xfrm>
            <a:off x="4426724" y="3767028"/>
            <a:ext cx="6876884" cy="81618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1790700" lvl="0" indent="-1790700" algn="l">
              <a:lnSpc>
                <a:spcPct val="200000"/>
              </a:lnSpc>
              <a:buClr>
                <a:srgbClr val="0099CB"/>
              </a:buClr>
              <a:buSzPct val="130000"/>
              <a:buFont typeface="+mj-lt"/>
              <a:buAutoNum type="romanU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公司发展</a:t>
            </a:r>
            <a:endParaRPr sz="5400" dirty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 algn="l">
              <a:lnSpc>
                <a:spcPct val="200000"/>
              </a:lnSpc>
              <a:buClr>
                <a:srgbClr val="0099CB"/>
              </a:buClr>
              <a:buSzPct val="130000"/>
              <a:buFont typeface="+mj-lt"/>
              <a:buAutoNum type="romanU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办公环境</a:t>
            </a:r>
            <a:endParaRPr lang="en-US" altLang="zh-CN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 algn="l">
              <a:lnSpc>
                <a:spcPct val="200000"/>
              </a:lnSpc>
              <a:buClr>
                <a:srgbClr val="0099CB"/>
              </a:buClr>
              <a:buSzPct val="130000"/>
              <a:buFont typeface="+mj-lt"/>
              <a:buAutoNum type="romanU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领导人</a:t>
            </a:r>
            <a:endParaRPr lang="zh-CN" altLang="en-US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 algn="l">
              <a:lnSpc>
                <a:spcPct val="200000"/>
              </a:lnSpc>
              <a:buClr>
                <a:srgbClr val="0099CB"/>
              </a:buClr>
              <a:buSzPct val="130000"/>
              <a:buFont typeface="+mj-lt"/>
              <a:buAutoNum type="romanU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团队</a:t>
            </a:r>
            <a:endParaRPr lang="en-US" altLang="zh-CN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  <a:p>
            <a:pPr marL="1790700" lvl="0" indent="-1790700" algn="l">
              <a:lnSpc>
                <a:spcPct val="200000"/>
              </a:lnSpc>
              <a:buClr>
                <a:srgbClr val="0099CB"/>
              </a:buClr>
              <a:buSzPct val="130000"/>
              <a:buFont typeface="+mj-lt"/>
              <a:buAutoNum type="romanUcPeriod"/>
              <a:defRPr sz="1800"/>
            </a:pP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微软雅黑，</a:t>
            </a:r>
            <a:r>
              <a:rPr lang="en-US" altLang="zh-CN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54</a:t>
            </a:r>
            <a:r>
              <a:rPr lang="zh-CN" altLang="en-US" sz="5400" dirty="0" smtClean="0">
                <a:solidFill>
                  <a:srgbClr val="3F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DB1-GB"/>
                <a:sym typeface="FZLanTingHeiS-DB1-GB"/>
              </a:rPr>
              <a:t>号</a:t>
            </a:r>
            <a:endParaRPr lang="en-US" altLang="zh-CN" sz="5400" dirty="0" smtClean="0">
              <a:solidFill>
                <a:srgbClr val="3F3A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S-DB1-GB"/>
              <a:sym typeface="FZLanTingHeiS-DB1-GB"/>
            </a:endParaRPr>
          </a:p>
        </p:txBody>
      </p:sp>
      <p:sp>
        <p:nvSpPr>
          <p:cNvPr id="3" name="Shape 10"/>
          <p:cNvSpPr/>
          <p:nvPr/>
        </p:nvSpPr>
        <p:spPr>
          <a:xfrm>
            <a:off x="4426724" y="1576176"/>
            <a:ext cx="4411464" cy="13234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6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绿漫现状</a:t>
            </a:r>
            <a:endParaRPr sz="8600" dirty="0">
              <a:solidFill>
                <a:srgbClr val="3E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129" y="2498884"/>
            <a:ext cx="16090106" cy="6257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1.IDA</a:t>
            </a:r>
            <a:r>
              <a:rPr kumimoji="0" lang="zh-CN" altLang="en-US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</a:t>
            </a:r>
            <a:r>
              <a:rPr kumimoji="0" lang="zh-CN" altLang="en-US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7.0</a:t>
            </a:r>
            <a:endParaRPr kumimoji="0" lang="zh-CN" altLang="en-US" sz="5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blog.csdn.net</a:t>
            </a:r>
            <a:r>
              <a:rPr lang="en-US" dirty="0">
                <a:solidFill>
                  <a:srgbClr val="000000"/>
                </a:solidFill>
              </a:rPr>
              <a:t>/hp910315/article/details/78060273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2.最简单的Hopper Disassembler玩转Mac逆向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https://www.jianshu.com/p/c04ac36c6641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3.class-dump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http://stevenygard.com/projects/class-dump/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要求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6806" y="3487640"/>
            <a:ext cx="19307908" cy="5873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 rtl="0" latinLnBrk="1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PPT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中使用字体默认为微软雅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黑，字号的大小及颜色根据排版可以进行微调，使得当前页面显示合理、得体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algn="l" rtl="0" latinLnBrk="1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排版尽量整洁、美观，每页色彩不宜过多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685800" marR="0" indent="-685800" algn="l" defTabSz="8255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语言条理清晰、层次分明、重点突出、详略得当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indent="-685800" algn="l" defTabSz="8255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建议页面不超过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Presentation</Application>
  <PresentationFormat>Custom</PresentationFormat>
  <Paragraphs>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Helvetica Light</vt:lpstr>
      <vt:lpstr>FZLanTingHeiS-DB1-GB</vt:lpstr>
      <vt:lpstr>微软雅黑</vt:lpstr>
      <vt:lpstr>FZLanTingHeiS-R-GB</vt:lpstr>
      <vt:lpstr>FZLanTingHeiS-DB-GB</vt:lpstr>
      <vt:lpstr>FZLanTingHeiS-L-GB</vt:lpstr>
      <vt:lpstr>Helvetica</vt:lpstr>
      <vt:lpstr>Lucida Grande</vt:lpstr>
      <vt:lpstr>Thonburi</vt:lpstr>
      <vt:lpstr>SimSun</vt:lpstr>
      <vt:lpstr>HYShuSongErKW</vt:lpstr>
      <vt:lpstr>HYQiHeiKW</vt:lpstr>
      <vt:lpstr/>
      <vt:lpstr>Arial Unicode MS</vt:lpstr>
      <vt:lpstr>Helvetica Light</vt:lpstr>
      <vt:lpstr>PingFang SC</vt:lpstr>
      <vt:lpstr>White</vt:lpstr>
      <vt:lpstr>IPA</vt:lpstr>
      <vt:lpstr>PowerPoint 演示文稿</vt:lpstr>
      <vt:lpstr>PowerPoint 演示文稿</vt:lpstr>
      <vt:lpstr>PowerPoint 演示文稿</vt:lpstr>
      <vt:lpstr>相关资源</vt:lpstr>
      <vt:lpstr>PPT要求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zhy</cp:lastModifiedBy>
  <cp:revision>31</cp:revision>
  <dcterms:created xsi:type="dcterms:W3CDTF">2019-03-31T11:11:14Z</dcterms:created>
  <dcterms:modified xsi:type="dcterms:W3CDTF">2019-03-31T11:11:14Z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1033-1.0.0.1203</vt:lpwstr>
  </property>
</Properties>
</file>