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8" autoAdjust="0"/>
  </p:normalViewPr>
  <p:slideViewPr>
    <p:cSldViewPr snapToGrid="0">
      <p:cViewPr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3445-F9E1-41D1-A3EF-B79F9FA4F8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78F06-FE66-477F-8746-6792846D1E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78F06-FE66-477F-8746-6792846D1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A.15: The non-linear SVM classifier with the kernel trick | Download 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4" y="1092706"/>
            <a:ext cx="5218172" cy="25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/>
          <p:cNvSpPr/>
          <p:nvPr/>
        </p:nvSpPr>
        <p:spPr>
          <a:xfrm>
            <a:off x="103637" y="83666"/>
            <a:ext cx="116128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Genetic Programming for Automated Feature Construction </a:t>
            </a:r>
            <a:endParaRPr lang="en-US" altLang="zh-CN" sz="3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Hengzhe Zhang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11"/>
          <p:cNvSpPr/>
          <p:nvPr/>
        </p:nvSpPr>
        <p:spPr>
          <a:xfrm>
            <a:off x="812339" y="3925153"/>
            <a:ext cx="4864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Space Transformation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1"/>
          <p:cNvSpPr/>
          <p:nvPr/>
        </p:nvSpPr>
        <p:spPr>
          <a:xfrm>
            <a:off x="1377114" y="1737184"/>
            <a:ext cx="81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rrow: Down 8"/>
          <p:cNvSpPr/>
          <p:nvPr/>
        </p:nvSpPr>
        <p:spPr>
          <a:xfrm>
            <a:off x="1695388" y="2137294"/>
            <a:ext cx="179294" cy="304800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1"/>
          <p:cNvSpPr/>
          <p:nvPr/>
        </p:nvSpPr>
        <p:spPr>
          <a:xfrm>
            <a:off x="4147208" y="604305"/>
            <a:ext cx="752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4465482" y="1004415"/>
            <a:ext cx="179294" cy="30480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 descr="_images/syntax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073" y="1288178"/>
            <a:ext cx="2359321" cy="219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1"/>
          <p:cNvSpPr/>
          <p:nvPr/>
        </p:nvSpPr>
        <p:spPr>
          <a:xfrm>
            <a:off x="6504848" y="3900020"/>
            <a:ext cx="5470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Technique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Genetic Programming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1"/>
          <p:cNvSpPr/>
          <p:nvPr/>
        </p:nvSpPr>
        <p:spPr>
          <a:xfrm>
            <a:off x="5106035" y="4599940"/>
            <a:ext cx="67691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Goal: Democratizing Artificial Intelligence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and Prevent Diseases (For Māori 16.5%, Asian 15.3%, Pacific peoples 9.0%, and Other Minority Groups in NZ)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1960" y="4561205"/>
            <a:ext cx="4023360" cy="1960880"/>
            <a:chOff x="5746" y="7207"/>
            <a:chExt cx="6336" cy="3088"/>
          </a:xfrm>
        </p:grpSpPr>
        <p:pic>
          <p:nvPicPr>
            <p:cNvPr id="1030" name="Picture 6" descr="Reducing the burden of tuberculosis in the Māori, the Indigenous people of  New Zealand - The Lancet Global Heal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" y="7549"/>
              <a:ext cx="6336" cy="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1"/>
            <p:cNvSpPr/>
            <p:nvPr/>
          </p:nvSpPr>
          <p:spPr>
            <a:xfrm>
              <a:off x="8028" y="7207"/>
              <a:ext cx="1496" cy="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Māori</a:t>
              </a:r>
              <a:endPara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rrow: Down 20"/>
            <p:cNvSpPr/>
            <p:nvPr/>
          </p:nvSpPr>
          <p:spPr>
            <a:xfrm>
              <a:off x="8529" y="7837"/>
              <a:ext cx="282" cy="48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11"/>
            <p:cNvSpPr/>
            <p:nvPr/>
          </p:nvSpPr>
          <p:spPr>
            <a:xfrm>
              <a:off x="6543" y="8366"/>
              <a:ext cx="1739" cy="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Pākehā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rrow: Down 22"/>
            <p:cNvSpPr/>
            <p:nvPr/>
          </p:nvSpPr>
          <p:spPr>
            <a:xfrm>
              <a:off x="7045" y="8997"/>
              <a:ext cx="282" cy="48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Presentation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hengzhe zhang</dc:creator>
  <cp:lastModifiedBy>zhenl</cp:lastModifiedBy>
  <cp:revision>38</cp:revision>
  <dcterms:created xsi:type="dcterms:W3CDTF">2023-06-13T12:04:00Z</dcterms:created>
  <dcterms:modified xsi:type="dcterms:W3CDTF">2024-05-02T02:18:26Z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E5FBEBBD486F463EA3E8083B68601FE7_12</vt:lpwstr>
  </property>
  <property fmtid="{D5CDD505-2E9C-101B-9397-08002B2CF9AE}" pid="3" name="KSOProductBuildVer">
    <vt:lpwstr>1033-12.2.0.16731</vt:lpwstr>
  </property>
</Properties>
</file>