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4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781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AF10B-962B-A448-87B0-4D76F645F6DC}" type="datetimeFigureOut">
              <a:rPr kumimoji="1" lang="zh-CN" altLang="en-US" smtClean="0"/>
              <a:t>2024/5/2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B5790-2E04-624A-983D-73D235ABFC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9194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297F-5C86-4CB7-B0E5-5F3DDDA828F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97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3BDC1-8E8A-4846-0A63-625E2481B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0AC051-3C0C-1A2C-369E-E87E12F69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6C5A4-BE11-5BF2-26F2-B241121A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5876-1B11-B244-8563-72BE62CCE06D}" type="datetimeFigureOut">
              <a:rPr kumimoji="1" lang="zh-CN" altLang="en-US" smtClean="0"/>
              <a:t>2024/5/2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11EFD-254B-1593-9394-4B9AC94B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20CC4-45B4-3E8D-406B-B23E749F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A28D-7394-5240-9CDC-21CDD32226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46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DEB8B-EAE4-81EE-28AD-BC32297D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E12F5C-EC0F-4CF1-69A7-4881A19F2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23AB1-2283-2FFE-1733-A49B7862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5876-1B11-B244-8563-72BE62CCE06D}" type="datetimeFigureOut">
              <a:rPr kumimoji="1" lang="zh-CN" altLang="en-US" smtClean="0"/>
              <a:t>2024/5/2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DB793-85ED-6F5D-05A5-72ADE673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AE3180-7F9A-F19B-FDFE-42853FD1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A28D-7394-5240-9CDC-21CDD32226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24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E8A810-1F0F-7D03-E572-35E3F5184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CE75DF-E82B-9A1F-9EBC-465B87573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645D1-72F8-CE03-922D-66E6FAAD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5876-1B11-B244-8563-72BE62CCE06D}" type="datetimeFigureOut">
              <a:rPr kumimoji="1" lang="zh-CN" altLang="en-US" smtClean="0"/>
              <a:t>2024/5/2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9F4F2-E858-EE1D-4797-9509FB72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AA9835-C9E0-1967-460C-0F7B30A4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A28D-7394-5240-9CDC-21CDD32226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721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345C4-ADC0-00F6-D82C-6C4BE952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00333-986A-CA61-17DB-D1C8501AA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2EDFF6-5D8A-DD9F-01EA-A508E854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5876-1B11-B244-8563-72BE62CCE06D}" type="datetimeFigureOut">
              <a:rPr kumimoji="1" lang="zh-CN" altLang="en-US" smtClean="0"/>
              <a:t>2024/5/2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2DA12-6A47-D7DA-2782-016B8F5E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301F4-9851-EA18-248F-41080999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A28D-7394-5240-9CDC-21CDD32226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13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359FB-900A-12B9-899F-AFADFD9E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A7D25E-A8EE-42F2-E9E5-51FF9CBB4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2464A-BDC3-2998-CB4A-E9D24A53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5876-1B11-B244-8563-72BE62CCE06D}" type="datetimeFigureOut">
              <a:rPr kumimoji="1" lang="zh-CN" altLang="en-US" smtClean="0"/>
              <a:t>2024/5/2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C102F-639B-6527-80FB-DE7EE4BD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4BB4E0-DB6E-E511-5296-BABDE9EA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A28D-7394-5240-9CDC-21CDD32226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122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76ACD-AC06-351F-6FF3-75F9BEED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F081F-74E7-44EE-E6DC-71AEE019C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A96A8B-7220-CE2E-AA57-5EF0045C3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FD3B7C-319C-E400-DD3B-C187BF4F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5876-1B11-B244-8563-72BE62CCE06D}" type="datetimeFigureOut">
              <a:rPr kumimoji="1" lang="zh-CN" altLang="en-US" smtClean="0"/>
              <a:t>2024/5/2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E0C3EC-05A5-FC07-E26E-8485A20F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33945E-F232-CAEE-C618-2BD0B742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A28D-7394-5240-9CDC-21CDD32226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434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6ED66-176B-74F3-A1BA-B33AFB0D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B277C9-7B5D-B38A-5DFB-03B4C3881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56F67C-C180-01F0-3803-C01EF02F4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D34999-32D4-9746-B89D-08CE202EB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309995-8D55-C8E5-85A8-4A859AF31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9D73FA-2402-6BE5-3F35-31918436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5876-1B11-B244-8563-72BE62CCE06D}" type="datetimeFigureOut">
              <a:rPr kumimoji="1" lang="zh-CN" altLang="en-US" smtClean="0"/>
              <a:t>2024/5/2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B96268-7B9B-C681-6E49-D7EB405E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13982A-479B-7A2B-493E-4B904526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A28D-7394-5240-9CDC-21CDD32226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47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09F38-F13F-4FD7-46D6-B9513E74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3AF6AB-95A5-AA95-7091-DE8A9A4E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5876-1B11-B244-8563-72BE62CCE06D}" type="datetimeFigureOut">
              <a:rPr kumimoji="1" lang="zh-CN" altLang="en-US" smtClean="0"/>
              <a:t>2024/5/2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20A0B2-2442-ED17-8300-6895452E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BE59FE-BA4D-FF48-8B58-F1DBEC30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A28D-7394-5240-9CDC-21CDD32226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830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B2F930-37E4-BFEA-159F-B069109A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5876-1B11-B244-8563-72BE62CCE06D}" type="datetimeFigureOut">
              <a:rPr kumimoji="1" lang="zh-CN" altLang="en-US" smtClean="0"/>
              <a:t>2024/5/2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4785BE-09D3-A009-93A4-0BC629B0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335D2F-1F5D-FBD3-2B24-54C41F58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A28D-7394-5240-9CDC-21CDD32226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17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A6A65-DE38-A321-9B07-36B3210D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F9001-0EF5-2C35-FF97-2A53222AB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BBAD9A-9699-8AFF-9A89-2BDB2B634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353181-F2DB-9A73-8B0F-71ABD42E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5876-1B11-B244-8563-72BE62CCE06D}" type="datetimeFigureOut">
              <a:rPr kumimoji="1" lang="zh-CN" altLang="en-US" smtClean="0"/>
              <a:t>2024/5/2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365C3D-0019-578B-8096-C43E373E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406C74-CA41-50B0-15C4-6EFA2F1A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A28D-7394-5240-9CDC-21CDD32226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40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82A0F-90EB-26AA-B5D9-30F7CFC0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160CDC-24CF-9C29-3923-D00A2A4BE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309D85-8A0E-403C-E120-91774C464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0ECB16-E3CC-BC1A-56AE-C87EEA61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5876-1B11-B244-8563-72BE62CCE06D}" type="datetimeFigureOut">
              <a:rPr kumimoji="1" lang="zh-CN" altLang="en-US" smtClean="0"/>
              <a:t>2024/5/2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7965DB-2033-AA50-67E5-868C1C3B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82AC3A-53AD-A99D-6BF6-6CAF2BB7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A28D-7394-5240-9CDC-21CDD32226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5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D1D018-CB36-65CB-DFB5-034F8B1A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C989CE-2B4A-5A85-18B7-BCADE663B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8E25F1-19B7-8AC5-B33A-DF6DDFB52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D5876-1B11-B244-8563-72BE62CCE06D}" type="datetimeFigureOut">
              <a:rPr kumimoji="1" lang="zh-CN" altLang="en-US" smtClean="0"/>
              <a:t>2024/5/2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D7F8C-EFB9-8401-1C22-71321B045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0FAC3-4B51-BA66-6E93-E6DDEB4B6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A28D-7394-5240-9CDC-21CDD32226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032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4443"/>
          </a:xfrm>
          <a:solidFill>
            <a:srgbClr val="0F5737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b="1" dirty="0"/>
              <a:t>GP for Multi-output Regression---</a:t>
            </a:r>
            <a:r>
              <a:rPr lang="en-US" altLang="zh-CN" b="1"/>
              <a:t>Chunyu</a:t>
            </a:r>
            <a:endParaRPr lang="zh-CN" altLang="en-US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0" y="1086091"/>
            <a:ext cx="6742176" cy="18601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1. Multi-output regression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endParaRPr lang="en-US" altLang="zh-CN" dirty="0"/>
          </a:p>
          <a:p>
            <a:pPr lvl="1" algn="just"/>
            <a:r>
              <a:rPr lang="en-US" altLang="zh-CN" dirty="0"/>
              <a:t>Inputs: X1, X2, ..., </a:t>
            </a:r>
            <a:r>
              <a:rPr lang="en-US" altLang="zh-CN" dirty="0" err="1"/>
              <a:t>Xm</a:t>
            </a:r>
            <a:endParaRPr lang="en-US" altLang="zh-CN" dirty="0"/>
          </a:p>
          <a:p>
            <a:pPr lvl="1" algn="just"/>
            <a:r>
              <a:rPr lang="en-US" altLang="zh-CN" dirty="0"/>
              <a:t>Outputs: </a:t>
            </a:r>
            <a:r>
              <a:rPr lang="en" altLang="zh-CN" dirty="0"/>
              <a:t>T</a:t>
            </a:r>
            <a:r>
              <a:rPr lang="en" altLang="zh-CN" b="0" i="0" dirty="0">
                <a:effectLst/>
                <a:latin typeface="Arial" panose="020B0604020202020204" pitchFamily="34" charset="0"/>
              </a:rPr>
              <a:t>he number of output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variables</a:t>
            </a:r>
            <a:r>
              <a:rPr lang="en" altLang="zh-CN" b="0" i="0" dirty="0">
                <a:effectLst/>
                <a:latin typeface="Arial" panose="020B0604020202020204" pitchFamily="34" charset="0"/>
              </a:rPr>
              <a:t> is more than one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 </a:t>
            </a:r>
            <a:r>
              <a:rPr lang="en" altLang="zh-CN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Y1, Y2, ..., Yd</a:t>
            </a:r>
            <a:r>
              <a:rPr lang="en" altLang="zh-CN" b="0" i="0" dirty="0">
                <a:effectLst/>
                <a:latin typeface="Arial" panose="020B0604020202020204" pitchFamily="34" charset="0"/>
              </a:rPr>
              <a:t>.</a:t>
            </a:r>
            <a:endParaRPr lang="en-US" altLang="zh-CN" dirty="0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63C4817C-710F-8DE3-7DBE-2A886F83D3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8" r="91" b="10272"/>
          <a:stretch/>
        </p:blipFill>
        <p:spPr>
          <a:xfrm>
            <a:off x="9237153" y="943955"/>
            <a:ext cx="2627970" cy="2617053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22023E1-B751-D2A0-3469-5B15D8F3EFF5}"/>
              </a:ext>
            </a:extLst>
          </p:cNvPr>
          <p:cNvSpPr txBox="1">
            <a:spLocks/>
          </p:cNvSpPr>
          <p:nvPr/>
        </p:nvSpPr>
        <p:spPr>
          <a:xfrm>
            <a:off x="-1" y="2730557"/>
            <a:ext cx="7357241" cy="1860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2. Challenges</a:t>
            </a:r>
            <a:endParaRPr lang="en-US" altLang="zh-CN" dirty="0"/>
          </a:p>
          <a:p>
            <a:pPr lvl="1" algn="just"/>
            <a:r>
              <a:rPr lang="en-US" altLang="zh-CN" dirty="0"/>
              <a:t>Complex interactions </a:t>
            </a:r>
          </a:p>
          <a:p>
            <a:pPr lvl="1" algn="just"/>
            <a:r>
              <a:rPr lang="en" altLang="zh-CN" dirty="0"/>
              <a:t>The risk of overfitting on high-dimensional data</a:t>
            </a:r>
            <a:endParaRPr lang="en-US" altLang="zh-CN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D74D79F-7966-50D2-513F-55E0360DDA6F}"/>
              </a:ext>
            </a:extLst>
          </p:cNvPr>
          <p:cNvSpPr txBox="1">
            <a:spLocks/>
          </p:cNvSpPr>
          <p:nvPr/>
        </p:nvSpPr>
        <p:spPr>
          <a:xfrm>
            <a:off x="0" y="4039094"/>
            <a:ext cx="11353800" cy="1860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3. GP for Multi-output Regression</a:t>
            </a:r>
            <a:endParaRPr lang="en-US" altLang="zh-CN" dirty="0"/>
          </a:p>
          <a:p>
            <a:pPr lvl="1" algn="just"/>
            <a:r>
              <a:rPr lang="en-US" altLang="zh-CN" dirty="0"/>
              <a:t>Multi-task GP:</a:t>
            </a:r>
            <a:r>
              <a:rPr lang="en" altLang="zh-CN" b="0" i="0" dirty="0">
                <a:effectLst/>
                <a:latin typeface="Arial" panose="020B0604020202020204" pitchFamily="34" charset="0"/>
              </a:rPr>
              <a:t> multi-output regression </a:t>
            </a:r>
            <a:r>
              <a:rPr lang="en" altLang="zh-CN" dirty="0"/>
              <a:t>-&gt;</a:t>
            </a:r>
            <a:r>
              <a:rPr lang="en" altLang="zh-CN" b="0" i="0" dirty="0">
                <a:effectLst/>
                <a:latin typeface="Arial" panose="020B0604020202020204" pitchFamily="34" charset="0"/>
              </a:rPr>
              <a:t> multi-task learning</a:t>
            </a:r>
            <a:endParaRPr lang="en-US" altLang="zh-CN" dirty="0"/>
          </a:p>
          <a:p>
            <a:pPr lvl="1" algn="just"/>
            <a:r>
              <a:rPr lang="en" altLang="zh-CN" dirty="0"/>
              <a:t>Multi-tree GP</a:t>
            </a:r>
            <a:r>
              <a:rPr lang="en-US" altLang="zh-CN" dirty="0"/>
              <a:t>: several GP trees in an individual</a:t>
            </a:r>
            <a:endParaRPr lang="en" altLang="zh-CN" dirty="0"/>
          </a:p>
          <a:p>
            <a:pPr lvl="1" algn="just"/>
            <a:r>
              <a:rPr lang="en" altLang="zh-CN" dirty="0"/>
              <a:t>GP-based Feature Selection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7F52120-BF3B-9133-84D3-8E8B07D33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696" y="4893822"/>
            <a:ext cx="4963427" cy="2010907"/>
          </a:xfrm>
          <a:prstGeom prst="rect">
            <a:avLst/>
          </a:prstGeom>
        </p:spPr>
      </p:pic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85ED847D-29D8-D603-150A-E4E882C8B7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1" r="64765" b="10272"/>
          <a:stretch/>
        </p:blipFill>
        <p:spPr>
          <a:xfrm>
            <a:off x="7198994" y="869251"/>
            <a:ext cx="1954924" cy="261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63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75</Words>
  <Application>Microsoft Macintosh PowerPoint</Application>
  <PresentationFormat>宽屏</PresentationFormat>
  <Paragraphs>12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GP for Multi-output Regression---Chunyu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 for Multi-output Regression</dc:title>
  <dc:creator>Chunyu Wang</dc:creator>
  <cp:lastModifiedBy>Chunyu Wang</cp:lastModifiedBy>
  <cp:revision>3</cp:revision>
  <dcterms:created xsi:type="dcterms:W3CDTF">2024-05-01T00:50:22Z</dcterms:created>
  <dcterms:modified xsi:type="dcterms:W3CDTF">2024-05-02T02:15:55Z</dcterms:modified>
</cp:coreProperties>
</file>