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6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60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4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3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20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2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8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2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82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6FDB-8A46-47CF-BDBD-0719F53CC7FB}" type="datetimeFigureOut">
              <a:rPr lang="fr-FR" smtClean="0"/>
              <a:t>14/08/2021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0BFA-02C2-40D9-96D3-94B0813B42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0073" y="0"/>
            <a:ext cx="6871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</a:rPr>
              <a:t>TIC TAC TOE</a:t>
            </a:r>
            <a:endParaRPr lang="fr-FR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57200" y="711200"/>
            <a:ext cx="1888835" cy="154247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INTRODUCTION</a:t>
            </a:r>
            <a:endParaRPr lang="fr-FR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03054" y="2161309"/>
            <a:ext cx="1888835" cy="154247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WHY THIS PROJECT</a:t>
            </a:r>
            <a:endParaRPr lang="fr-FR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48908" y="1015663"/>
            <a:ext cx="1888835" cy="154247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DEMO</a:t>
            </a:r>
            <a:endParaRPr lang="fr-FR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94762" y="2161309"/>
            <a:ext cx="1888835" cy="154247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CHALLENGES</a:t>
            </a:r>
            <a:endParaRPr lang="fr-FR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640616" y="1015663"/>
            <a:ext cx="1888835" cy="154247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  <a:endParaRPr lang="fr-FR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54" y="5865091"/>
            <a:ext cx="4511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PRESENTED BY HENI LTAIEF</a:t>
            </a:r>
            <a:endParaRPr lang="fr-FR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7770092" y="6049818"/>
            <a:ext cx="4511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                  14/08/2021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271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36" y="431061"/>
            <a:ext cx="4469534" cy="3557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00" y="1785246"/>
            <a:ext cx="1350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/>
              <a:t>???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263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326" y="378691"/>
            <a:ext cx="498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5">
                    <a:lumMod val="75000"/>
                  </a:schemeClr>
                </a:solidFill>
              </a:rPr>
              <a:t>WHY THIS PROJECT</a:t>
            </a:r>
            <a:endParaRPr lang="fr-FR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318" y="2238023"/>
            <a:ext cx="4511962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1- </a:t>
            </a:r>
            <a:r>
              <a:rPr lang="fr-FR" sz="3000" dirty="0" err="1" smtClean="0"/>
              <a:t>It’s</a:t>
            </a:r>
            <a:r>
              <a:rPr lang="fr-FR" sz="3000" dirty="0" smtClean="0"/>
              <a:t> one of the </a:t>
            </a:r>
            <a:r>
              <a:rPr lang="fr-FR" sz="3000" dirty="0" err="1" smtClean="0"/>
              <a:t>coolest</a:t>
            </a:r>
            <a:r>
              <a:rPr lang="fr-FR" sz="3000" dirty="0" smtClean="0"/>
              <a:t> </a:t>
            </a:r>
            <a:r>
              <a:rPr lang="fr-FR" sz="3000" dirty="0" err="1" smtClean="0"/>
              <a:t>mind</a:t>
            </a:r>
            <a:r>
              <a:rPr lang="fr-FR" sz="3000" dirty="0" smtClean="0"/>
              <a:t> </a:t>
            </a:r>
            <a:r>
              <a:rPr lang="fr-FR" sz="3000" dirty="0" err="1" smtClean="0"/>
              <a:t>games</a:t>
            </a:r>
            <a:endParaRPr lang="fr-FR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238023"/>
            <a:ext cx="4511962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2</a:t>
            </a:r>
            <a:r>
              <a:rPr lang="fr-FR" sz="3000" dirty="0" smtClean="0"/>
              <a:t>- </a:t>
            </a:r>
            <a:r>
              <a:rPr lang="fr-FR" sz="3000" dirty="0" err="1" smtClean="0"/>
              <a:t>We</a:t>
            </a:r>
            <a:r>
              <a:rPr lang="fr-FR" sz="3000" dirty="0" smtClean="0"/>
              <a:t> </a:t>
            </a:r>
            <a:r>
              <a:rPr lang="fr-FR" sz="3000" dirty="0" err="1" smtClean="0"/>
              <a:t>can</a:t>
            </a:r>
            <a:r>
              <a:rPr lang="fr-FR" sz="3000" dirty="0" smtClean="0"/>
              <a:t> </a:t>
            </a:r>
            <a:r>
              <a:rPr lang="fr-FR" sz="3000" dirty="0" err="1" smtClean="0"/>
              <a:t>play</a:t>
            </a:r>
            <a:r>
              <a:rPr lang="fr-FR" sz="3000" dirty="0" smtClean="0"/>
              <a:t> </a:t>
            </a:r>
            <a:r>
              <a:rPr lang="fr-FR" sz="3000" dirty="0" err="1" smtClean="0"/>
              <a:t>it</a:t>
            </a:r>
            <a:r>
              <a:rPr lang="fr-FR" sz="3000" dirty="0" smtClean="0"/>
              <a:t> </a:t>
            </a:r>
            <a:r>
              <a:rPr lang="fr-FR" sz="3000" dirty="0" err="1" smtClean="0"/>
              <a:t>anywhere</a:t>
            </a:r>
            <a:r>
              <a:rPr lang="fr-FR" sz="3000" dirty="0" smtClean="0"/>
              <a:t> </a:t>
            </a:r>
            <a:r>
              <a:rPr lang="fr-FR" sz="3000" dirty="0" smtClean="0"/>
              <a:t>and at </a:t>
            </a:r>
            <a:r>
              <a:rPr lang="fr-FR" sz="3000" dirty="0" err="1" smtClean="0"/>
              <a:t>anytime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13867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zoom_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2034" y="161636"/>
            <a:ext cx="498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accent5">
                    <a:lumMod val="75000"/>
                  </a:schemeClr>
                </a:solidFill>
              </a:rPr>
              <a:t>CHALLENGES</a:t>
            </a:r>
            <a:endParaRPr lang="fr-FR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809" y="1508349"/>
            <a:ext cx="4511962" cy="14773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000" dirty="0" smtClean="0"/>
              <a:t>1- I </a:t>
            </a:r>
            <a:r>
              <a:rPr lang="fr-FR" sz="3000" dirty="0" err="1" smtClean="0"/>
              <a:t>lost</a:t>
            </a:r>
            <a:r>
              <a:rPr lang="fr-FR" sz="3000" dirty="0" smtClean="0"/>
              <a:t> a lot of time </a:t>
            </a:r>
            <a:r>
              <a:rPr lang="fr-FR" sz="3000" dirty="0" err="1" smtClean="0"/>
              <a:t>finding</a:t>
            </a:r>
            <a:r>
              <a:rPr lang="fr-FR" sz="3000" dirty="0" smtClean="0"/>
              <a:t> the </a:t>
            </a:r>
            <a:r>
              <a:rPr lang="fr-FR" sz="3000" dirty="0" err="1" smtClean="0"/>
              <a:t>easiest</a:t>
            </a:r>
            <a:r>
              <a:rPr lang="fr-FR" sz="3000" dirty="0" smtClean="0"/>
              <a:t> </a:t>
            </a:r>
            <a:r>
              <a:rPr lang="fr-FR" sz="3000" dirty="0" err="1" smtClean="0"/>
              <a:t>logic</a:t>
            </a:r>
            <a:r>
              <a:rPr lang="fr-FR" sz="3000" dirty="0" smtClean="0"/>
              <a:t> to </a:t>
            </a:r>
            <a:r>
              <a:rPr lang="fr-FR" sz="3000" dirty="0" err="1" smtClean="0"/>
              <a:t>implement</a:t>
            </a:r>
            <a:endParaRPr lang="fr-FR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677892" y="1508349"/>
            <a:ext cx="4511962" cy="5539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2</a:t>
            </a:r>
            <a:r>
              <a:rPr lang="fr-FR" sz="3000" dirty="0" smtClean="0"/>
              <a:t>- </a:t>
            </a:r>
            <a:r>
              <a:rPr lang="fr-FR" sz="3000" dirty="0" err="1" smtClean="0"/>
              <a:t>Problems</a:t>
            </a:r>
            <a:r>
              <a:rPr lang="fr-FR" sz="3000" dirty="0" smtClean="0"/>
              <a:t> in jQuery</a:t>
            </a:r>
            <a:endParaRPr lang="fr-FR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6677892" y="2431679"/>
            <a:ext cx="4511962" cy="5539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3</a:t>
            </a:r>
            <a:r>
              <a:rPr lang="fr-FR" sz="3000" dirty="0" smtClean="0"/>
              <a:t>- Time management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29011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73" y="1625600"/>
            <a:ext cx="687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fr-FR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onclusion</a:t>
            </a:r>
            <a:endParaRPr lang="fr-FR" sz="7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73" y="1625600"/>
            <a:ext cx="6871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Thank</a:t>
            </a:r>
            <a:r>
              <a:rPr lang="fr-FR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fr-FR" sz="8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you</a:t>
            </a:r>
            <a:endParaRPr lang="fr-FR" sz="72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</Words>
  <Application>Microsoft Office PowerPoint</Application>
  <PresentationFormat>Widescreen</PresentationFormat>
  <Paragraphs>18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MSI</cp:lastModifiedBy>
  <cp:revision>11</cp:revision>
  <dcterms:created xsi:type="dcterms:W3CDTF">2021-08-14T00:01:25Z</dcterms:created>
  <dcterms:modified xsi:type="dcterms:W3CDTF">2021-08-14T01:06:33Z</dcterms:modified>
</cp:coreProperties>
</file>