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Henifa Raj P  Student ID : au963521104019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712</Words>
  <Application>Microsoft Office PowerPoint</Application>
  <PresentationFormat>On-screen Show (16:9)</PresentationFormat>
  <Paragraphs>79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Henifa Raj</cp:lastModifiedBy>
  <cp:revision>11</cp:revision>
  <dcterms:modified xsi:type="dcterms:W3CDTF">2024-04-11T16:15:20Z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