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06F9-79CF-4C62-A8B2-DEB7BA69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64F37-71BF-4278-B50D-2E919B9A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7360-6309-4EE9-A900-E14E03DF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FA5-00EF-49CC-9333-30CA63C759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08D8-09A5-4995-B49C-11901BD9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82F61-212E-4555-B5D7-355D6F22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ED72-9A51-4689-8E3A-11062A07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59DF-868E-4C62-B9D5-01FA3E57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82320-6433-421B-BA56-8ABF7B7A9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A66D-0A2E-4D7B-9AED-9708119A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FA5-00EF-49CC-9333-30CA63C759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0996-6C04-4E5A-A2EF-48F144D9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04FF2-1835-438E-B1D4-0CAA0D7F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ED72-9A51-4689-8E3A-11062A07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4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811FF-1B05-45FE-BC99-8E1D8C2C8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82A7E-A9B1-4FC8-9ABD-DEB7C8F78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715EE-7C43-4D05-8100-2F6C0D61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FA5-00EF-49CC-9333-30CA63C759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29C10-0EAA-4A7C-8845-111B2A84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2C39-5B7C-4BDA-BE19-0F194C3C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ED72-9A51-4689-8E3A-11062A07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2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C0E9-A60D-4221-9A6C-038767E1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47C9-F9CB-477F-985F-C4453D80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1715-2B44-40B7-863A-DF0546D9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FA5-00EF-49CC-9333-30CA63C759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7F15F-C8BA-48B2-A51B-2824B83D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ACC7-9734-42AC-870C-FBD4E1FA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ED72-9A51-4689-8E3A-11062A07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7DD1-4B2F-4988-8D4B-80891B7D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9152-62C7-4765-9CA5-93FABFAA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E24C8-2365-4E84-9176-BD4F3932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FA5-00EF-49CC-9333-30CA63C759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459F-49E1-4080-BC00-E8A2B0BD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B400-2308-4384-B3D6-5D9A3557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ED72-9A51-4689-8E3A-11062A07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3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2B12-4ACF-4D3D-B139-8FA57E36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C58B-87E5-43DD-9154-8A09E0437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2FFAC-1F4F-4424-BB0C-898935386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36882-DEE4-4065-B24E-D18FBFF5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FA5-00EF-49CC-9333-30CA63C759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7B018-A949-4C11-93BC-D88050C0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A71D3-7C7C-4654-B0FC-9A2FDDFF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ED72-9A51-4689-8E3A-11062A07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7C33-D0FA-422D-9749-20D13486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E5E0-62E0-4E0D-ADF8-C35607EFC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7F1DA-E382-48F7-A64E-DBF089064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6CA4A-0E81-4529-BCCD-797E7F391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C7AC6-8B2E-4F0C-ADA9-6897F3E4B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D6B28-A520-4932-9ED2-A658BA74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FA5-00EF-49CC-9333-30CA63C759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44E57-D53C-4D9B-9941-E1AE9C9E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E52F6-7831-47DE-A019-883D9157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ED72-9A51-4689-8E3A-11062A07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8E38-FE72-4E53-9E51-92DDA855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819C6-39B2-4E61-80B6-4062B0D5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FA5-00EF-49CC-9333-30CA63C759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83915-7FEF-4931-A934-541EB8A1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8DFFB-48E8-4181-AD72-5100B31B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ED72-9A51-4689-8E3A-11062A07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9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63077-2890-4835-823E-550CF274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FA5-00EF-49CC-9333-30CA63C759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CD61A-1846-4202-B269-62C0ECD5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2C72A-ADCE-4257-B9F8-044EBB3F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ED72-9A51-4689-8E3A-11062A07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3926-6458-4ECD-B180-36E125D5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B9EE-70EB-4BFD-9F57-4115E8BE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88B23-90CD-49C5-9C04-209FA2F15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AF93F-D09A-4CB3-828A-DCA1770A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FA5-00EF-49CC-9333-30CA63C759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7AFD-1D36-4C30-865C-2FEB9A50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40A27-1F9B-4315-B9EF-9D1E52F6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ED72-9A51-4689-8E3A-11062A07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1632-CC80-4012-AC6D-2F4E72D4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E7551-510D-4610-80A3-FEC044784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DB8E7-9FAC-49A8-A946-FFB4B502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FD0BC-C7B8-423E-8F3D-00E9D12D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FA5-00EF-49CC-9333-30CA63C759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4EDD9-FDF0-4C97-8136-4B150693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0A47B-2AC4-4C95-8A19-45B2BB48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ED72-9A51-4689-8E3A-11062A07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AFE15-3D7D-43B0-9D94-0155EECD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EE5CF-8C0D-489B-80C3-041974D6B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ADA6-82D9-4947-8CB8-F58567329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6FA5-00EF-49CC-9333-30CA63C759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993E-1C1B-41E6-B055-561882BAF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6BDD-3588-411E-9C1F-EDF72493B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3ED72-9A51-4689-8E3A-11062A07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B8E585-4CDD-4C3B-8667-A1B9CBF17556}"/>
              </a:ext>
            </a:extLst>
          </p:cNvPr>
          <p:cNvSpPr txBox="1"/>
          <p:nvPr/>
        </p:nvSpPr>
        <p:spPr>
          <a:xfrm>
            <a:off x="295997" y="2967033"/>
            <a:ext cx="635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Fira Code" panose="020B05090500000200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Fira Code" panose="020B0509050000020004" pitchFamily="49" charset="0"/>
              </a:rPr>
              <a:t> option =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Fira Code" panose="020B0509050000020004" pitchFamily="49" charset="0"/>
              </a:rPr>
              <a:t>CommandLineSwitch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Fira Code" panose="020B05090500000200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Fira Code" panose="020B0509050000020004" pitchFamily="49" charset="0"/>
              </a:rPr>
              <a:t>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Fira Code" panose="020B0509050000020004" pitchFamily="49" charset="0"/>
              </a:rPr>
              <a:t>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Fira Code" panose="020B05090500000200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Fira Code" panose="020B0509050000020004" pitchFamily="49" charset="0"/>
              </a:rPr>
              <a:t> args)</a:t>
            </a:r>
            <a:endParaRPr lang="en-US" sz="1600" dirty="0">
              <a:latin typeface="Consolas" panose="020B0609020204030204" pitchFamily="49" charset="0"/>
              <a:ea typeface="Fira Code" panose="020B0509050000020004" pitchFamily="49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8D71FA1-B62A-4BCB-A8B8-69B3B9D9A274}"/>
              </a:ext>
            </a:extLst>
          </p:cNvPr>
          <p:cNvSpPr/>
          <p:nvPr/>
        </p:nvSpPr>
        <p:spPr>
          <a:xfrm>
            <a:off x="5390865" y="1596788"/>
            <a:ext cx="4258101" cy="1160059"/>
          </a:xfrm>
          <a:prstGeom prst="wedgeRectCallout">
            <a:avLst>
              <a:gd name="adj1" fmla="val -36468"/>
              <a:gd name="adj2" fmla="val 7243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05257-872A-484B-8D60-AC582EB00B6C}"/>
              </a:ext>
            </a:extLst>
          </p:cNvPr>
          <p:cNvSpPr txBox="1"/>
          <p:nvPr/>
        </p:nvSpPr>
        <p:spPr>
          <a:xfrm>
            <a:off x="5497028" y="1722123"/>
            <a:ext cx="4045774" cy="315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onsolas" panose="020B0609020204030204" pitchFamily="49" charset="0"/>
              </a:rPr>
              <a:t>$ myapp --port 80 c:\wwwroot\inetpub -r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4561D-EF3C-4294-BE7C-A7041CD7F298}"/>
              </a:ext>
            </a:extLst>
          </p:cNvPr>
          <p:cNvSpPr txBox="1"/>
          <p:nvPr/>
        </p:nvSpPr>
        <p:spPr>
          <a:xfrm>
            <a:off x="5439419" y="209254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args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"--port"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"80"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"c:\\wwwroot\\inetpub"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"-r“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3BD08-EE20-47B8-9597-6E308E85419D}"/>
              </a:ext>
            </a:extLst>
          </p:cNvPr>
          <p:cNvSpPr txBox="1"/>
          <p:nvPr/>
        </p:nvSpPr>
        <p:spPr>
          <a:xfrm>
            <a:off x="295997" y="3414518"/>
            <a:ext cx="55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option.Recursive;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-&gt; true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option.Port;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// -&gt; 80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args;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// -&gt; ["c:\\wwwroot\\inetpub"]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C12FE6-5734-4FA5-836B-E24B61177AE8}"/>
              </a:ext>
            </a:extLst>
          </p:cNvPr>
          <p:cNvGrpSpPr/>
          <p:nvPr/>
        </p:nvGrpSpPr>
        <p:grpSpPr>
          <a:xfrm>
            <a:off x="1168425" y="1621373"/>
            <a:ext cx="3571461" cy="1015663"/>
            <a:chOff x="828261" y="1097284"/>
            <a:chExt cx="3571461" cy="1015663"/>
          </a:xfrm>
        </p:grpSpPr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73DFBCF8-60C8-45DF-921F-12322C86A0D6}"/>
                </a:ext>
              </a:extLst>
            </p:cNvPr>
            <p:cNvSpPr/>
            <p:nvPr/>
          </p:nvSpPr>
          <p:spPr>
            <a:xfrm>
              <a:off x="828261" y="1097284"/>
              <a:ext cx="3571461" cy="1015663"/>
            </a:xfrm>
            <a:prstGeom prst="wedgeRectCallout">
              <a:avLst>
                <a:gd name="adj1" fmla="val 47569"/>
                <a:gd name="adj2" fmla="val 799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361D98-DA73-4115-8420-44B5006E2209}"/>
                </a:ext>
              </a:extLst>
            </p:cNvPr>
            <p:cNvSpPr txBox="1"/>
            <p:nvPr/>
          </p:nvSpPr>
          <p:spPr>
            <a:xfrm>
              <a:off x="828261" y="1097284"/>
              <a:ext cx="35714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Option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Recursive {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Port {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 = 8080;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Fira Code" panose="020B05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94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Fira 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2017-09-28T13:14:53Z</dcterms:created>
  <dcterms:modified xsi:type="dcterms:W3CDTF">2017-09-28T13:14:59Z</dcterms:modified>
</cp:coreProperties>
</file>