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/>
    <p:restoredTop sz="95687"/>
  </p:normalViewPr>
  <p:slideViewPr>
    <p:cSldViewPr snapToGrid="0" snapToObjects="1">
      <p:cViewPr>
        <p:scale>
          <a:sx n="70" d="100"/>
          <a:sy n="70" d="100"/>
        </p:scale>
        <p:origin x="155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6D0824-149F-A2D0-5D74-D802D8CF9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48D950-60F4-D87A-60AA-57259C5F1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BE0950-EC53-4DA8-251C-0DEADC01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6E7E27-5C6A-C950-8093-07459D5D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B83666-20AB-F2BC-B60D-8826027C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3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F53E2-DB0C-4C47-3A15-63A77E6A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D2C598-D8FA-12BC-C271-6245C8C58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43E633-4DCA-4AA4-BE9E-25FB6680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D7B4B5-A00E-6B6A-E0A0-B516BD44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CB2EA3-ACAA-D605-5594-3D6088D1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0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670BA3-9535-0EAA-ADDD-3B9C779B6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028411-BDAA-E771-E93B-6486F61BD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4697E3-270B-1F0D-635F-BC426CE2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D59A9-18E9-C33A-4940-84ADA013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5418E3-808B-7407-234B-3B70DDE6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60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7759A4-D947-E20D-F745-8B748F20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D423C1-A6AA-12E5-094F-5C4E9807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74D96-47DF-B68F-B802-28BF8B44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886423-649F-D6EC-EAB6-57C63E75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A0B065-7936-5D7E-7F09-C9B07A76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48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B18F1-7219-4007-AC3A-6F63E22B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8E345A-07D1-051A-7FF0-7ED2F0828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4A5693-00EA-7F34-ED31-7B552AC0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1658E3-B6EF-A448-FC08-AC83B802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57DA8-4B7F-C0DB-6CCD-57E4AE57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65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A5D17-3E3A-64E2-EAFC-290763B4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BA543-BBA5-C1B3-D4F4-1D92A2969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33B807-DFB9-E7A1-9B3F-44D06EADF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717899-8D6D-0CB7-4B29-2D354A15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F49EAC-E060-7C05-31D9-5D843C2E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5AF63F-A63B-A178-5166-28DFA9E6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23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B8A31-6BEC-3F41-3586-0D34C7F6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1F671B-4E05-2BC1-9FD9-E82ECABD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97E727-E4EE-55F0-89CA-2CF340748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B2BD1E-3B05-18BD-09AC-768649A91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CFF587-FF2C-E148-5D92-0B2C05B96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68AE2D6-A329-3D82-E435-422DAACE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72D13F-B666-D965-BEE1-BE966BEF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8249CA-DF26-3E3B-B411-422879C1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21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32D0F-FB5F-A360-C391-743D97EF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02BE9B-41F8-C458-CC35-8715D9C7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C15156E-8B12-7E7D-6DAC-4F31564B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7E5B68-A5A5-3C85-D9E9-FA0924D8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60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0ED96F-F15C-F40E-DBC1-F7642995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3ED221-61F5-B597-25ED-6F687D05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7809C9-39AB-8EE3-5438-7D1E87A5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12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1A8C0-229D-7A34-372D-442DFDC4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AF191E-E6E3-60A3-AEDB-35FD1676A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C31D39-DA04-31B9-F88B-237738DF1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F021B7-496F-CA2C-2A50-C77E2042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F506F7-C13B-FFDA-53CE-B450444D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7F3B08-8C8E-7592-15D9-8062CBCC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59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DD980-7C06-2C6F-BE0E-E51D7CF1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33B382-C0C2-97D2-67F5-A6B31CFB3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C5E4B5-35E2-06A7-EE7B-F5C32B99C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BBB94B-5DAF-6255-ED42-57820C04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5C8252-3371-1323-9578-DD656035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2C33E7-1A50-F019-F595-E987C4B7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3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6F2C52-79DF-069F-92EF-F44C9A03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7C910F-6C24-06C7-660F-D45228E01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1B54C3-D247-B9B5-C04A-90AFD503E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DB4D-E349-9B4C-9A89-4C090BD18885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5A3C57-19D7-33DA-C4E7-0378EBA05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218D4B-C360-44A4-5A85-D9C12F9A0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49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B667211E-2BF4-DCB9-4253-B3565095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00" y="755763"/>
            <a:ext cx="7741950" cy="5795037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305DE2-7781-8641-7934-A76098BCD3F1}"/>
              </a:ext>
            </a:extLst>
          </p:cNvPr>
          <p:cNvSpPr/>
          <p:nvPr/>
        </p:nvSpPr>
        <p:spPr>
          <a:xfrm>
            <a:off x="8111391" y="1504079"/>
            <a:ext cx="5662710" cy="14654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731F8D-B7C5-6297-C0AF-B54153FFE09E}"/>
              </a:ext>
            </a:extLst>
          </p:cNvPr>
          <p:cNvSpPr txBox="1"/>
          <p:nvPr/>
        </p:nvSpPr>
        <p:spPr>
          <a:xfrm>
            <a:off x="8528712" y="1675822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プレート穴変更ドロップダウンリスト</a:t>
            </a:r>
            <a:endParaRPr lang="en-US" altLang="ja-JP" sz="20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4751BAC-9063-1A54-D325-40CB37ABAAB5}"/>
              </a:ext>
            </a:extLst>
          </p:cNvPr>
          <p:cNvSpPr txBox="1"/>
          <p:nvPr/>
        </p:nvSpPr>
        <p:spPr>
          <a:xfrm>
            <a:off x="8176051" y="2046194"/>
            <a:ext cx="5711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プレートの穴径を変更します。</a:t>
            </a:r>
            <a:endParaRPr lang="en-US" altLang="ja-JP" dirty="0"/>
          </a:p>
          <a:p>
            <a:r>
              <a:rPr lang="en-US" altLang="ja-JP" dirty="0"/>
              <a:t>3 mm :</a:t>
            </a:r>
            <a:r>
              <a:rPr lang="ja-JP" altLang="en-US"/>
              <a:t>某楽しい工作シリーズに互換しそうです。</a:t>
            </a:r>
            <a:endParaRPr lang="en-US" altLang="ja-JP" dirty="0"/>
          </a:p>
          <a:p>
            <a:r>
              <a:rPr lang="en-US" altLang="ja-JP" dirty="0"/>
              <a:t>4.8 mm :</a:t>
            </a:r>
            <a:r>
              <a:rPr lang="ja-JP" altLang="en-US"/>
              <a:t>某デンマークのブロックに互換しそうです。</a:t>
            </a:r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887AA12-A7BE-9967-06B3-9B9700FBD780}"/>
              </a:ext>
            </a:extLst>
          </p:cNvPr>
          <p:cNvSpPr/>
          <p:nvPr/>
        </p:nvSpPr>
        <p:spPr>
          <a:xfrm>
            <a:off x="9135464" y="5163468"/>
            <a:ext cx="4942931" cy="26478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29CB3A-8604-5EA2-2F1E-22BE021703E8}"/>
              </a:ext>
            </a:extLst>
          </p:cNvPr>
          <p:cNvSpPr txBox="1"/>
          <p:nvPr/>
        </p:nvSpPr>
        <p:spPr>
          <a:xfrm>
            <a:off x="9968742" y="526675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プレート作成テーブル</a:t>
            </a:r>
            <a:endParaRPr lang="en-US" altLang="ja-JP" sz="20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C35936-5A7E-721D-E733-698196D93CAD}"/>
              </a:ext>
            </a:extLst>
          </p:cNvPr>
          <p:cNvSpPr txBox="1"/>
          <p:nvPr/>
        </p:nvSpPr>
        <p:spPr>
          <a:xfrm>
            <a:off x="9277081" y="5613252"/>
            <a:ext cx="48526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セルをクリックすると左のモデル画面に</a:t>
            </a:r>
            <a:endParaRPr lang="en-US" altLang="ja-JP" dirty="0"/>
          </a:p>
          <a:p>
            <a:r>
              <a:rPr lang="ja-JP" altLang="en-US"/>
              <a:t>ブロックが追加されます。</a:t>
            </a:r>
            <a:endParaRPr lang="en-US" altLang="ja-JP" dirty="0"/>
          </a:p>
          <a:p>
            <a:r>
              <a:rPr lang="ja-JP" altLang="en-US"/>
              <a:t>セルをクリックするたびにブロックの種類が</a:t>
            </a:r>
            <a:endParaRPr lang="en-US" altLang="ja-JP" dirty="0"/>
          </a:p>
          <a:p>
            <a:r>
              <a:rPr lang="ja-JP" altLang="en-US"/>
              <a:t>変わります。</a:t>
            </a:r>
            <a:endParaRPr lang="en-US" altLang="ja-JP" dirty="0"/>
          </a:p>
          <a:p>
            <a:r>
              <a:rPr lang="en-US" altLang="ja-JP" dirty="0"/>
              <a:t>0:</a:t>
            </a:r>
            <a:r>
              <a:rPr lang="ja-JP" altLang="en-US"/>
              <a:t>ブロックなし</a:t>
            </a:r>
            <a:endParaRPr lang="en-US" altLang="ja-JP" dirty="0"/>
          </a:p>
          <a:p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1(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緑</a:t>
            </a:r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):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円筒形の穴</a:t>
            </a:r>
            <a:endParaRPr lang="en-US" altLang="ja-JP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2(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橙</a:t>
            </a: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):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十字型の穴（</a:t>
            </a: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4.8 mm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のみ形状を反映）</a:t>
            </a:r>
            <a:endParaRPr lang="en-US" altLang="ja-JP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06342A2-C5A0-5EA6-D295-B30D2F3605FE}"/>
              </a:ext>
            </a:extLst>
          </p:cNvPr>
          <p:cNvSpPr/>
          <p:nvPr/>
        </p:nvSpPr>
        <p:spPr>
          <a:xfrm>
            <a:off x="600103" y="6315885"/>
            <a:ext cx="5662710" cy="11884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FB2F0F8-7A8E-0FD6-F313-3452C372C07C}"/>
              </a:ext>
            </a:extLst>
          </p:cNvPr>
          <p:cNvSpPr txBox="1"/>
          <p:nvPr/>
        </p:nvSpPr>
        <p:spPr>
          <a:xfrm>
            <a:off x="2655050" y="6386888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STL</a:t>
            </a:r>
            <a:r>
              <a:rPr lang="ja-JP" altLang="en-US" sz="2000" b="1"/>
              <a:t>出力ボタン</a:t>
            </a:r>
            <a:endParaRPr lang="en-US" altLang="ja-JP" sz="20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1833C81-6D48-B06A-CA44-E6A778EECD00}"/>
              </a:ext>
            </a:extLst>
          </p:cNvPr>
          <p:cNvSpPr txBox="1"/>
          <p:nvPr/>
        </p:nvSpPr>
        <p:spPr>
          <a:xfrm>
            <a:off x="701383" y="6750422"/>
            <a:ext cx="5460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モデル画面に写っているプレートの</a:t>
            </a:r>
            <a:r>
              <a:rPr lang="en-US" altLang="ja-JP" dirty="0"/>
              <a:t>STL</a:t>
            </a:r>
            <a:r>
              <a:rPr lang="ja-JP" altLang="en-US"/>
              <a:t>ファイルを</a:t>
            </a:r>
            <a:endParaRPr lang="en-US" altLang="ja-JP" dirty="0"/>
          </a:p>
          <a:p>
            <a:r>
              <a:rPr lang="ja-JP" altLang="en-US"/>
              <a:t>出力します。出力先はクリック後に指定します。</a:t>
            </a:r>
            <a:endParaRPr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C8221F9-C941-08FF-2F60-490837C1432D}"/>
              </a:ext>
            </a:extLst>
          </p:cNvPr>
          <p:cNvSpPr/>
          <p:nvPr/>
        </p:nvSpPr>
        <p:spPr>
          <a:xfrm>
            <a:off x="-1518709" y="-763381"/>
            <a:ext cx="4795354" cy="1263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F88B07F-5428-AB8A-4A5D-E89354539321}"/>
              </a:ext>
            </a:extLst>
          </p:cNvPr>
          <p:cNvSpPr txBox="1"/>
          <p:nvPr/>
        </p:nvSpPr>
        <p:spPr>
          <a:xfrm>
            <a:off x="-1088086" y="-634740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プレートファイル読み込みボタン</a:t>
            </a:r>
            <a:endParaRPr lang="en-US" altLang="ja-JP" sz="20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C1AA56-6DE7-F491-23FD-F4EEC533119D}"/>
              </a:ext>
            </a:extLst>
          </p:cNvPr>
          <p:cNvSpPr txBox="1"/>
          <p:nvPr/>
        </p:nvSpPr>
        <p:spPr>
          <a:xfrm>
            <a:off x="-1430557" y="-234630"/>
            <a:ext cx="461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プレートファイル</a:t>
            </a:r>
            <a:r>
              <a:rPr lang="en-US" altLang="ja-JP" dirty="0"/>
              <a:t>(.</a:t>
            </a:r>
            <a:r>
              <a:rPr lang="en-US" altLang="ja-JP" dirty="0" err="1"/>
              <a:t>json</a:t>
            </a:r>
            <a:r>
              <a:rPr lang="en-US" altLang="ja-JP" dirty="0"/>
              <a:t>)</a:t>
            </a:r>
            <a:r>
              <a:rPr lang="ja-JP" altLang="en-US"/>
              <a:t>を読み込んで</a:t>
            </a:r>
            <a:endParaRPr lang="en-US" altLang="ja-JP" dirty="0"/>
          </a:p>
          <a:p>
            <a:r>
              <a:rPr lang="ja-JP" altLang="en-US"/>
              <a:t>続きから作業できるようにします。</a:t>
            </a:r>
            <a:endParaRPr lang="en-US" altLang="ja-JP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FCB69F8-C5F3-02FC-6D8D-98D2902E147D}"/>
              </a:ext>
            </a:extLst>
          </p:cNvPr>
          <p:cNvSpPr/>
          <p:nvPr/>
        </p:nvSpPr>
        <p:spPr>
          <a:xfrm>
            <a:off x="3364798" y="-945149"/>
            <a:ext cx="4795354" cy="20117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F7508C5-61B8-474B-A62B-A2E0C2980CA0}"/>
              </a:ext>
            </a:extLst>
          </p:cNvPr>
          <p:cNvSpPr txBox="1"/>
          <p:nvPr/>
        </p:nvSpPr>
        <p:spPr>
          <a:xfrm>
            <a:off x="4003018" y="-923551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プレートファイル保存ボタン</a:t>
            </a:r>
            <a:endParaRPr lang="en-US" altLang="ja-JP" sz="20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FA4F6B4-967D-138E-5FE7-34AD344ADB7F}"/>
              </a:ext>
            </a:extLst>
          </p:cNvPr>
          <p:cNvSpPr txBox="1"/>
          <p:nvPr/>
        </p:nvSpPr>
        <p:spPr>
          <a:xfrm>
            <a:off x="3452950" y="-504767"/>
            <a:ext cx="4619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現状作成しているプレートの情報を</a:t>
            </a:r>
            <a:endParaRPr lang="en-US" altLang="ja-JP" dirty="0"/>
          </a:p>
          <a:p>
            <a:r>
              <a:rPr lang="ja-JP" altLang="en-US"/>
              <a:t>プレートファイル</a:t>
            </a:r>
            <a:r>
              <a:rPr lang="en-US" altLang="ja-JP" dirty="0"/>
              <a:t>(.</a:t>
            </a:r>
            <a:r>
              <a:rPr lang="en-US" altLang="ja-JP" dirty="0" err="1"/>
              <a:t>json</a:t>
            </a:r>
            <a:r>
              <a:rPr lang="en-US" altLang="ja-JP" dirty="0"/>
              <a:t>)</a:t>
            </a:r>
            <a:r>
              <a:rPr lang="ja-JP" altLang="en-US"/>
              <a:t>へ保存します。</a:t>
            </a:r>
            <a:endParaRPr lang="en-US" altLang="ja-JP" dirty="0"/>
          </a:p>
          <a:p>
            <a:r>
              <a:rPr lang="ja-JP" altLang="en-US"/>
              <a:t>保存したファイルを左のプレートファイル</a:t>
            </a:r>
            <a:endParaRPr lang="en-US" altLang="ja-JP" dirty="0"/>
          </a:p>
          <a:p>
            <a:r>
              <a:rPr lang="ja-JP" altLang="en-US"/>
              <a:t>読み込みボタンで読み込むことで続きから</a:t>
            </a:r>
            <a:endParaRPr lang="en-US" altLang="ja-JP" dirty="0"/>
          </a:p>
          <a:p>
            <a:r>
              <a:rPr lang="ja-JP" altLang="en-US"/>
              <a:t>作業を進めることができます。</a:t>
            </a:r>
            <a:endParaRPr lang="en-US" altLang="ja-JP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24BD6F3-B8AF-5B9A-F8B9-A964AB2A7AC8}"/>
              </a:ext>
            </a:extLst>
          </p:cNvPr>
          <p:cNvSpPr/>
          <p:nvPr/>
        </p:nvSpPr>
        <p:spPr>
          <a:xfrm>
            <a:off x="-3209014" y="1794442"/>
            <a:ext cx="4795354" cy="25600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3FE99C1-0EA7-8F8E-DB0C-DC8147C36C60}"/>
              </a:ext>
            </a:extLst>
          </p:cNvPr>
          <p:cNvSpPr txBox="1"/>
          <p:nvPr/>
        </p:nvSpPr>
        <p:spPr>
          <a:xfrm>
            <a:off x="-1821620" y="18858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モデル画面</a:t>
            </a:r>
            <a:endParaRPr lang="en-US" altLang="ja-JP" sz="20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F23602E-C0F5-58C3-93A2-24014EB65D13}"/>
              </a:ext>
            </a:extLst>
          </p:cNvPr>
          <p:cNvSpPr txBox="1"/>
          <p:nvPr/>
        </p:nvSpPr>
        <p:spPr>
          <a:xfrm>
            <a:off x="-3120862" y="2323193"/>
            <a:ext cx="4619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プレート作成テーブルの</a:t>
            </a:r>
            <a:r>
              <a:rPr lang="en-US" altLang="ja-JP" dirty="0"/>
              <a:t>CAD</a:t>
            </a:r>
            <a:r>
              <a:rPr lang="ja-JP" altLang="en-US"/>
              <a:t>データを表示します。プレート作成テーブルで操作されるたびに画面が更新されます。</a:t>
            </a:r>
            <a:endParaRPr lang="en-US" altLang="ja-JP" dirty="0"/>
          </a:p>
          <a:p>
            <a:br>
              <a:rPr lang="en-US" altLang="ja-JP" dirty="0"/>
            </a:br>
            <a:r>
              <a:rPr lang="ja-JP" altLang="en-US"/>
              <a:t>モデル画面では下記の操作ができます。</a:t>
            </a:r>
            <a:br>
              <a:rPr lang="en-US" altLang="ja-JP" dirty="0"/>
            </a:br>
            <a:r>
              <a:rPr lang="ja-JP" altLang="en-US"/>
              <a:t>・ドラッグ操作でプレートを回転</a:t>
            </a:r>
            <a:endParaRPr lang="en-US" altLang="ja-JP" dirty="0"/>
          </a:p>
          <a:p>
            <a:r>
              <a:rPr lang="ja-JP" altLang="en-US"/>
              <a:t>・スクロース操作でプレートを拡大、縮小</a:t>
            </a:r>
            <a:endParaRPr lang="en-US" altLang="ja-JP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E4E74CFF-0B54-9646-3E47-F99C6C90169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78968" y="500071"/>
            <a:ext cx="1059560" cy="725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6AD0B36-1161-D3FE-E927-2388EEAF130F}"/>
              </a:ext>
            </a:extLst>
          </p:cNvPr>
          <p:cNvCxnSpPr>
            <a:cxnSpLocks/>
          </p:cNvCxnSpPr>
          <p:nvPr/>
        </p:nvCxnSpPr>
        <p:spPr>
          <a:xfrm flipH="1">
            <a:off x="2854560" y="803819"/>
            <a:ext cx="510238" cy="3683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817BF38-071B-6236-4FD9-D95AC124A5F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586340" y="3074480"/>
            <a:ext cx="480204" cy="2541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3B4B502-40C5-89AC-0E55-3268BCC9EFE4}"/>
              </a:ext>
            </a:extLst>
          </p:cNvPr>
          <p:cNvCxnSpPr>
            <a:cxnSpLocks/>
          </p:cNvCxnSpPr>
          <p:nvPr/>
        </p:nvCxnSpPr>
        <p:spPr>
          <a:xfrm flipV="1">
            <a:off x="3637049" y="5875854"/>
            <a:ext cx="365969" cy="3921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E1E9681-82DC-4C02-A6C2-9D5B1D1731DB}"/>
              </a:ext>
            </a:extLst>
          </p:cNvPr>
          <p:cNvCxnSpPr>
            <a:cxnSpLocks/>
          </p:cNvCxnSpPr>
          <p:nvPr/>
        </p:nvCxnSpPr>
        <p:spPr>
          <a:xfrm flipH="1" flipV="1">
            <a:off x="7330958" y="2085877"/>
            <a:ext cx="806109" cy="2373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E81A49DC-0885-3A7D-9D3B-7E1C4F6FFDBD}"/>
              </a:ext>
            </a:extLst>
          </p:cNvPr>
          <p:cNvCxnSpPr>
            <a:cxnSpLocks/>
          </p:cNvCxnSpPr>
          <p:nvPr/>
        </p:nvCxnSpPr>
        <p:spPr>
          <a:xfrm flipH="1" flipV="1">
            <a:off x="9084168" y="4397622"/>
            <a:ext cx="2279699" cy="78455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87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227</Words>
  <Application>Microsoft Macintosh PowerPoint</Application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 稔</dc:creator>
  <cp:lastModifiedBy>井上 稔</cp:lastModifiedBy>
  <cp:revision>1</cp:revision>
  <dcterms:created xsi:type="dcterms:W3CDTF">2022-06-21T02:46:58Z</dcterms:created>
  <dcterms:modified xsi:type="dcterms:W3CDTF">2022-06-21T03:12:29Z</dcterms:modified>
</cp:coreProperties>
</file>