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8" r:id="rId3"/>
    <p:sldId id="259" r:id="rId4"/>
    <p:sldId id="262" r:id="rId5"/>
    <p:sldId id="260" r:id="rId6"/>
    <p:sldId id="263" r:id="rId7"/>
    <p:sldId id="264" r:id="rId8"/>
    <p:sldId id="261" r:id="rId9"/>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33" autoAdjust="0"/>
  </p:normalViewPr>
  <p:slideViewPr>
    <p:cSldViewPr snapToGrid="0">
      <p:cViewPr>
        <p:scale>
          <a:sx n="56" d="100"/>
          <a:sy n="56" d="100"/>
        </p:scale>
        <p:origin x="1123"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B5FE6-78A6-461C-9039-0BECD9EFEFEA}" type="datetimeFigureOut">
              <a:rPr lang="nl-NL" smtClean="0"/>
              <a:t>25-8-2021</a:t>
            </a:fld>
            <a:endParaRPr lang="nl-NL"/>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9D03C-B8C8-4E0C-A422-9B3AA1AAF521}" type="slidenum">
              <a:rPr lang="nl-NL" smtClean="0"/>
              <a:t>‹#›</a:t>
            </a:fld>
            <a:endParaRPr lang="nl-NL"/>
          </a:p>
        </p:txBody>
      </p:sp>
    </p:spTree>
    <p:extLst>
      <p:ext uri="{BB962C8B-B14F-4D97-AF65-F5344CB8AC3E}">
        <p14:creationId xmlns:p14="http://schemas.microsoft.com/office/powerpoint/2010/main" val="4046409831"/>
      </p:ext>
    </p:extLst>
  </p:cSld>
  <p:clrMap bg1="lt1" tx1="dk1" bg2="lt2" tx2="dk2" accent1="accent1" accent2="accent2" accent3="accent3" accent4="accent4" accent5="accent5" accent6="accent6" hlink="hlink" folHlink="folHlink"/>
  <p:notesStyle>
    <a:lvl1pPr marL="0" algn="l" defTabSz="1238892" rtl="0" eaLnBrk="1" latinLnBrk="0" hangingPunct="1">
      <a:defRPr sz="1626" kern="1200">
        <a:solidFill>
          <a:schemeClr val="tx1"/>
        </a:solidFill>
        <a:latin typeface="+mn-lt"/>
        <a:ea typeface="+mn-ea"/>
        <a:cs typeface="+mn-cs"/>
      </a:defRPr>
    </a:lvl1pPr>
    <a:lvl2pPr marL="619446" algn="l" defTabSz="1238892" rtl="0" eaLnBrk="1" latinLnBrk="0" hangingPunct="1">
      <a:defRPr sz="1626" kern="1200">
        <a:solidFill>
          <a:schemeClr val="tx1"/>
        </a:solidFill>
        <a:latin typeface="+mn-lt"/>
        <a:ea typeface="+mn-ea"/>
        <a:cs typeface="+mn-cs"/>
      </a:defRPr>
    </a:lvl2pPr>
    <a:lvl3pPr marL="1238892" algn="l" defTabSz="1238892" rtl="0" eaLnBrk="1" latinLnBrk="0" hangingPunct="1">
      <a:defRPr sz="1626" kern="1200">
        <a:solidFill>
          <a:schemeClr val="tx1"/>
        </a:solidFill>
        <a:latin typeface="+mn-lt"/>
        <a:ea typeface="+mn-ea"/>
        <a:cs typeface="+mn-cs"/>
      </a:defRPr>
    </a:lvl3pPr>
    <a:lvl4pPr marL="1858340" algn="l" defTabSz="1238892" rtl="0" eaLnBrk="1" latinLnBrk="0" hangingPunct="1">
      <a:defRPr sz="1626" kern="1200">
        <a:solidFill>
          <a:schemeClr val="tx1"/>
        </a:solidFill>
        <a:latin typeface="+mn-lt"/>
        <a:ea typeface="+mn-ea"/>
        <a:cs typeface="+mn-cs"/>
      </a:defRPr>
    </a:lvl4pPr>
    <a:lvl5pPr marL="2477786" algn="l" defTabSz="1238892" rtl="0" eaLnBrk="1" latinLnBrk="0" hangingPunct="1">
      <a:defRPr sz="1626" kern="1200">
        <a:solidFill>
          <a:schemeClr val="tx1"/>
        </a:solidFill>
        <a:latin typeface="+mn-lt"/>
        <a:ea typeface="+mn-ea"/>
        <a:cs typeface="+mn-cs"/>
      </a:defRPr>
    </a:lvl5pPr>
    <a:lvl6pPr marL="3097232" algn="l" defTabSz="1238892" rtl="0" eaLnBrk="1" latinLnBrk="0" hangingPunct="1">
      <a:defRPr sz="1626" kern="1200">
        <a:solidFill>
          <a:schemeClr val="tx1"/>
        </a:solidFill>
        <a:latin typeface="+mn-lt"/>
        <a:ea typeface="+mn-ea"/>
        <a:cs typeface="+mn-cs"/>
      </a:defRPr>
    </a:lvl6pPr>
    <a:lvl7pPr marL="3716678" algn="l" defTabSz="1238892" rtl="0" eaLnBrk="1" latinLnBrk="0" hangingPunct="1">
      <a:defRPr sz="1626" kern="1200">
        <a:solidFill>
          <a:schemeClr val="tx1"/>
        </a:solidFill>
        <a:latin typeface="+mn-lt"/>
        <a:ea typeface="+mn-ea"/>
        <a:cs typeface="+mn-cs"/>
      </a:defRPr>
    </a:lvl7pPr>
    <a:lvl8pPr marL="4336124" algn="l" defTabSz="1238892" rtl="0" eaLnBrk="1" latinLnBrk="0" hangingPunct="1">
      <a:defRPr sz="1626" kern="1200">
        <a:solidFill>
          <a:schemeClr val="tx1"/>
        </a:solidFill>
        <a:latin typeface="+mn-lt"/>
        <a:ea typeface="+mn-ea"/>
        <a:cs typeface="+mn-cs"/>
      </a:defRPr>
    </a:lvl8pPr>
    <a:lvl9pPr marL="4955572" algn="l" defTabSz="1238892" rtl="0" eaLnBrk="1" latinLnBrk="0" hangingPunct="1">
      <a:defRPr sz="16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Het </a:t>
            </a:r>
            <a:r>
              <a:rPr lang="en-GB" dirty="0" err="1"/>
              <a:t>juiste</a:t>
            </a:r>
            <a:r>
              <a:rPr lang="en-GB" dirty="0"/>
              <a:t> </a:t>
            </a:r>
            <a:r>
              <a:rPr lang="en-GB" dirty="0" err="1"/>
              <a:t>antwoord</a:t>
            </a:r>
            <a:r>
              <a:rPr lang="en-GB" dirty="0"/>
              <a:t> is B. </a:t>
            </a:r>
          </a:p>
          <a:p>
            <a:r>
              <a:rPr lang="en-GB" dirty="0"/>
              <a:t>A is PAI (</a:t>
            </a:r>
            <a:r>
              <a:rPr lang="en-GB" dirty="0" err="1"/>
              <a:t>torlon</a:t>
            </a:r>
            <a:r>
              <a:rPr lang="en-GB" dirty="0"/>
              <a:t>)</a:t>
            </a:r>
          </a:p>
          <a:p>
            <a:r>
              <a:rPr lang="en-GB" dirty="0"/>
              <a:t>B is PEEK</a:t>
            </a:r>
          </a:p>
          <a:p>
            <a:r>
              <a:rPr lang="en-GB" dirty="0"/>
              <a:t>C is PEI (</a:t>
            </a:r>
            <a:r>
              <a:rPr lang="en-GB" dirty="0" err="1"/>
              <a:t>ultem</a:t>
            </a:r>
            <a:r>
              <a:rPr lang="en-GB" dirty="0"/>
              <a:t>)</a:t>
            </a:r>
            <a:endParaRPr lang="nl-NL" dirty="0"/>
          </a:p>
        </p:txBody>
      </p:sp>
      <p:sp>
        <p:nvSpPr>
          <p:cNvPr id="4" name="Slide Number Placeholder 3"/>
          <p:cNvSpPr>
            <a:spLocks noGrp="1"/>
          </p:cNvSpPr>
          <p:nvPr>
            <p:ph type="sldNum" sz="quarter" idx="5"/>
          </p:nvPr>
        </p:nvSpPr>
        <p:spPr/>
        <p:txBody>
          <a:bodyPr/>
          <a:lstStyle/>
          <a:p>
            <a:fld id="{A779D03C-B8C8-4E0C-A422-9B3AA1AAF521}" type="slidenum">
              <a:rPr lang="nl-NL" smtClean="0"/>
              <a:t>1</a:t>
            </a:fld>
            <a:endParaRPr lang="nl-NL"/>
          </a:p>
        </p:txBody>
      </p:sp>
    </p:spTree>
    <p:extLst>
      <p:ext uri="{BB962C8B-B14F-4D97-AF65-F5344CB8AC3E}">
        <p14:creationId xmlns:p14="http://schemas.microsoft.com/office/powerpoint/2010/main" val="225778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Het </a:t>
            </a:r>
            <a:r>
              <a:rPr lang="en-GB" dirty="0" err="1"/>
              <a:t>juiste</a:t>
            </a:r>
            <a:r>
              <a:rPr lang="en-GB" dirty="0"/>
              <a:t> </a:t>
            </a:r>
            <a:r>
              <a:rPr lang="en-GB" dirty="0" err="1"/>
              <a:t>antwoord</a:t>
            </a:r>
            <a:r>
              <a:rPr lang="en-GB" dirty="0"/>
              <a:t> is A</a:t>
            </a:r>
            <a:endParaRPr lang="nl-NL" dirty="0"/>
          </a:p>
        </p:txBody>
      </p:sp>
      <p:sp>
        <p:nvSpPr>
          <p:cNvPr id="4" name="Slide Number Placeholder 3"/>
          <p:cNvSpPr>
            <a:spLocks noGrp="1"/>
          </p:cNvSpPr>
          <p:nvPr>
            <p:ph type="sldNum" sz="quarter" idx="5"/>
          </p:nvPr>
        </p:nvSpPr>
        <p:spPr/>
        <p:txBody>
          <a:bodyPr/>
          <a:lstStyle/>
          <a:p>
            <a:fld id="{A779D03C-B8C8-4E0C-A422-9B3AA1AAF521}" type="slidenum">
              <a:rPr lang="nl-NL" smtClean="0"/>
              <a:t>3</a:t>
            </a:fld>
            <a:endParaRPr lang="nl-NL"/>
          </a:p>
        </p:txBody>
      </p:sp>
    </p:spTree>
    <p:extLst>
      <p:ext uri="{BB962C8B-B14F-4D97-AF65-F5344CB8AC3E}">
        <p14:creationId xmlns:p14="http://schemas.microsoft.com/office/powerpoint/2010/main" val="330786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Het </a:t>
            </a:r>
            <a:r>
              <a:rPr lang="en-GB" dirty="0" err="1"/>
              <a:t>juiste</a:t>
            </a:r>
            <a:r>
              <a:rPr lang="en-GB" dirty="0"/>
              <a:t> </a:t>
            </a:r>
            <a:r>
              <a:rPr lang="en-GB" dirty="0" err="1"/>
              <a:t>antwoord</a:t>
            </a:r>
            <a:r>
              <a:rPr lang="en-GB" dirty="0"/>
              <a:t> is A</a:t>
            </a:r>
            <a:endParaRPr lang="nl-NL" dirty="0"/>
          </a:p>
        </p:txBody>
      </p:sp>
      <p:sp>
        <p:nvSpPr>
          <p:cNvPr id="4" name="Slide Number Placeholder 3"/>
          <p:cNvSpPr>
            <a:spLocks noGrp="1"/>
          </p:cNvSpPr>
          <p:nvPr>
            <p:ph type="sldNum" sz="quarter" idx="5"/>
          </p:nvPr>
        </p:nvSpPr>
        <p:spPr/>
        <p:txBody>
          <a:bodyPr/>
          <a:lstStyle/>
          <a:p>
            <a:fld id="{A779D03C-B8C8-4E0C-A422-9B3AA1AAF521}" type="slidenum">
              <a:rPr lang="nl-NL" smtClean="0"/>
              <a:t>4</a:t>
            </a:fld>
            <a:endParaRPr lang="nl-NL"/>
          </a:p>
        </p:txBody>
      </p:sp>
    </p:spTree>
    <p:extLst>
      <p:ext uri="{BB962C8B-B14F-4D97-AF65-F5344CB8AC3E}">
        <p14:creationId xmlns:p14="http://schemas.microsoft.com/office/powerpoint/2010/main" val="313455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Het </a:t>
            </a:r>
            <a:r>
              <a:rPr lang="en-GB" dirty="0" err="1"/>
              <a:t>juiste</a:t>
            </a:r>
            <a:r>
              <a:rPr lang="en-GB" dirty="0"/>
              <a:t> </a:t>
            </a:r>
            <a:r>
              <a:rPr lang="en-GB" dirty="0" err="1"/>
              <a:t>antwoord</a:t>
            </a:r>
            <a:r>
              <a:rPr lang="en-GB" dirty="0"/>
              <a:t> is C</a:t>
            </a:r>
            <a:endParaRPr lang="nl-NL" dirty="0"/>
          </a:p>
        </p:txBody>
      </p:sp>
      <p:sp>
        <p:nvSpPr>
          <p:cNvPr id="4" name="Slide Number Placeholder 3"/>
          <p:cNvSpPr>
            <a:spLocks noGrp="1"/>
          </p:cNvSpPr>
          <p:nvPr>
            <p:ph type="sldNum" sz="quarter" idx="5"/>
          </p:nvPr>
        </p:nvSpPr>
        <p:spPr/>
        <p:txBody>
          <a:bodyPr/>
          <a:lstStyle/>
          <a:p>
            <a:fld id="{A779D03C-B8C8-4E0C-A422-9B3AA1AAF521}" type="slidenum">
              <a:rPr lang="nl-NL" smtClean="0"/>
              <a:t>5</a:t>
            </a:fld>
            <a:endParaRPr lang="nl-NL"/>
          </a:p>
        </p:txBody>
      </p:sp>
    </p:spTree>
    <p:extLst>
      <p:ext uri="{BB962C8B-B14F-4D97-AF65-F5344CB8AC3E}">
        <p14:creationId xmlns:p14="http://schemas.microsoft.com/office/powerpoint/2010/main" val="410469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Het </a:t>
            </a:r>
            <a:r>
              <a:rPr lang="en-GB" dirty="0" err="1"/>
              <a:t>juiste</a:t>
            </a:r>
            <a:r>
              <a:rPr lang="en-GB" dirty="0"/>
              <a:t> </a:t>
            </a:r>
            <a:r>
              <a:rPr lang="en-GB" dirty="0" err="1"/>
              <a:t>antwoord</a:t>
            </a:r>
            <a:r>
              <a:rPr lang="en-GB" dirty="0"/>
              <a:t> is A</a:t>
            </a:r>
          </a:p>
          <a:p>
            <a:r>
              <a:rPr lang="en-GB" dirty="0"/>
              <a:t>In B </a:t>
            </a:r>
            <a:r>
              <a:rPr lang="en-GB" dirty="0" err="1"/>
              <a:t>staat</a:t>
            </a:r>
            <a:r>
              <a:rPr lang="en-GB" dirty="0"/>
              <a:t> (</a:t>
            </a:r>
            <a:r>
              <a:rPr lang="en-GB" dirty="0" err="1"/>
              <a:t>i</a:t>
            </a:r>
            <a:r>
              <a:rPr lang="en-GB" dirty="0"/>
              <a:t> = 6) , </a:t>
            </a:r>
            <a:r>
              <a:rPr lang="en-GB" dirty="0" err="1"/>
              <a:t>een</a:t>
            </a:r>
            <a:r>
              <a:rPr lang="en-GB" dirty="0"/>
              <a:t> </a:t>
            </a:r>
            <a:r>
              <a:rPr lang="en-GB" dirty="0" err="1"/>
              <a:t>toekenning</a:t>
            </a:r>
            <a:r>
              <a:rPr lang="en-GB" dirty="0"/>
              <a:t>, </a:t>
            </a:r>
            <a:r>
              <a:rPr lang="en-GB" dirty="0" err="1"/>
              <a:t>geen</a:t>
            </a:r>
            <a:r>
              <a:rPr lang="en-GB" dirty="0"/>
              <a:t> </a:t>
            </a:r>
            <a:r>
              <a:rPr lang="en-GB" dirty="0" err="1"/>
              <a:t>vergelijking</a:t>
            </a:r>
            <a:endParaRPr lang="nl-NL" dirty="0"/>
          </a:p>
        </p:txBody>
      </p:sp>
      <p:sp>
        <p:nvSpPr>
          <p:cNvPr id="4" name="Slide Number Placeholder 3"/>
          <p:cNvSpPr>
            <a:spLocks noGrp="1"/>
          </p:cNvSpPr>
          <p:nvPr>
            <p:ph type="sldNum" sz="quarter" idx="5"/>
          </p:nvPr>
        </p:nvSpPr>
        <p:spPr/>
        <p:txBody>
          <a:bodyPr/>
          <a:lstStyle/>
          <a:p>
            <a:fld id="{A779D03C-B8C8-4E0C-A422-9B3AA1AAF521}" type="slidenum">
              <a:rPr lang="nl-NL" smtClean="0"/>
              <a:t>6</a:t>
            </a:fld>
            <a:endParaRPr lang="nl-NL"/>
          </a:p>
        </p:txBody>
      </p:sp>
    </p:spTree>
    <p:extLst>
      <p:ext uri="{BB962C8B-B14F-4D97-AF65-F5344CB8AC3E}">
        <p14:creationId xmlns:p14="http://schemas.microsoft.com/office/powerpoint/2010/main" val="3506187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Het </a:t>
            </a:r>
            <a:r>
              <a:rPr lang="en-GB" dirty="0" err="1"/>
              <a:t>juiste</a:t>
            </a:r>
            <a:r>
              <a:rPr lang="en-GB" dirty="0"/>
              <a:t> </a:t>
            </a:r>
            <a:r>
              <a:rPr lang="en-GB" dirty="0" err="1"/>
              <a:t>antwoord</a:t>
            </a:r>
            <a:r>
              <a:rPr lang="en-GB" dirty="0"/>
              <a:t> is A</a:t>
            </a:r>
          </a:p>
          <a:p>
            <a:r>
              <a:rPr lang="en-GB" dirty="0"/>
              <a:t>In B </a:t>
            </a:r>
            <a:r>
              <a:rPr lang="en-GB" dirty="0" err="1"/>
              <a:t>staat</a:t>
            </a:r>
            <a:r>
              <a:rPr lang="en-GB" dirty="0"/>
              <a:t> (</a:t>
            </a:r>
            <a:r>
              <a:rPr lang="en-GB" dirty="0" err="1"/>
              <a:t>i</a:t>
            </a:r>
            <a:r>
              <a:rPr lang="en-GB" dirty="0"/>
              <a:t> = 6) , </a:t>
            </a:r>
            <a:r>
              <a:rPr lang="en-GB" dirty="0" err="1"/>
              <a:t>een</a:t>
            </a:r>
            <a:r>
              <a:rPr lang="en-GB" dirty="0"/>
              <a:t> </a:t>
            </a:r>
            <a:r>
              <a:rPr lang="en-GB" dirty="0" err="1"/>
              <a:t>toekenning</a:t>
            </a:r>
            <a:r>
              <a:rPr lang="en-GB" dirty="0"/>
              <a:t>, </a:t>
            </a:r>
            <a:r>
              <a:rPr lang="en-GB" dirty="0" err="1"/>
              <a:t>geen</a:t>
            </a:r>
            <a:r>
              <a:rPr lang="en-GB" dirty="0"/>
              <a:t> </a:t>
            </a:r>
            <a:r>
              <a:rPr lang="en-GB" dirty="0" err="1"/>
              <a:t>vergelijking</a:t>
            </a:r>
            <a:endParaRPr lang="nl-NL" dirty="0"/>
          </a:p>
        </p:txBody>
      </p:sp>
      <p:sp>
        <p:nvSpPr>
          <p:cNvPr id="4" name="Slide Number Placeholder 3"/>
          <p:cNvSpPr>
            <a:spLocks noGrp="1"/>
          </p:cNvSpPr>
          <p:nvPr>
            <p:ph type="sldNum" sz="quarter" idx="5"/>
          </p:nvPr>
        </p:nvSpPr>
        <p:spPr/>
        <p:txBody>
          <a:bodyPr/>
          <a:lstStyle/>
          <a:p>
            <a:fld id="{A779D03C-B8C8-4E0C-A422-9B3AA1AAF521}" type="slidenum">
              <a:rPr lang="nl-NL" smtClean="0"/>
              <a:t>7</a:t>
            </a:fld>
            <a:endParaRPr lang="nl-NL"/>
          </a:p>
        </p:txBody>
      </p:sp>
    </p:spTree>
    <p:extLst>
      <p:ext uri="{BB962C8B-B14F-4D97-AF65-F5344CB8AC3E}">
        <p14:creationId xmlns:p14="http://schemas.microsoft.com/office/powerpoint/2010/main" val="244077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Het </a:t>
            </a:r>
            <a:r>
              <a:rPr lang="en-GB" dirty="0" err="1"/>
              <a:t>juiste</a:t>
            </a:r>
            <a:r>
              <a:rPr lang="en-GB" dirty="0"/>
              <a:t> </a:t>
            </a:r>
            <a:r>
              <a:rPr lang="en-GB" dirty="0" err="1"/>
              <a:t>antwoord</a:t>
            </a:r>
            <a:r>
              <a:rPr lang="en-GB" dirty="0"/>
              <a:t> is A</a:t>
            </a:r>
          </a:p>
          <a:p>
            <a:r>
              <a:rPr lang="en-GB" dirty="0"/>
              <a:t>In B </a:t>
            </a:r>
            <a:r>
              <a:rPr lang="en-GB" dirty="0" err="1"/>
              <a:t>staat</a:t>
            </a:r>
            <a:r>
              <a:rPr lang="en-GB" dirty="0"/>
              <a:t> (</a:t>
            </a:r>
            <a:r>
              <a:rPr lang="en-GB" dirty="0" err="1"/>
              <a:t>i</a:t>
            </a:r>
            <a:r>
              <a:rPr lang="en-GB" dirty="0"/>
              <a:t> = 6) , </a:t>
            </a:r>
            <a:r>
              <a:rPr lang="en-GB" dirty="0" err="1"/>
              <a:t>een</a:t>
            </a:r>
            <a:r>
              <a:rPr lang="en-GB" dirty="0"/>
              <a:t> </a:t>
            </a:r>
            <a:r>
              <a:rPr lang="en-GB" dirty="0" err="1"/>
              <a:t>toekenning</a:t>
            </a:r>
            <a:r>
              <a:rPr lang="en-GB" dirty="0"/>
              <a:t>, </a:t>
            </a:r>
            <a:r>
              <a:rPr lang="en-GB" dirty="0" err="1"/>
              <a:t>geen</a:t>
            </a:r>
            <a:r>
              <a:rPr lang="en-GB" dirty="0"/>
              <a:t> </a:t>
            </a:r>
            <a:r>
              <a:rPr lang="en-GB" dirty="0" err="1"/>
              <a:t>vergelijking</a:t>
            </a:r>
            <a:endParaRPr lang="nl-NL" dirty="0"/>
          </a:p>
        </p:txBody>
      </p:sp>
      <p:sp>
        <p:nvSpPr>
          <p:cNvPr id="4" name="Slide Number Placeholder 3"/>
          <p:cNvSpPr>
            <a:spLocks noGrp="1"/>
          </p:cNvSpPr>
          <p:nvPr>
            <p:ph type="sldNum" sz="quarter" idx="5"/>
          </p:nvPr>
        </p:nvSpPr>
        <p:spPr/>
        <p:txBody>
          <a:bodyPr/>
          <a:lstStyle/>
          <a:p>
            <a:fld id="{A779D03C-B8C8-4E0C-A422-9B3AA1AAF521}" type="slidenum">
              <a:rPr lang="nl-NL" smtClean="0"/>
              <a:t>8</a:t>
            </a:fld>
            <a:endParaRPr lang="nl-NL"/>
          </a:p>
        </p:txBody>
      </p:sp>
    </p:spTree>
    <p:extLst>
      <p:ext uri="{BB962C8B-B14F-4D97-AF65-F5344CB8AC3E}">
        <p14:creationId xmlns:p14="http://schemas.microsoft.com/office/powerpoint/2010/main" val="25960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6F5E1-CA62-4EA1-A534-80A7E643425C}" type="datetime1">
              <a:rPr lang="nl-NL" smtClean="0"/>
              <a:t>25-8-2021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293136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6B5B2-1D16-4532-84BA-A08CB1A02F22}" type="datetime1">
              <a:rPr lang="nl-NL" smtClean="0"/>
              <a:t>25-8-2021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190681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88432-5A79-44B8-9E88-5FFB38554F61}" type="datetime1">
              <a:rPr lang="nl-NL" smtClean="0"/>
              <a:t>25-8-2021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245085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35C311-CC3E-448F-9570-23530E285A4C}" type="datetime1">
              <a:rPr lang="nl-NL" smtClean="0"/>
              <a:t>25-8-2021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109771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1BEC59-5FFD-44FE-91FE-BACB0149905E}" type="datetime1">
              <a:rPr lang="nl-NL" smtClean="0"/>
              <a:t>25-8-2021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183153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6CCA9-E95C-488D-B412-9B493866D1C0}" type="datetime1">
              <a:rPr lang="nl-NL" smtClean="0"/>
              <a:t>25-8-2021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86665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122DA6-A2E7-4FE2-B4A4-A96403879B1B}" type="datetime1">
              <a:rPr lang="nl-NL" smtClean="0"/>
              <a:t>25-8-2021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166919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0A4E3-BD8B-4434-B674-535ABC3F524F}" type="datetime1">
              <a:rPr lang="nl-NL" smtClean="0"/>
              <a:t>25-8-2021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385371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412FF-E02B-4CDC-AA33-F6049CA07A6F}" type="datetime1">
              <a:rPr lang="nl-NL" smtClean="0"/>
              <a:t>25-8-2021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lvl1pPr>
              <a:defRPr sz="3600"/>
            </a:lvl1pPr>
          </a:lstStyle>
          <a:p>
            <a:fld id="{C406AFBC-105F-4ADB-BCDB-559592FFA1EA}" type="slidenum">
              <a:rPr lang="nl-NL" smtClean="0"/>
              <a:pPr/>
              <a:t>‹#›</a:t>
            </a:fld>
            <a:endParaRPr lang="nl-NL"/>
          </a:p>
        </p:txBody>
      </p:sp>
    </p:spTree>
    <p:extLst>
      <p:ext uri="{BB962C8B-B14F-4D97-AF65-F5344CB8AC3E}">
        <p14:creationId xmlns:p14="http://schemas.microsoft.com/office/powerpoint/2010/main" val="333447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FD37C92C-B567-498D-9BCF-40C1CDB51EFF}" type="datetime1">
              <a:rPr lang="nl-NL" smtClean="0"/>
              <a:t>25-8-2021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402034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5A1BD3C8-A9B5-4E09-8359-1A588CBB5C1B}" type="datetime1">
              <a:rPr lang="nl-NL" smtClean="0"/>
              <a:t>25-8-2021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406AFBC-105F-4ADB-BCDB-559592FFA1EA}" type="slidenum">
              <a:rPr lang="nl-NL" smtClean="0"/>
              <a:t>‹#›</a:t>
            </a:fld>
            <a:endParaRPr lang="nl-NL"/>
          </a:p>
        </p:txBody>
      </p:sp>
    </p:spTree>
    <p:extLst>
      <p:ext uri="{BB962C8B-B14F-4D97-AF65-F5344CB8AC3E}">
        <p14:creationId xmlns:p14="http://schemas.microsoft.com/office/powerpoint/2010/main" val="95958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26C6A61A-944A-4917-9144-E65DCFF29416}"/>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0" y="-1"/>
            <a:ext cx="15109445" cy="10691813"/>
          </a:xfrm>
          <a:prstGeom prst="rect">
            <a:avLst/>
          </a:prstGeom>
        </p:spPr>
      </p:pic>
      <p:sp>
        <p:nvSpPr>
          <p:cNvPr id="2" name="Title Placeholder 1"/>
          <p:cNvSpPr>
            <a:spLocks noGrp="1"/>
          </p:cNvSpPr>
          <p:nvPr>
            <p:ph type="title"/>
          </p:nvPr>
        </p:nvSpPr>
        <p:spPr>
          <a:xfrm>
            <a:off x="1034502" y="-2632781"/>
            <a:ext cx="13040439" cy="20665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39456" y="1432800"/>
            <a:ext cx="13040439" cy="81972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1AFA58C3-4C3E-4AB3-8119-B7B9850797F9}" type="datetime1">
              <a:rPr lang="nl-NL" smtClean="0"/>
              <a:t>25-8-2021</a:t>
            </a:fld>
            <a:endParaRPr lang="nl-NL"/>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nl-NL"/>
          </a:p>
        </p:txBody>
      </p:sp>
      <p:sp>
        <p:nvSpPr>
          <p:cNvPr id="14" name="Oval 13">
            <a:extLst>
              <a:ext uri="{FF2B5EF4-FFF2-40B4-BE49-F238E27FC236}">
                <a16:creationId xmlns:a16="http://schemas.microsoft.com/office/drawing/2014/main" id="{E3646993-0663-42FD-A543-46DAFA784FEB}"/>
              </a:ext>
            </a:extLst>
          </p:cNvPr>
          <p:cNvSpPr/>
          <p:nvPr userDrawn="1"/>
        </p:nvSpPr>
        <p:spPr>
          <a:xfrm>
            <a:off x="7199675" y="356399"/>
            <a:ext cx="720000" cy="72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Slide Number Placeholder 5"/>
          <p:cNvSpPr>
            <a:spLocks noGrp="1"/>
          </p:cNvSpPr>
          <p:nvPr>
            <p:ph type="sldNum" sz="quarter" idx="4"/>
          </p:nvPr>
        </p:nvSpPr>
        <p:spPr>
          <a:xfrm>
            <a:off x="5853795" y="431779"/>
            <a:ext cx="3401854" cy="569240"/>
          </a:xfrm>
          <a:prstGeom prst="rect">
            <a:avLst/>
          </a:prstGeom>
        </p:spPr>
        <p:txBody>
          <a:bodyPr vert="horz" lIns="91440" tIns="45720" rIns="91440" bIns="45720" rtlCol="0" anchor="ctr"/>
          <a:lstStyle>
            <a:lvl1pPr algn="ctr">
              <a:defRPr sz="2400">
                <a:solidFill>
                  <a:schemeClr val="bg1"/>
                </a:solidFill>
                <a:latin typeface="Noway Bold" panose="02000806000000020004" pitchFamily="50" charset="0"/>
              </a:defRPr>
            </a:lvl1pPr>
          </a:lstStyle>
          <a:p>
            <a:fld id="{C406AFBC-105F-4ADB-BCDB-559592FFA1EA}" type="slidenum">
              <a:rPr lang="nl-NL" smtClean="0"/>
              <a:pPr/>
              <a:t>‹#›</a:t>
            </a:fld>
            <a:endParaRPr lang="nl-NL"/>
          </a:p>
        </p:txBody>
      </p:sp>
    </p:spTree>
    <p:extLst>
      <p:ext uri="{BB962C8B-B14F-4D97-AF65-F5344CB8AC3E}">
        <p14:creationId xmlns:p14="http://schemas.microsoft.com/office/powerpoint/2010/main" val="12352593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0" indent="0" algn="ctr" defTabSz="1425550" rtl="0" eaLnBrk="1" latinLnBrk="0" hangingPunct="1">
        <a:lnSpc>
          <a:spcPct val="90000"/>
        </a:lnSpc>
        <a:spcBef>
          <a:spcPts val="1559"/>
        </a:spcBef>
        <a:buFont typeface="Arial" panose="020B0604020202020204" pitchFamily="34" charset="0"/>
        <a:buNone/>
        <a:defRPr sz="4365" kern="1200">
          <a:solidFill>
            <a:schemeClr val="tx1"/>
          </a:solidFill>
          <a:latin typeface="Noway Bold" panose="02000806000000020004" pitchFamily="50" charset="0"/>
          <a:ea typeface="+mn-ea"/>
          <a:cs typeface="+mn-cs"/>
        </a:defRPr>
      </a:lvl1pPr>
      <a:lvl2pPr marL="1069162" indent="-356387" algn="ctr"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Noway Bold" panose="02000806000000020004" pitchFamily="50" charset="0"/>
          <a:ea typeface="+mn-ea"/>
          <a:cs typeface="+mn-cs"/>
        </a:defRPr>
      </a:lvl2pPr>
      <a:lvl3pPr marL="1781937" indent="-356387" algn="ctr"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Noway Bold" panose="02000806000000020004" pitchFamily="50" charset="0"/>
          <a:ea typeface="+mn-ea"/>
          <a:cs typeface="+mn-cs"/>
        </a:defRPr>
      </a:lvl3pPr>
      <a:lvl4pPr marL="2494712" indent="-356387" algn="ctr"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Noway Bold" panose="02000806000000020004" pitchFamily="50" charset="0"/>
          <a:ea typeface="+mn-ea"/>
          <a:cs typeface="+mn-cs"/>
        </a:defRPr>
      </a:lvl4pPr>
      <a:lvl5pPr marL="3207487" indent="-356387" algn="ctr"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Noway Bold" panose="02000806000000020004" pitchFamily="50" charset="0"/>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chemical structural formula of polyetheretherketone (PEEK). PEEK is...  | Download Scientific Diagram">
            <a:extLst>
              <a:ext uri="{FF2B5EF4-FFF2-40B4-BE49-F238E27FC236}">
                <a16:creationId xmlns:a16="http://schemas.microsoft.com/office/drawing/2014/main" id="{59C3BCF8-079E-4440-965F-FA68B40CB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323" y="7746066"/>
            <a:ext cx="2708910" cy="121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64DBAE60-8ABD-4B8B-893C-4F03E1019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20" y="6113226"/>
            <a:ext cx="5361419" cy="1520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a:extLst>
              <a:ext uri="{FF2B5EF4-FFF2-40B4-BE49-F238E27FC236}">
                <a16:creationId xmlns:a16="http://schemas.microsoft.com/office/drawing/2014/main" id="{FA050E19-DE65-4964-B673-7216BCB1CA68}"/>
              </a:ext>
            </a:extLst>
          </p:cNvPr>
          <p:cNvSpPr>
            <a:spLocks noGrp="1"/>
          </p:cNvSpPr>
          <p:nvPr>
            <p:ph type="title"/>
          </p:nvPr>
        </p:nvSpPr>
        <p:spPr/>
        <p:txBody>
          <a:bodyPr/>
          <a:lstStyle/>
          <a:p>
            <a:endParaRPr lang="nl-NL"/>
          </a:p>
        </p:txBody>
      </p:sp>
      <p:sp>
        <p:nvSpPr>
          <p:cNvPr id="9" name="Content Placeholder 8">
            <a:extLst>
              <a:ext uri="{FF2B5EF4-FFF2-40B4-BE49-F238E27FC236}">
                <a16:creationId xmlns:a16="http://schemas.microsoft.com/office/drawing/2014/main" id="{B2B891EF-D847-4BCC-B24C-BD347C32EF67}"/>
              </a:ext>
            </a:extLst>
          </p:cNvPr>
          <p:cNvSpPr>
            <a:spLocks noGrp="1"/>
          </p:cNvSpPr>
          <p:nvPr>
            <p:ph idx="1"/>
          </p:nvPr>
        </p:nvSpPr>
        <p:spPr/>
        <p:txBody>
          <a:bodyPr/>
          <a:lstStyle/>
          <a:p>
            <a:r>
              <a:rPr lang="nl-NL" sz="4400" dirty="0">
                <a:latin typeface="Noway Medium" panose="02000606000000020004" pitchFamily="50" charset="0"/>
              </a:rPr>
              <a:t>In je tijd bij Bond heb je heel veel geleerd over high performance polymeren. Om te controleren of je wel goed hebt opgelet willen we graag weten wat de chemische formule van PEEK is</a:t>
            </a:r>
          </a:p>
          <a:p>
            <a:endParaRPr lang="nl-NL" dirty="0"/>
          </a:p>
        </p:txBody>
      </p:sp>
      <p:sp>
        <p:nvSpPr>
          <p:cNvPr id="5" name="Slide Number Placeholder 4">
            <a:extLst>
              <a:ext uri="{FF2B5EF4-FFF2-40B4-BE49-F238E27FC236}">
                <a16:creationId xmlns:a16="http://schemas.microsoft.com/office/drawing/2014/main" id="{FC08333E-DECB-4ACD-935A-2827DE4113F5}"/>
              </a:ext>
            </a:extLst>
          </p:cNvPr>
          <p:cNvSpPr>
            <a:spLocks noGrp="1"/>
          </p:cNvSpPr>
          <p:nvPr>
            <p:ph type="sldNum" sz="quarter" idx="12"/>
          </p:nvPr>
        </p:nvSpPr>
        <p:spPr/>
        <p:txBody>
          <a:bodyPr/>
          <a:lstStyle/>
          <a:p>
            <a:fld id="{C406AFBC-105F-4ADB-BCDB-559592FFA1EA}" type="slidenum">
              <a:rPr lang="nl-NL" smtClean="0"/>
              <a:t>1</a:t>
            </a:fld>
            <a:endParaRPr lang="nl-NL"/>
          </a:p>
        </p:txBody>
      </p:sp>
      <p:pic>
        <p:nvPicPr>
          <p:cNvPr id="1028" name="Picture 6">
            <a:extLst>
              <a:ext uri="{FF2B5EF4-FFF2-40B4-BE49-F238E27FC236}">
                <a16:creationId xmlns:a16="http://schemas.microsoft.com/office/drawing/2014/main" id="{FE91F8C3-CD92-42B0-857C-24C2D6220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7779" y="5794330"/>
            <a:ext cx="3600953" cy="108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F12FC32F-05DF-4923-814D-0419750D1B2C}"/>
              </a:ext>
            </a:extLst>
          </p:cNvPr>
          <p:cNvSpPr txBox="1"/>
          <p:nvPr/>
        </p:nvSpPr>
        <p:spPr>
          <a:xfrm>
            <a:off x="3942147" y="4114235"/>
            <a:ext cx="7225148" cy="369332"/>
          </a:xfrm>
          <a:prstGeom prst="rect">
            <a:avLst/>
          </a:prstGeom>
          <a:noFill/>
        </p:spPr>
        <p:txBody>
          <a:bodyPr wrap="square" rtlCol="0">
            <a:spAutoFit/>
          </a:bodyPr>
          <a:lstStyle/>
          <a:p>
            <a:pPr algn="ctr"/>
            <a:r>
              <a:rPr lang="nl-NL" sz="1800" dirty="0">
                <a:latin typeface="Noway Light" panose="02000506000000020004" pitchFamily="50" charset="0"/>
              </a:rPr>
              <a:t>plaats het flesje op het cirkeltje bij het goede antwoord</a:t>
            </a:r>
          </a:p>
        </p:txBody>
      </p:sp>
    </p:spTree>
    <p:extLst>
      <p:ext uri="{BB962C8B-B14F-4D97-AF65-F5344CB8AC3E}">
        <p14:creationId xmlns:p14="http://schemas.microsoft.com/office/powerpoint/2010/main" val="95312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85C8-6FBE-4EA7-8878-4399B524D11B}"/>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6785E702-20FC-4C58-8020-E882B19DBE4F}"/>
              </a:ext>
            </a:extLst>
          </p:cNvPr>
          <p:cNvSpPr>
            <a:spLocks noGrp="1"/>
          </p:cNvSpPr>
          <p:nvPr>
            <p:ph idx="1"/>
          </p:nvPr>
        </p:nvSpPr>
        <p:spPr/>
        <p:txBody>
          <a:bodyPr/>
          <a:lstStyle/>
          <a:p>
            <a:r>
              <a:rPr lang="en-GB" dirty="0" err="1"/>
              <a:t>Iets</a:t>
            </a:r>
            <a:r>
              <a:rPr lang="en-GB" dirty="0"/>
              <a:t> met CCB of maturity grid?</a:t>
            </a:r>
            <a:endParaRPr lang="nl-NL" dirty="0"/>
          </a:p>
        </p:txBody>
      </p:sp>
      <p:sp>
        <p:nvSpPr>
          <p:cNvPr id="5" name="Slide Number Placeholder 4">
            <a:extLst>
              <a:ext uri="{FF2B5EF4-FFF2-40B4-BE49-F238E27FC236}">
                <a16:creationId xmlns:a16="http://schemas.microsoft.com/office/drawing/2014/main" id="{FC08333E-DECB-4ACD-935A-2827DE4113F5}"/>
              </a:ext>
            </a:extLst>
          </p:cNvPr>
          <p:cNvSpPr>
            <a:spLocks noGrp="1"/>
          </p:cNvSpPr>
          <p:nvPr>
            <p:ph type="sldNum" sz="quarter" idx="12"/>
          </p:nvPr>
        </p:nvSpPr>
        <p:spPr/>
        <p:txBody>
          <a:bodyPr/>
          <a:lstStyle/>
          <a:p>
            <a:fld id="{C406AFBC-105F-4ADB-BCDB-559592FFA1EA}" type="slidenum">
              <a:rPr lang="nl-NL" smtClean="0"/>
              <a:t>2</a:t>
            </a:fld>
            <a:endParaRPr lang="nl-NL"/>
          </a:p>
        </p:txBody>
      </p:sp>
    </p:spTree>
    <p:extLst>
      <p:ext uri="{BB962C8B-B14F-4D97-AF65-F5344CB8AC3E}">
        <p14:creationId xmlns:p14="http://schemas.microsoft.com/office/powerpoint/2010/main" val="402249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2CFF7B-3FB5-446A-A29C-37187F025175}"/>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BD5139B9-0BD1-47BF-A75B-61A5E3C4D8E5}"/>
              </a:ext>
            </a:extLst>
          </p:cNvPr>
          <p:cNvSpPr>
            <a:spLocks noGrp="1"/>
          </p:cNvSpPr>
          <p:nvPr>
            <p:ph idx="1"/>
          </p:nvPr>
        </p:nvSpPr>
        <p:spPr>
          <a:xfrm>
            <a:off x="1039456" y="1432800"/>
            <a:ext cx="13040439" cy="8197258"/>
          </a:xfrm>
        </p:spPr>
        <p:txBody>
          <a:bodyPr/>
          <a:lstStyle/>
          <a:p>
            <a:r>
              <a:rPr lang="nl-NL" dirty="0"/>
              <a:t>Welke fietsroute heb je zelf uitgestippeld?</a:t>
            </a:r>
          </a:p>
        </p:txBody>
      </p:sp>
      <p:sp>
        <p:nvSpPr>
          <p:cNvPr id="5" name="Slide Number Placeholder 4">
            <a:extLst>
              <a:ext uri="{FF2B5EF4-FFF2-40B4-BE49-F238E27FC236}">
                <a16:creationId xmlns:a16="http://schemas.microsoft.com/office/drawing/2014/main" id="{FC08333E-DECB-4ACD-935A-2827DE4113F5}"/>
              </a:ext>
            </a:extLst>
          </p:cNvPr>
          <p:cNvSpPr>
            <a:spLocks noGrp="1"/>
          </p:cNvSpPr>
          <p:nvPr>
            <p:ph type="sldNum" sz="quarter" idx="12"/>
          </p:nvPr>
        </p:nvSpPr>
        <p:spPr>
          <a:xfrm>
            <a:off x="5853795" y="431779"/>
            <a:ext cx="3401854" cy="569240"/>
          </a:xfrm>
        </p:spPr>
        <p:txBody>
          <a:bodyPr/>
          <a:lstStyle/>
          <a:p>
            <a:fld id="{C406AFBC-105F-4ADB-BCDB-559592FFA1EA}" type="slidenum">
              <a:rPr lang="nl-NL" smtClean="0"/>
              <a:pPr/>
              <a:t>3</a:t>
            </a:fld>
            <a:endParaRPr lang="nl-NL"/>
          </a:p>
        </p:txBody>
      </p:sp>
      <p:pic>
        <p:nvPicPr>
          <p:cNvPr id="2050" name="Picture 12">
            <a:extLst>
              <a:ext uri="{FF2B5EF4-FFF2-40B4-BE49-F238E27FC236}">
                <a16:creationId xmlns:a16="http://schemas.microsoft.com/office/drawing/2014/main" id="{2D914503-3390-4E75-ABC3-D2B09D160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 y="6243524"/>
            <a:ext cx="3233737" cy="341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1">
            <a:extLst>
              <a:ext uri="{FF2B5EF4-FFF2-40B4-BE49-F238E27FC236}">
                <a16:creationId xmlns:a16="http://schemas.microsoft.com/office/drawing/2014/main" id="{46B79749-F38A-4EB6-B546-95267292BA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850" y="2862263"/>
            <a:ext cx="2984500" cy="272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9">
            <a:extLst>
              <a:ext uri="{FF2B5EF4-FFF2-40B4-BE49-F238E27FC236}">
                <a16:creationId xmlns:a16="http://schemas.microsoft.com/office/drawing/2014/main" id="{D80D31A0-924A-44A7-AF2E-A77E6DB85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3653" y="6140337"/>
            <a:ext cx="3233736" cy="309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573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2CFF7B-3FB5-446A-A29C-37187F025175}"/>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BD5139B9-0BD1-47BF-A75B-61A5E3C4D8E5}"/>
              </a:ext>
            </a:extLst>
          </p:cNvPr>
          <p:cNvSpPr>
            <a:spLocks noGrp="1"/>
          </p:cNvSpPr>
          <p:nvPr>
            <p:ph idx="1"/>
          </p:nvPr>
        </p:nvSpPr>
        <p:spPr>
          <a:xfrm>
            <a:off x="1039456" y="1432800"/>
            <a:ext cx="13040439" cy="8197258"/>
          </a:xfrm>
        </p:spPr>
        <p:txBody>
          <a:bodyPr/>
          <a:lstStyle/>
          <a:p>
            <a:r>
              <a:rPr lang="nl-NL" dirty="0"/>
              <a:t>iets met speed </a:t>
            </a:r>
            <a:r>
              <a:rPr lang="nl-NL" dirty="0" err="1"/>
              <a:t>pedelec</a:t>
            </a:r>
            <a:r>
              <a:rPr lang="nl-NL" dirty="0"/>
              <a:t> met karretje voor zoontje</a:t>
            </a:r>
          </a:p>
        </p:txBody>
      </p:sp>
      <p:sp>
        <p:nvSpPr>
          <p:cNvPr id="5" name="Slide Number Placeholder 4">
            <a:extLst>
              <a:ext uri="{FF2B5EF4-FFF2-40B4-BE49-F238E27FC236}">
                <a16:creationId xmlns:a16="http://schemas.microsoft.com/office/drawing/2014/main" id="{FC08333E-DECB-4ACD-935A-2827DE4113F5}"/>
              </a:ext>
            </a:extLst>
          </p:cNvPr>
          <p:cNvSpPr>
            <a:spLocks noGrp="1"/>
          </p:cNvSpPr>
          <p:nvPr>
            <p:ph type="sldNum" sz="quarter" idx="12"/>
          </p:nvPr>
        </p:nvSpPr>
        <p:spPr>
          <a:xfrm>
            <a:off x="5853795" y="431779"/>
            <a:ext cx="3401854" cy="569240"/>
          </a:xfrm>
        </p:spPr>
        <p:txBody>
          <a:bodyPr/>
          <a:lstStyle/>
          <a:p>
            <a:fld id="{C406AFBC-105F-4ADB-BCDB-559592FFA1EA}" type="slidenum">
              <a:rPr lang="nl-NL" smtClean="0"/>
              <a:pPr/>
              <a:t>4</a:t>
            </a:fld>
            <a:endParaRPr lang="nl-NL"/>
          </a:p>
        </p:txBody>
      </p:sp>
    </p:spTree>
    <p:extLst>
      <p:ext uri="{BB962C8B-B14F-4D97-AF65-F5344CB8AC3E}">
        <p14:creationId xmlns:p14="http://schemas.microsoft.com/office/powerpoint/2010/main" val="129943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2CFF7B-3FB5-446A-A29C-37187F025175}"/>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BD5139B9-0BD1-47BF-A75B-61A5E3C4D8E5}"/>
              </a:ext>
            </a:extLst>
          </p:cNvPr>
          <p:cNvSpPr>
            <a:spLocks noGrp="1"/>
          </p:cNvSpPr>
          <p:nvPr>
            <p:ph idx="1"/>
          </p:nvPr>
        </p:nvSpPr>
        <p:spPr>
          <a:xfrm>
            <a:off x="1039456" y="1432800"/>
            <a:ext cx="13040439" cy="8197258"/>
          </a:xfrm>
        </p:spPr>
        <p:txBody>
          <a:bodyPr/>
          <a:lstStyle/>
          <a:p>
            <a:r>
              <a:rPr lang="nl-NL" dirty="0"/>
              <a:t>Bij Thales is het belangrijk om op de </a:t>
            </a:r>
            <a:r>
              <a:rPr lang="nl-NL" dirty="0" err="1"/>
              <a:t>cost</a:t>
            </a:r>
            <a:r>
              <a:rPr lang="nl-NL" dirty="0"/>
              <a:t> of </a:t>
            </a:r>
            <a:r>
              <a:rPr lang="nl-NL" dirty="0" err="1"/>
              <a:t>goods</a:t>
            </a:r>
            <a:r>
              <a:rPr lang="nl-NL" dirty="0"/>
              <a:t> van de producten te letten. Wat denk je dat de behuizing van deze radar ongeveer moet kosten?</a:t>
            </a:r>
          </a:p>
        </p:txBody>
      </p:sp>
      <p:sp>
        <p:nvSpPr>
          <p:cNvPr id="5" name="Slide Number Placeholder 4">
            <a:extLst>
              <a:ext uri="{FF2B5EF4-FFF2-40B4-BE49-F238E27FC236}">
                <a16:creationId xmlns:a16="http://schemas.microsoft.com/office/drawing/2014/main" id="{FC08333E-DECB-4ACD-935A-2827DE4113F5}"/>
              </a:ext>
            </a:extLst>
          </p:cNvPr>
          <p:cNvSpPr>
            <a:spLocks noGrp="1"/>
          </p:cNvSpPr>
          <p:nvPr>
            <p:ph type="sldNum" sz="quarter" idx="12"/>
          </p:nvPr>
        </p:nvSpPr>
        <p:spPr>
          <a:xfrm>
            <a:off x="5853795" y="431779"/>
            <a:ext cx="3401854" cy="569240"/>
          </a:xfrm>
        </p:spPr>
        <p:txBody>
          <a:bodyPr/>
          <a:lstStyle/>
          <a:p>
            <a:fld id="{C406AFBC-105F-4ADB-BCDB-559592FFA1EA}" type="slidenum">
              <a:rPr lang="nl-NL" smtClean="0"/>
              <a:pPr/>
              <a:t>5</a:t>
            </a:fld>
            <a:endParaRPr lang="nl-NL"/>
          </a:p>
        </p:txBody>
      </p:sp>
      <p:sp>
        <p:nvSpPr>
          <p:cNvPr id="2" name="TextBox 1">
            <a:extLst>
              <a:ext uri="{FF2B5EF4-FFF2-40B4-BE49-F238E27FC236}">
                <a16:creationId xmlns:a16="http://schemas.microsoft.com/office/drawing/2014/main" id="{416B70D9-F1C5-47FB-BEC4-C6D82F3927A5}"/>
              </a:ext>
            </a:extLst>
          </p:cNvPr>
          <p:cNvSpPr txBox="1"/>
          <p:nvPr/>
        </p:nvSpPr>
        <p:spPr>
          <a:xfrm>
            <a:off x="571500" y="5905500"/>
            <a:ext cx="1225015" cy="646331"/>
          </a:xfrm>
          <a:prstGeom prst="rect">
            <a:avLst/>
          </a:prstGeom>
          <a:noFill/>
        </p:spPr>
        <p:txBody>
          <a:bodyPr wrap="none" rtlCol="0">
            <a:spAutoFit/>
          </a:bodyPr>
          <a:lstStyle/>
          <a:p>
            <a:r>
              <a:rPr lang="en-GB" sz="3600" dirty="0"/>
              <a:t>€ 871</a:t>
            </a:r>
            <a:endParaRPr lang="nl-NL" sz="3600" dirty="0"/>
          </a:p>
        </p:txBody>
      </p:sp>
      <p:sp>
        <p:nvSpPr>
          <p:cNvPr id="9" name="TextBox 8">
            <a:extLst>
              <a:ext uri="{FF2B5EF4-FFF2-40B4-BE49-F238E27FC236}">
                <a16:creationId xmlns:a16="http://schemas.microsoft.com/office/drawing/2014/main" id="{2CB0C854-DA53-4985-8182-2B6C0C086F41}"/>
              </a:ext>
            </a:extLst>
          </p:cNvPr>
          <p:cNvSpPr txBox="1"/>
          <p:nvPr/>
        </p:nvSpPr>
        <p:spPr>
          <a:xfrm>
            <a:off x="13146734" y="5905499"/>
            <a:ext cx="1225015" cy="646331"/>
          </a:xfrm>
          <a:prstGeom prst="rect">
            <a:avLst/>
          </a:prstGeom>
          <a:noFill/>
        </p:spPr>
        <p:txBody>
          <a:bodyPr wrap="none" rtlCol="0">
            <a:spAutoFit/>
          </a:bodyPr>
          <a:lstStyle/>
          <a:p>
            <a:r>
              <a:rPr lang="en-GB" sz="3600" dirty="0"/>
              <a:t>€ 500</a:t>
            </a:r>
            <a:endParaRPr lang="nl-NL" sz="3600" dirty="0"/>
          </a:p>
        </p:txBody>
      </p:sp>
      <p:sp>
        <p:nvSpPr>
          <p:cNvPr id="10" name="TextBox 9">
            <a:extLst>
              <a:ext uri="{FF2B5EF4-FFF2-40B4-BE49-F238E27FC236}">
                <a16:creationId xmlns:a16="http://schemas.microsoft.com/office/drawing/2014/main" id="{61811413-C5DD-4747-B440-BF285827E501}"/>
              </a:ext>
            </a:extLst>
          </p:cNvPr>
          <p:cNvSpPr txBox="1"/>
          <p:nvPr/>
        </p:nvSpPr>
        <p:spPr>
          <a:xfrm>
            <a:off x="6701763" y="7696200"/>
            <a:ext cx="1459054" cy="646331"/>
          </a:xfrm>
          <a:prstGeom prst="rect">
            <a:avLst/>
          </a:prstGeom>
          <a:noFill/>
        </p:spPr>
        <p:txBody>
          <a:bodyPr wrap="none" rtlCol="0">
            <a:spAutoFit/>
          </a:bodyPr>
          <a:lstStyle/>
          <a:p>
            <a:r>
              <a:rPr lang="en-GB" sz="3600" dirty="0"/>
              <a:t>€ 3200</a:t>
            </a:r>
            <a:endParaRPr lang="nl-NL" sz="3600" dirty="0"/>
          </a:p>
        </p:txBody>
      </p:sp>
    </p:spTree>
    <p:extLst>
      <p:ext uri="{BB962C8B-B14F-4D97-AF65-F5344CB8AC3E}">
        <p14:creationId xmlns:p14="http://schemas.microsoft.com/office/powerpoint/2010/main" val="359309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2CFF7B-3FB5-446A-A29C-37187F025175}"/>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BD5139B9-0BD1-47BF-A75B-61A5E3C4D8E5}"/>
              </a:ext>
            </a:extLst>
          </p:cNvPr>
          <p:cNvSpPr>
            <a:spLocks noGrp="1"/>
          </p:cNvSpPr>
          <p:nvPr>
            <p:ph idx="1"/>
          </p:nvPr>
        </p:nvSpPr>
        <p:spPr>
          <a:xfrm>
            <a:off x="1039456" y="1432800"/>
            <a:ext cx="13040439" cy="8197258"/>
          </a:xfrm>
        </p:spPr>
        <p:txBody>
          <a:bodyPr/>
          <a:lstStyle/>
          <a:p>
            <a:r>
              <a:rPr lang="nl-NL" dirty="0"/>
              <a:t>moeilijke vraag op wiki.radar.org</a:t>
            </a:r>
          </a:p>
        </p:txBody>
      </p:sp>
      <p:sp>
        <p:nvSpPr>
          <p:cNvPr id="5" name="Slide Number Placeholder 4">
            <a:extLst>
              <a:ext uri="{FF2B5EF4-FFF2-40B4-BE49-F238E27FC236}">
                <a16:creationId xmlns:a16="http://schemas.microsoft.com/office/drawing/2014/main" id="{FC08333E-DECB-4ACD-935A-2827DE4113F5}"/>
              </a:ext>
            </a:extLst>
          </p:cNvPr>
          <p:cNvSpPr>
            <a:spLocks noGrp="1"/>
          </p:cNvSpPr>
          <p:nvPr>
            <p:ph type="sldNum" sz="quarter" idx="12"/>
          </p:nvPr>
        </p:nvSpPr>
        <p:spPr>
          <a:xfrm>
            <a:off x="5853795" y="431779"/>
            <a:ext cx="3401854" cy="569240"/>
          </a:xfrm>
        </p:spPr>
        <p:txBody>
          <a:bodyPr/>
          <a:lstStyle/>
          <a:p>
            <a:fld id="{C406AFBC-105F-4ADB-BCDB-559592FFA1EA}" type="slidenum">
              <a:rPr lang="nl-NL" smtClean="0"/>
              <a:pPr/>
              <a:t>6</a:t>
            </a:fld>
            <a:endParaRPr lang="nl-NL"/>
          </a:p>
        </p:txBody>
      </p:sp>
    </p:spTree>
    <p:extLst>
      <p:ext uri="{BB962C8B-B14F-4D97-AF65-F5344CB8AC3E}">
        <p14:creationId xmlns:p14="http://schemas.microsoft.com/office/powerpoint/2010/main" val="375304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2CFF7B-3FB5-446A-A29C-37187F025175}"/>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BD5139B9-0BD1-47BF-A75B-61A5E3C4D8E5}"/>
              </a:ext>
            </a:extLst>
          </p:cNvPr>
          <p:cNvSpPr>
            <a:spLocks noGrp="1"/>
          </p:cNvSpPr>
          <p:nvPr>
            <p:ph idx="1"/>
          </p:nvPr>
        </p:nvSpPr>
        <p:spPr>
          <a:xfrm>
            <a:off x="1039456" y="1432800"/>
            <a:ext cx="13040439" cy="8197258"/>
          </a:xfrm>
        </p:spPr>
        <p:txBody>
          <a:bodyPr/>
          <a:lstStyle/>
          <a:p>
            <a:r>
              <a:rPr lang="en-GB" dirty="0"/>
              <a:t>s</a:t>
            </a:r>
            <a:r>
              <a:rPr lang="nl-NL" dirty="0" err="1"/>
              <a:t>troomschema</a:t>
            </a:r>
            <a:r>
              <a:rPr lang="nl-NL" dirty="0"/>
              <a:t> </a:t>
            </a:r>
          </a:p>
        </p:txBody>
      </p:sp>
      <p:sp>
        <p:nvSpPr>
          <p:cNvPr id="5" name="Slide Number Placeholder 4">
            <a:extLst>
              <a:ext uri="{FF2B5EF4-FFF2-40B4-BE49-F238E27FC236}">
                <a16:creationId xmlns:a16="http://schemas.microsoft.com/office/drawing/2014/main" id="{FC08333E-DECB-4ACD-935A-2827DE4113F5}"/>
              </a:ext>
            </a:extLst>
          </p:cNvPr>
          <p:cNvSpPr>
            <a:spLocks noGrp="1"/>
          </p:cNvSpPr>
          <p:nvPr>
            <p:ph type="sldNum" sz="quarter" idx="12"/>
          </p:nvPr>
        </p:nvSpPr>
        <p:spPr>
          <a:xfrm>
            <a:off x="5853795" y="431779"/>
            <a:ext cx="3401854" cy="569240"/>
          </a:xfrm>
        </p:spPr>
        <p:txBody>
          <a:bodyPr/>
          <a:lstStyle/>
          <a:p>
            <a:fld id="{C406AFBC-105F-4ADB-BCDB-559592FFA1EA}" type="slidenum">
              <a:rPr lang="nl-NL" smtClean="0"/>
              <a:pPr/>
              <a:t>7</a:t>
            </a:fld>
            <a:endParaRPr lang="nl-NL"/>
          </a:p>
        </p:txBody>
      </p:sp>
    </p:spTree>
    <p:extLst>
      <p:ext uri="{BB962C8B-B14F-4D97-AF65-F5344CB8AC3E}">
        <p14:creationId xmlns:p14="http://schemas.microsoft.com/office/powerpoint/2010/main" val="281810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2CFF7B-3FB5-446A-A29C-37187F025175}"/>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BD5139B9-0BD1-47BF-A75B-61A5E3C4D8E5}"/>
              </a:ext>
            </a:extLst>
          </p:cNvPr>
          <p:cNvSpPr>
            <a:spLocks noGrp="1"/>
          </p:cNvSpPr>
          <p:nvPr>
            <p:ph idx="1"/>
          </p:nvPr>
        </p:nvSpPr>
        <p:spPr>
          <a:xfrm>
            <a:off x="1039456" y="1432800"/>
            <a:ext cx="13040439" cy="8197258"/>
          </a:xfrm>
        </p:spPr>
        <p:txBody>
          <a:bodyPr/>
          <a:lstStyle/>
          <a:p>
            <a:r>
              <a:rPr lang="nl-NL" dirty="0"/>
              <a:t>In je nieuwe rol bij Thales ben je verantwoordelijk voor software. Bugs in software leiden tot vertraging van projecten. Welk van de onderstaande programma’s heeft geen bug?</a:t>
            </a:r>
          </a:p>
        </p:txBody>
      </p:sp>
      <p:sp>
        <p:nvSpPr>
          <p:cNvPr id="5" name="Slide Number Placeholder 4">
            <a:extLst>
              <a:ext uri="{FF2B5EF4-FFF2-40B4-BE49-F238E27FC236}">
                <a16:creationId xmlns:a16="http://schemas.microsoft.com/office/drawing/2014/main" id="{FC08333E-DECB-4ACD-935A-2827DE4113F5}"/>
              </a:ext>
            </a:extLst>
          </p:cNvPr>
          <p:cNvSpPr>
            <a:spLocks noGrp="1"/>
          </p:cNvSpPr>
          <p:nvPr>
            <p:ph type="sldNum" sz="quarter" idx="12"/>
          </p:nvPr>
        </p:nvSpPr>
        <p:spPr>
          <a:xfrm>
            <a:off x="5853795" y="431779"/>
            <a:ext cx="3401854" cy="569240"/>
          </a:xfrm>
        </p:spPr>
        <p:txBody>
          <a:bodyPr/>
          <a:lstStyle/>
          <a:p>
            <a:fld id="{C406AFBC-105F-4ADB-BCDB-559592FFA1EA}" type="slidenum">
              <a:rPr lang="nl-NL" smtClean="0"/>
              <a:pPr/>
              <a:t>8</a:t>
            </a:fld>
            <a:endParaRPr lang="nl-NL"/>
          </a:p>
        </p:txBody>
      </p:sp>
      <p:sp>
        <p:nvSpPr>
          <p:cNvPr id="2" name="TextBox 1">
            <a:extLst>
              <a:ext uri="{FF2B5EF4-FFF2-40B4-BE49-F238E27FC236}">
                <a16:creationId xmlns:a16="http://schemas.microsoft.com/office/drawing/2014/main" id="{416B70D9-F1C5-47FB-BEC4-C6D82F3927A5}"/>
              </a:ext>
            </a:extLst>
          </p:cNvPr>
          <p:cNvSpPr txBox="1"/>
          <p:nvPr/>
        </p:nvSpPr>
        <p:spPr>
          <a:xfrm>
            <a:off x="571500" y="5905500"/>
            <a:ext cx="5609228" cy="2169825"/>
          </a:xfrm>
          <a:prstGeom prst="rect">
            <a:avLst/>
          </a:prstGeom>
          <a:noFill/>
        </p:spPr>
        <p:txBody>
          <a:bodyPr wrap="none" rtlCol="0">
            <a:spAutoFit/>
          </a:bodyPr>
          <a:lstStyle/>
          <a:p>
            <a:r>
              <a:rPr lang="en-US" sz="1500" dirty="0" err="1">
                <a:effectLst/>
                <a:latin typeface="Courier New" panose="02070309020205020404" pitchFamily="49" charset="0"/>
                <a:ea typeface="Calibri" panose="020F0502020204030204" pitchFamily="34" charset="0"/>
              </a:rPr>
              <a:t>nrOfExpectedYearsAtBond</a:t>
            </a:r>
            <a:r>
              <a:rPr lang="en-US" sz="1500" dirty="0">
                <a:effectLst/>
                <a:latin typeface="Courier New" panose="02070309020205020404" pitchFamily="49" charset="0"/>
                <a:ea typeface="Calibri" panose="020F0502020204030204" pitchFamily="34" charset="0"/>
              </a:rPr>
              <a:t> = 10</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for(int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=0;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 &lt; </a:t>
            </a:r>
            <a:r>
              <a:rPr lang="en-US" sz="1500" dirty="0" err="1">
                <a:effectLst/>
                <a:latin typeface="Courier New" panose="02070309020205020404" pitchFamily="49" charset="0"/>
                <a:ea typeface="Calibri" panose="020F0502020204030204" pitchFamily="34" charset="0"/>
              </a:rPr>
              <a:t>nrOfExpectedYearsAtBond</a:t>
            </a:r>
            <a:r>
              <a:rPr lang="en-US" sz="1500" dirty="0">
                <a:effectLst/>
                <a:latin typeface="Courier New" panose="02070309020205020404" pitchFamily="49" charset="0"/>
                <a:ea typeface="Calibri" panose="020F0502020204030204" pitchFamily="34" charset="0"/>
              </a:rPr>
              <a:t>;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if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 == 0)</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print('Get to know your colleagues’);</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else if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 == 1)</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print('Next level print technology’);</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else</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print('Unicorn’);</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a:t>
            </a:r>
            <a:endParaRPr lang="nl-NL" sz="1500" dirty="0">
              <a:effectLst/>
              <a:latin typeface="Calibri" panose="020F050202020403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3F8F9D73-3720-4912-BEFF-BC4B7D0F1B08}"/>
              </a:ext>
            </a:extLst>
          </p:cNvPr>
          <p:cNvSpPr txBox="1"/>
          <p:nvPr/>
        </p:nvSpPr>
        <p:spPr>
          <a:xfrm>
            <a:off x="3591634" y="7653717"/>
            <a:ext cx="5840060" cy="2169825"/>
          </a:xfrm>
          <a:prstGeom prst="rect">
            <a:avLst/>
          </a:prstGeom>
          <a:noFill/>
        </p:spPr>
        <p:txBody>
          <a:bodyPr wrap="none" rtlCol="0">
            <a:spAutoFit/>
          </a:bodyPr>
          <a:lstStyle/>
          <a:p>
            <a:r>
              <a:rPr lang="en-US" sz="1500" dirty="0" err="1">
                <a:effectLst/>
                <a:latin typeface="Courier New" panose="02070309020205020404" pitchFamily="49" charset="0"/>
                <a:ea typeface="Calibri" panose="020F0502020204030204" pitchFamily="34" charset="0"/>
              </a:rPr>
              <a:t>nrOfExpectedYearsAtThales</a:t>
            </a:r>
            <a:r>
              <a:rPr lang="en-US" sz="1500" dirty="0">
                <a:effectLst/>
                <a:latin typeface="Courier New" panose="02070309020205020404" pitchFamily="49" charset="0"/>
                <a:ea typeface="Calibri" panose="020F0502020204030204" pitchFamily="34" charset="0"/>
              </a:rPr>
              <a:t> = 25</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for(int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=0;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 &lt; </a:t>
            </a:r>
            <a:r>
              <a:rPr lang="en-US" sz="1500" dirty="0" err="1">
                <a:effectLst/>
                <a:latin typeface="Courier New" panose="02070309020205020404" pitchFamily="49" charset="0"/>
                <a:ea typeface="Calibri" panose="020F0502020204030204" pitchFamily="34" charset="0"/>
              </a:rPr>
              <a:t>nrOfExpectedYearsAtThales</a:t>
            </a:r>
            <a:r>
              <a:rPr lang="en-US" sz="1500" dirty="0">
                <a:effectLst/>
                <a:latin typeface="Courier New" panose="02070309020205020404" pitchFamily="49" charset="0"/>
                <a:ea typeface="Calibri" panose="020F0502020204030204" pitchFamily="34" charset="0"/>
              </a:rPr>
              <a:t>;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if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 &lt; 5)</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print('Get to know your colleagues’);</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else if (</a:t>
            </a:r>
            <a:r>
              <a:rPr lang="en-US" sz="1500" dirty="0" err="1">
                <a:effectLst/>
                <a:latin typeface="Courier New" panose="02070309020205020404" pitchFamily="49" charset="0"/>
                <a:ea typeface="Calibri" panose="020F0502020204030204" pitchFamily="34" charset="0"/>
              </a:rPr>
              <a:t>i</a:t>
            </a:r>
            <a:r>
              <a:rPr lang="en-US" sz="1500" dirty="0">
                <a:effectLst/>
                <a:latin typeface="Courier New" panose="02070309020205020404" pitchFamily="49" charset="0"/>
                <a:ea typeface="Calibri" panose="020F0502020204030204" pitchFamily="34" charset="0"/>
              </a:rPr>
              <a:t> = 6)</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print('Boring budget meetings');</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else</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print('Burnout’);</a:t>
            </a:r>
            <a:endParaRPr lang="nl-NL" sz="1500" dirty="0">
              <a:effectLst/>
              <a:latin typeface="Calibri" panose="020F0502020204030204" pitchFamily="34" charset="0"/>
              <a:ea typeface="Calibri" panose="020F0502020204030204" pitchFamily="34" charset="0"/>
            </a:endParaRPr>
          </a:p>
          <a:p>
            <a:r>
              <a:rPr lang="en-US" sz="1500" dirty="0">
                <a:effectLst/>
                <a:latin typeface="Courier New" panose="02070309020205020404" pitchFamily="49" charset="0"/>
                <a:ea typeface="Calibri" panose="020F0502020204030204" pitchFamily="34" charset="0"/>
              </a:rPr>
              <a:t> </a:t>
            </a:r>
            <a:endParaRPr lang="nl-NL" sz="1500"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690766AB-A620-48B9-A8BF-69AD0E3D2F08}"/>
              </a:ext>
            </a:extLst>
          </p:cNvPr>
          <p:cNvSpPr txBox="1"/>
          <p:nvPr/>
        </p:nvSpPr>
        <p:spPr>
          <a:xfrm>
            <a:off x="9431694" y="5722189"/>
            <a:ext cx="5147563" cy="3323987"/>
          </a:xfrm>
          <a:prstGeom prst="rect">
            <a:avLst/>
          </a:prstGeom>
          <a:noFill/>
        </p:spPr>
        <p:txBody>
          <a:bodyPr wrap="none" rtlCol="0">
            <a:spAutoFit/>
          </a:bodyPr>
          <a:lstStyle/>
          <a:p>
            <a:r>
              <a:rPr lang="en-GB" sz="1500" dirty="0" err="1">
                <a:effectLst/>
                <a:latin typeface="Courier New" panose="02070309020205020404" pitchFamily="49" charset="0"/>
                <a:ea typeface="Calibri" panose="020F0502020204030204" pitchFamily="34" charset="0"/>
              </a:rPr>
              <a:t>enum</a:t>
            </a:r>
            <a:r>
              <a:rPr lang="en-GB" sz="1500" dirty="0">
                <a:effectLst/>
                <a:latin typeface="Courier New" panose="02070309020205020404" pitchFamily="49" charset="0"/>
                <a:ea typeface="Calibri" panose="020F0502020204030204" pitchFamily="34" charset="0"/>
              </a:rPr>
              <a:t> </a:t>
            </a:r>
            <a:r>
              <a:rPr lang="en-GB" sz="1500" dirty="0" err="1">
                <a:effectLst/>
                <a:latin typeface="Courier New" panose="02070309020205020404" pitchFamily="49" charset="0"/>
                <a:ea typeface="Calibri" panose="020F0502020204030204" pitchFamily="34" charset="0"/>
              </a:rPr>
              <a:t>tState</a:t>
            </a:r>
            <a:r>
              <a:rPr lang="en-GB" sz="1500" dirty="0">
                <a:effectLst/>
                <a:latin typeface="Courier New" panose="02070309020205020404" pitchFamily="49" charset="0"/>
                <a:ea typeface="Calibri" panose="020F0502020204030204" pitchFamily="34" charset="0"/>
              </a:rPr>
              <a:t> = { </a:t>
            </a:r>
            <a:r>
              <a:rPr lang="en-GB" sz="1500" dirty="0" err="1">
                <a:effectLst/>
                <a:latin typeface="Courier New" panose="02070309020205020404" pitchFamily="49" charset="0"/>
                <a:ea typeface="Calibri" panose="020F0502020204030204" pitchFamily="34" charset="0"/>
              </a:rPr>
              <a:t>stBondToThales</a:t>
            </a:r>
            <a:r>
              <a:rPr lang="en-GB" sz="1500" dirty="0">
                <a:effectLst/>
                <a:latin typeface="Courier New" panose="02070309020205020404" pitchFamily="49" charset="0"/>
                <a:ea typeface="Calibri" panose="020F0502020204030204" pitchFamily="34" charset="0"/>
              </a:rPr>
              <a:t>, </a:t>
            </a:r>
            <a:r>
              <a:rPr lang="en-GB" sz="1500" dirty="0" err="1">
                <a:effectLst/>
                <a:latin typeface="Courier New" panose="02070309020205020404" pitchFamily="49" charset="0"/>
                <a:ea typeface="Calibri" panose="020F0502020204030204" pitchFamily="34" charset="0"/>
              </a:rPr>
              <a:t>stAtThales</a:t>
            </a:r>
            <a:r>
              <a:rPr lang="en-GB" sz="1500" dirty="0">
                <a:effectLst/>
                <a:latin typeface="Courier New" panose="02070309020205020404" pitchFamily="49" charset="0"/>
                <a:ea typeface="Calibri" panose="020F0502020204030204" pitchFamily="34" charset="0"/>
              </a:rPr>
              <a:t>,</a:t>
            </a:r>
          </a:p>
          <a:p>
            <a:r>
              <a:rPr lang="en-GB" sz="1500" dirty="0">
                <a:latin typeface="Courier New" panose="02070309020205020404" pitchFamily="49" charset="0"/>
                <a:ea typeface="Calibri" panose="020F0502020204030204" pitchFamily="34" charset="0"/>
              </a:rPr>
              <a:t>    </a:t>
            </a:r>
            <a:r>
              <a:rPr lang="en-GB" sz="1500" dirty="0" err="1">
                <a:latin typeface="Courier New" panose="02070309020205020404" pitchFamily="49" charset="0"/>
                <a:ea typeface="Calibri" panose="020F0502020204030204" pitchFamily="34" charset="0"/>
              </a:rPr>
              <a:t>stBackToBond</a:t>
            </a:r>
            <a:r>
              <a:rPr lang="en-GB" sz="1500" dirty="0">
                <a:latin typeface="Courier New" panose="02070309020205020404" pitchFamily="49" charset="0"/>
                <a:ea typeface="Calibri" panose="020F0502020204030204" pitchFamily="34" charset="0"/>
              </a:rPr>
              <a:t> };</a:t>
            </a:r>
          </a:p>
          <a:p>
            <a:endParaRPr lang="en-GB" sz="1500" dirty="0">
              <a:effectLst/>
              <a:latin typeface="Courier New" panose="02070309020205020404" pitchFamily="49" charset="0"/>
              <a:ea typeface="Calibri" panose="020F0502020204030204" pitchFamily="34" charset="0"/>
            </a:endParaRPr>
          </a:p>
          <a:p>
            <a:r>
              <a:rPr lang="en-GB" sz="1500" dirty="0" err="1">
                <a:latin typeface="Courier New" panose="02070309020205020404" pitchFamily="49" charset="0"/>
                <a:ea typeface="Calibri" panose="020F0502020204030204" pitchFamily="34" charset="0"/>
              </a:rPr>
              <a:t>tState</a:t>
            </a:r>
            <a:r>
              <a:rPr lang="en-GB" sz="1500" dirty="0">
                <a:latin typeface="Courier New" panose="02070309020205020404" pitchFamily="49" charset="0"/>
                <a:ea typeface="Calibri" panose="020F0502020204030204" pitchFamily="34" charset="0"/>
              </a:rPr>
              <a:t> state = </a:t>
            </a:r>
            <a:r>
              <a:rPr lang="en-GB" sz="1500" dirty="0" err="1">
                <a:latin typeface="Courier New" panose="02070309020205020404" pitchFamily="49" charset="0"/>
                <a:ea typeface="Calibri" panose="020F0502020204030204" pitchFamily="34" charset="0"/>
              </a:rPr>
              <a:t>stBondToThales</a:t>
            </a:r>
            <a:r>
              <a:rPr lang="en-GB" sz="1500" dirty="0">
                <a:latin typeface="Courier New" panose="02070309020205020404" pitchFamily="49" charset="0"/>
                <a:ea typeface="Calibri" panose="020F0502020204030204" pitchFamily="34" charset="0"/>
              </a:rPr>
              <a:t>;</a:t>
            </a:r>
          </a:p>
          <a:p>
            <a:endParaRPr lang="en-GB" sz="1500" dirty="0">
              <a:effectLst/>
              <a:latin typeface="Courier New" panose="02070309020205020404" pitchFamily="49" charset="0"/>
              <a:ea typeface="Calibri" panose="020F0502020204030204" pitchFamily="34" charset="0"/>
            </a:endParaRPr>
          </a:p>
          <a:p>
            <a:r>
              <a:rPr lang="en-GB" sz="1500" dirty="0">
                <a:latin typeface="Courier New" panose="02070309020205020404" pitchFamily="49" charset="0"/>
                <a:ea typeface="Calibri" panose="020F0502020204030204" pitchFamily="34" charset="0"/>
              </a:rPr>
              <a:t>switch(state) {</a:t>
            </a:r>
          </a:p>
          <a:p>
            <a:r>
              <a:rPr lang="en-GB" sz="1500" dirty="0">
                <a:latin typeface="Courier New" panose="02070309020205020404" pitchFamily="49" charset="0"/>
                <a:ea typeface="Calibri" panose="020F0502020204030204" pitchFamily="34" charset="0"/>
              </a:rPr>
              <a:t>  case </a:t>
            </a:r>
            <a:r>
              <a:rPr lang="en-GB" sz="1500" dirty="0" err="1">
                <a:latin typeface="Courier New" panose="02070309020205020404" pitchFamily="49" charset="0"/>
                <a:ea typeface="Calibri" panose="020F0502020204030204" pitchFamily="34" charset="0"/>
              </a:rPr>
              <a:t>stBondToThales</a:t>
            </a:r>
            <a:r>
              <a:rPr lang="en-GB" sz="1500" dirty="0">
                <a:latin typeface="Courier New" panose="02070309020205020404" pitchFamily="49" charset="0"/>
                <a:ea typeface="Calibri" panose="020F0502020204030204" pitchFamily="34" charset="0"/>
              </a:rPr>
              <a:t>:</a:t>
            </a:r>
          </a:p>
          <a:p>
            <a:pPr lvl="1"/>
            <a:r>
              <a:rPr lang="en-GB" sz="1500" dirty="0">
                <a:latin typeface="Courier New" panose="02070309020205020404" pitchFamily="49" charset="0"/>
                <a:ea typeface="Calibri" panose="020F0502020204030204" pitchFamily="34" charset="0"/>
              </a:rPr>
              <a:t>  if(salary&gt;1e6) state = </a:t>
            </a:r>
            <a:r>
              <a:rPr lang="en-GB" sz="1500" dirty="0" err="1">
                <a:latin typeface="Courier New" panose="02070309020205020404" pitchFamily="49" charset="0"/>
                <a:ea typeface="Calibri" panose="020F0502020204030204" pitchFamily="34" charset="0"/>
              </a:rPr>
              <a:t>stAtThales</a:t>
            </a:r>
            <a:r>
              <a:rPr lang="en-GB" sz="1500" dirty="0">
                <a:latin typeface="Courier New" panose="02070309020205020404" pitchFamily="49" charset="0"/>
                <a:ea typeface="Calibri" panose="020F0502020204030204" pitchFamily="34" charset="0"/>
              </a:rPr>
              <a:t>;</a:t>
            </a:r>
          </a:p>
          <a:p>
            <a:pPr lvl="1"/>
            <a:r>
              <a:rPr lang="en-GB" sz="1500" dirty="0">
                <a:latin typeface="Courier New" panose="02070309020205020404" pitchFamily="49" charset="0"/>
                <a:ea typeface="Calibri" panose="020F0502020204030204" pitchFamily="34" charset="0"/>
              </a:rPr>
              <a:t>  break;</a:t>
            </a:r>
          </a:p>
          <a:p>
            <a:pPr lvl="1"/>
            <a:endParaRPr lang="en-GB" sz="1500" dirty="0">
              <a:latin typeface="Courier New" panose="02070309020205020404" pitchFamily="49" charset="0"/>
              <a:ea typeface="Calibri" panose="020F0502020204030204" pitchFamily="34" charset="0"/>
            </a:endParaRPr>
          </a:p>
          <a:p>
            <a:r>
              <a:rPr lang="en-GB" sz="1500" dirty="0">
                <a:latin typeface="Courier New" panose="02070309020205020404" pitchFamily="49" charset="0"/>
                <a:ea typeface="Calibri" panose="020F0502020204030204" pitchFamily="34" charset="0"/>
              </a:rPr>
              <a:t> case </a:t>
            </a:r>
            <a:r>
              <a:rPr lang="en-GB" sz="1500" dirty="0" err="1">
                <a:effectLst/>
                <a:latin typeface="Courier New" panose="02070309020205020404" pitchFamily="49" charset="0"/>
                <a:ea typeface="Calibri" panose="020F0502020204030204" pitchFamily="34" charset="0"/>
              </a:rPr>
              <a:t>stAtThales</a:t>
            </a:r>
            <a:r>
              <a:rPr lang="en-GB" sz="1500" dirty="0">
                <a:latin typeface="Courier New" panose="02070309020205020404" pitchFamily="49" charset="0"/>
                <a:ea typeface="Calibri" panose="020F0502020204030204" pitchFamily="34" charset="0"/>
              </a:rPr>
              <a:t>:</a:t>
            </a:r>
          </a:p>
          <a:p>
            <a:pPr lvl="1"/>
            <a:r>
              <a:rPr lang="en-GB" sz="1500" dirty="0">
                <a:latin typeface="Courier New" panose="02070309020205020404" pitchFamily="49" charset="0"/>
                <a:ea typeface="Calibri" panose="020F0502020204030204" pitchFamily="34" charset="0"/>
              </a:rPr>
              <a:t>  if(salary&gt;1e6) state = </a:t>
            </a:r>
            <a:r>
              <a:rPr lang="en-GB" sz="1500" dirty="0" err="1">
                <a:latin typeface="Courier New" panose="02070309020205020404" pitchFamily="49" charset="0"/>
                <a:ea typeface="Calibri" panose="020F0502020204030204" pitchFamily="34" charset="0"/>
              </a:rPr>
              <a:t>stAtThales</a:t>
            </a:r>
            <a:r>
              <a:rPr lang="en-GB" sz="1500" dirty="0">
                <a:latin typeface="Courier New" panose="02070309020205020404" pitchFamily="49" charset="0"/>
                <a:ea typeface="Calibri" panose="020F0502020204030204" pitchFamily="34" charset="0"/>
              </a:rPr>
              <a:t>;</a:t>
            </a:r>
          </a:p>
          <a:p>
            <a:pPr lvl="1"/>
            <a:r>
              <a:rPr lang="en-GB" sz="1500" dirty="0">
                <a:latin typeface="Courier New" panose="02070309020205020404" pitchFamily="49" charset="0"/>
                <a:ea typeface="Calibri" panose="020F0502020204030204" pitchFamily="34" charset="0"/>
              </a:rPr>
              <a:t>  break;</a:t>
            </a:r>
            <a:r>
              <a:rPr lang="en-GB" sz="1500" dirty="0">
                <a:effectLst/>
                <a:latin typeface="Courier New" panose="02070309020205020404" pitchFamily="49" charset="0"/>
                <a:ea typeface="Calibri" panose="020F0502020204030204" pitchFamily="34" charset="0"/>
              </a:rPr>
              <a:t>}</a:t>
            </a:r>
          </a:p>
          <a:p>
            <a:endParaRPr lang="nl-NL" sz="15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467969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479</Words>
  <Application>Microsoft Office PowerPoint</Application>
  <PresentationFormat>Custom</PresentationFormat>
  <Paragraphs>71</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Courier New</vt:lpstr>
      <vt:lpstr>Noway Bold</vt:lpstr>
      <vt:lpstr>Noway Light</vt:lpstr>
      <vt:lpstr>Noway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HenkJan van der Pol | Bond3D</dc:creator>
  <cp:lastModifiedBy>HenkJan van der Pol | Bond3D</cp:lastModifiedBy>
  <cp:revision>3</cp:revision>
  <dcterms:created xsi:type="dcterms:W3CDTF">2021-08-25T06:10:13Z</dcterms:created>
  <dcterms:modified xsi:type="dcterms:W3CDTF">2021-08-25T08:15:49Z</dcterms:modified>
</cp:coreProperties>
</file>