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-850900" y="-12700"/>
            <a:ext cx="14699799" cy="9804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101600"/>
            <a:ext cx="11480800" cy="765740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idx="13"/>
          </p:nvPr>
        </p:nvSpPr>
        <p:spPr>
          <a:xfrm>
            <a:off x="4572000" y="1587500"/>
            <a:ext cx="10207884" cy="680840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idx="13"/>
          </p:nvPr>
        </p:nvSpPr>
        <p:spPr>
          <a:xfrm>
            <a:off x="4309329" y="2375525"/>
            <a:ext cx="10256493" cy="684082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-3564103" y="501345"/>
            <a:ext cx="12712701" cy="847905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78700" y="723900"/>
            <a:ext cx="4830485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half" idx="15"/>
          </p:nvPr>
        </p:nvSpPr>
        <p:spPr>
          <a:xfrm>
            <a:off x="6146800" y="3958166"/>
            <a:ext cx="7454900" cy="49699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pygame.or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ungeonP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DungeonPy</a:t>
            </a:r>
          </a:p>
        </p:txBody>
      </p:sp>
      <p:sp>
        <p:nvSpPr>
          <p:cNvPr id="122" name="Hayden Roger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Hayden Rogers</a:t>
            </a:r>
          </a:p>
          <a:p>
            <a:pPr/>
            <a:r>
              <a:t>Marlan McInnes-Taylor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36600" y="800099"/>
            <a:ext cx="11518900" cy="6261101"/>
          </a:xfrm>
          <a:prstGeom prst="rect">
            <a:avLst/>
          </a:prstGeom>
        </p:spPr>
      </p:pic>
      <p:sp>
        <p:nvSpPr>
          <p:cNvPr id="125" name="2D DragonQuest style RP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2D DragonQuest style RPG</a:t>
            </a:r>
          </a:p>
        </p:txBody>
      </p:sp>
      <p:sp>
        <p:nvSpPr>
          <p:cNvPr id="126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ools, Libraries &amp; 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Tools, Libraries &amp; References </a:t>
            </a:r>
          </a:p>
        </p:txBody>
      </p:sp>
      <p:sp>
        <p:nvSpPr>
          <p:cNvPr id="129" name="VS Cod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VS Code</a:t>
            </a:r>
          </a:p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Tiled</a:t>
            </a:r>
          </a:p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Pygame</a:t>
            </a:r>
          </a:p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Pytmx</a:t>
            </a:r>
          </a:p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Pyscroll</a:t>
            </a:r>
          </a:p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Os</a:t>
            </a:r>
          </a:p>
          <a:p>
            <a:pPr marL="402336" indent="-402336" defTabSz="578358">
              <a:spcBef>
                <a:spcPts val="3900"/>
              </a:spcBef>
              <a:buBlip>
                <a:blip r:embed="rId2"/>
              </a:buBlip>
              <a:defRPr sz="3168"/>
            </a:pPr>
            <a:r>
              <a:t>Random</a:t>
            </a:r>
          </a:p>
        </p:txBody>
      </p:sp>
      <p:sp>
        <p:nvSpPr>
          <p:cNvPr id="130" name="Fortuna…"/>
          <p:cNvSpPr txBox="1"/>
          <p:nvPr/>
        </p:nvSpPr>
        <p:spPr>
          <a:xfrm>
            <a:off x="6896100" y="2362200"/>
            <a:ext cx="5334000" cy="641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06400" indent="-406400" algn="l">
              <a:spcBef>
                <a:spcPts val="4000"/>
              </a:spcBef>
              <a:buSzPct val="30000"/>
              <a:buBlip>
                <a:blip r:embed="rId2"/>
              </a:buBlip>
              <a:defRPr sz="3200"/>
            </a:pPr>
            <a:r>
              <a:t>Fortuna</a:t>
            </a:r>
          </a:p>
          <a:p>
            <a:pPr marL="406400" indent="-406400" algn="l">
              <a:spcBef>
                <a:spcPts val="4000"/>
              </a:spcBef>
              <a:buSzPct val="30000"/>
              <a:buBlip>
                <a:blip r:embed="rId2"/>
              </a:buBlip>
              <a:defRPr sz="3200"/>
            </a:pPr>
            <a:r>
              <a:t>The Stolen Crown</a:t>
            </a:r>
          </a:p>
          <a:p>
            <a:pPr marL="406400" indent="-406400" algn="l">
              <a:spcBef>
                <a:spcPts val="4000"/>
              </a:spcBef>
              <a:buSzPct val="30000"/>
              <a:buBlip>
                <a:blip r:embed="rId2"/>
              </a:buBlip>
              <a:defRPr sz="3200"/>
            </a:pPr>
            <a:r>
              <a:t>KidsCanCode - Pygame</a:t>
            </a:r>
          </a:p>
          <a:p>
            <a:pPr marL="406400" indent="-406400" algn="l">
              <a:spcBef>
                <a:spcPts val="4000"/>
              </a:spcBef>
              <a:buSzPct val="30000"/>
              <a:buBlip>
                <a:blip r:embed="rId2"/>
              </a:buBlip>
              <a:defRPr sz="3200"/>
            </a:pPr>
            <a:r>
              <a:rPr u="sng">
                <a:hlinkClick r:id="rId3" invalidUrl="" action="" tgtFrame="" tooltip="" history="1" highlightClick="0" endSnd="0"/>
              </a:rPr>
              <a:t>pygame.org</a:t>
            </a:r>
          </a:p>
          <a:p>
            <a:pPr marL="406400" indent="-406400" algn="l">
              <a:spcBef>
                <a:spcPts val="4000"/>
              </a:spcBef>
              <a:buSzPct val="30000"/>
              <a:buBlip>
                <a:blip r:embed="rId2"/>
              </a:buBlip>
              <a:defRPr sz="3200"/>
            </a:pPr>
            <a:r>
              <a:t>Pyscroll quest tutorial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creen Shot 2019-07-22 at 4.03.47 PM.png" descr="Screen Shot 2019-07-22 at 4.03.47 P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58000" y="2349500"/>
            <a:ext cx="5397500" cy="6451600"/>
          </a:xfrm>
          <a:prstGeom prst="rect">
            <a:avLst/>
          </a:prstGeom>
        </p:spPr>
      </p:pic>
      <p:sp>
        <p:nvSpPr>
          <p:cNvPr id="133" name="Map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Creation</a:t>
            </a:r>
          </a:p>
        </p:txBody>
      </p:sp>
      <p:sp>
        <p:nvSpPr>
          <p:cNvPr id="134" name="Tiled freeware applic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Tiled freeware application</a:t>
            </a:r>
          </a:p>
          <a:p>
            <a:pPr lvl="1">
              <a:buBlip>
                <a:blip r:embed="rId3"/>
              </a:buBlip>
            </a:pPr>
            <a:r>
              <a:t>Create layered texture maps</a:t>
            </a:r>
          </a:p>
          <a:p>
            <a:pPr lvl="1">
              <a:buBlip>
                <a:blip r:embed="rId3"/>
              </a:buBlip>
            </a:pPr>
            <a:r>
              <a:t>Utilizes an object layer for collision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rrent 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Functionality</a:t>
            </a:r>
          </a:p>
        </p:txBody>
      </p:sp>
      <p:sp>
        <p:nvSpPr>
          <p:cNvPr id="137" name="Mov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Movement</a:t>
            </a:r>
          </a:p>
          <a:p>
            <a:pPr>
              <a:buBlip>
                <a:blip r:embed="rId2"/>
              </a:buBlip>
            </a:pPr>
            <a:r>
              <a:t>Transport</a:t>
            </a:r>
          </a:p>
          <a:p>
            <a:pPr>
              <a:buBlip>
                <a:blip r:embed="rId2"/>
              </a:buBlip>
            </a:pPr>
            <a:r>
              <a:t>Maps</a:t>
            </a:r>
          </a:p>
          <a:p>
            <a:pPr lvl="1">
              <a:buBlip>
                <a:blip r:embed="rId2"/>
              </a:buBlip>
            </a:pPr>
            <a:r>
              <a:t>Collision</a:t>
            </a:r>
          </a:p>
          <a:p>
            <a:pPr>
              <a:buBlip>
                <a:blip r:embed="rId2"/>
              </a:buBlip>
            </a:pPr>
            <a:r>
              <a:t>Sound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nned 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Planned Functionality</a:t>
            </a:r>
          </a:p>
        </p:txBody>
      </p:sp>
      <p:sp>
        <p:nvSpPr>
          <p:cNvPr id="140" name="NPC Battl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NPC Battle system</a:t>
            </a:r>
          </a:p>
          <a:p>
            <a:pPr lvl="1">
              <a:buBlip>
                <a:blip r:embed="rId2"/>
              </a:buBlip>
            </a:pPr>
            <a:r>
              <a:t>Random encounters</a:t>
            </a:r>
          </a:p>
          <a:p>
            <a:pPr>
              <a:buBlip>
                <a:blip r:embed="rId2"/>
              </a:buBlip>
            </a:pPr>
            <a:r>
              <a:t>Leveling</a:t>
            </a:r>
          </a:p>
          <a:p>
            <a:pPr>
              <a:buBlip>
                <a:blip r:embed="rId2"/>
              </a:buBlip>
            </a:pPr>
            <a:r>
              <a:t>Magic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43" name="File path issues with TMX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File path issues with TMX files</a:t>
            </a:r>
          </a:p>
          <a:p>
            <a:pPr>
              <a:buBlip>
                <a:blip r:embed="rId2"/>
              </a:buBlip>
            </a:pPr>
            <a:r>
              <a:t>RPG Complexity</a:t>
            </a:r>
          </a:p>
          <a:p>
            <a:pPr lvl="1">
              <a:buBlip>
                <a:blip r:embed="rId2"/>
              </a:buBlip>
            </a:pPr>
            <a:r>
              <a:t>Scope</a:t>
            </a:r>
          </a:p>
          <a:p>
            <a:pPr>
              <a:buBlip>
                <a:blip r:embed="rId2"/>
              </a:buBlip>
            </a:pPr>
            <a:r>
              <a:t>Things that seem easy sometimes aren’t</a:t>
            </a:r>
          </a:p>
          <a:p>
            <a:pPr>
              <a:buBlip>
                <a:blip r:embed="rId2"/>
              </a:buBlip>
            </a:pPr>
            <a:r>
              <a:t>How game development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