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613FC8-6E32-448E-A8D2-BAAA2371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DFAA932-43B0-499E-8BAB-474CFD96C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9B4185-2B54-4595-B9F6-E219D0AC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C837276-1F87-4895-AD7A-B0FC1605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08E40B-FD7D-48B6-A9EB-90E11435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A1421-203F-4F20-B4D1-B85B29C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9F22BBB-D0D6-499F-AED2-5A1D82527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1C9264-9E52-4762-ABE4-94319189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7623850-BD5B-44E6-80BF-A124B76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83BFDAD-02CB-4A6C-9AA8-F4A94D62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D55BA2F-459E-4FBE-81B4-1EBC74654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122D9DE-21D8-4800-960E-EC600182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D3089C4-A854-4040-9E67-8C78A70B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ECCE1F-CC70-42F5-AD57-FF646351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9B6606-E398-4034-9037-A00C390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3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7C64E2-DFB8-49EC-99F6-F4A2F9EA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0CB875-82CD-4C87-9335-38C60634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BB9211-3D41-45CF-885D-C3313BF6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BCE2CE-82E4-450B-91E6-9194821A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BA29C4-739F-468E-B926-293CD4F0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0D3D42-82B7-4AD1-ACF5-9D8E068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3E4B00-FE81-4592-BB91-C7FED737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6DCB84-321C-4ED8-BFB7-7335EB8A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55EFBD-EA4F-4685-8BF2-B2FFA79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4411EB4-7002-49B9-A7E2-7146AB8F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3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62B8F4-6B36-4BEB-858D-34E0DB0A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DF4F66-DBCE-4A3E-8910-99DBAB5B8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A4E7F0-9CD2-4FD9-B010-D094AF5C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059F86-1EDB-4124-AE00-3EB57863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8649232-7599-48D4-89D9-8D3FC1E6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9FF13B-F4D7-4C0C-9283-83F9F03A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8D933F-A8D4-4522-8EE5-226DC690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02E106-E429-4B2B-A2B4-DF2C5B41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FAD8388-16D7-4D74-85B3-C5BB630F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57A4E3F-1062-41B8-B58A-C13BE1F60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286B643-CBBA-4291-91A2-53F93F9F1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94E12F-D5E0-4A43-9732-B9D7DD2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429FF13-A137-4D6C-8CBB-56EC0C5D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737C1CB-25AA-4FCF-B1CE-69F6C248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D87E30-43BF-4EEF-83B8-119B78FA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B50FA76-A3E9-4B5B-8EFA-6BB7550E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2762C82-5E5C-4B91-B31F-F7FAA612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3B2FAC9-CCC8-417B-A50C-DF78400C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4FDCA81-3D1A-4789-848B-6DAB15A5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1BFEE78-EAC9-400F-85A1-FF22DC28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F78987D-E015-4F4F-8A4E-3D38D59B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0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6AAB43-25AE-4AE7-815D-05FA1C8C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C40899-637A-477B-8B8F-61C5868D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E3C99E6-031F-40AB-8CDC-5A323189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3B26489-CC88-45A2-BC85-46C1EF2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620580-82B5-4D88-8AF9-031D4C6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BC4877E-FE77-4149-85CC-BA703883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9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F83155-340D-4262-B889-1C423D6D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992AF3F-1A37-44FD-BFC7-3FAC9D11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E9F4B7E-B06A-4BB8-A378-458189EC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438B4DC-D767-42C2-9B02-20FD6932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0B3A88B-B934-4A75-96BA-FB215B74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9AE10D5-CB29-4C73-BF0D-2040D4E0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AAB9059-BE99-4767-B0C0-38D7303A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FF37AB-EA6B-4417-97B2-5F4F249E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6DBC3D-DE0B-42F8-8D45-402416DA5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3471-2351-4851-BE80-E1551DC897BA}" type="datetimeFigureOut">
              <a:rPr lang="en-GB" smtClean="0"/>
              <a:t>02/11/2018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A7EE2A8-0224-4C54-9930-A8B1A274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046E9B8-5153-492E-BB27-66507E8E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8D73-938F-4D23-964F-6B5398FF9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39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olutionwifi.net/revolutionwifi/2015/3/how-ofdm-subcarriers-work" TargetMode="External"/><Relationship Id="rId7" Type="http://schemas.openxmlformats.org/officeDocument/2006/relationships/hyperlink" Target="http://www.skydsp.com/publications/4thyrthesis/chapter2.htm" TargetMode="External"/><Relationship Id="rId2" Type="http://schemas.openxmlformats.org/officeDocument/2006/relationships/hyperlink" Target="https://www.osapublishing.org/oe/fulltext.cfm?uri=oe-24-22-25502&amp;id=3531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fwireless-world.com/Terminology/ISI-vs-ICI.html" TargetMode="External"/><Relationship Id="rId5" Type="http://schemas.openxmlformats.org/officeDocument/2006/relationships/hyperlink" Target="http://technews365.info/intersymbol-interference/#prettyPhoto/0/" TargetMode="External"/><Relationship Id="rId4" Type="http://schemas.openxmlformats.org/officeDocument/2006/relationships/hyperlink" Target="https://www.researchgate.net/figure/Insertion-of-cyclic-prefix-in-guard-interval_fig1_220902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D5D07-EA12-47FC-BFCF-52D5F9DA0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MAC </a:t>
            </a:r>
            <a:r>
              <a:rPr lang="nb-NO" dirty="0" err="1"/>
              <a:t>Protocol</a:t>
            </a:r>
            <a:r>
              <a:rPr lang="nb-NO" dirty="0"/>
              <a:t> </a:t>
            </a:r>
            <a:r>
              <a:rPr lang="nb-NO" dirty="0" err="1"/>
              <a:t>Simulation</a:t>
            </a:r>
            <a:r>
              <a:rPr lang="nb-NO" dirty="0"/>
              <a:t> in Undersea Environments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F7E54F4-F354-43EB-A926-8ADC58B6D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Wireless Communications, DAT610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5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914AA21-4C7B-4B22-B004-176B7CD8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nb-NO" sz="4000"/>
              <a:t>UWAC</a:t>
            </a:r>
            <a:endParaRPr lang="en-GB" sz="4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27603E-831A-4C9B-91C9-DC4FF9A5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nb-NO" sz="2400"/>
              <a:t>Acoustic Waves</a:t>
            </a:r>
          </a:p>
          <a:p>
            <a:r>
              <a:rPr lang="nb-NO" sz="2400"/>
              <a:t>Multipath Propagation</a:t>
            </a:r>
          </a:p>
          <a:p>
            <a:r>
              <a:rPr lang="nb-NO" sz="2400"/>
              <a:t>Doppler Effect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6A3A630-66CA-470A-ABC1-D7138429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53406"/>
            <a:ext cx="4042409" cy="2193006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2A126D9-4996-4D07-B86C-205A2224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255116"/>
            <a:ext cx="4042410" cy="253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44B48F1-FE47-4232-9F3D-79CE2818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nb-NO" sz="4000"/>
              <a:t>CP-OFDM</a:t>
            </a:r>
            <a:endParaRPr lang="en-GB" sz="4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BA580-2FC5-4B13-9BA2-B6171FB5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nb-NO" sz="2400" dirty="0" err="1"/>
              <a:t>Substreams</a:t>
            </a:r>
            <a:endParaRPr lang="nb-NO" sz="2400" dirty="0"/>
          </a:p>
          <a:p>
            <a:r>
              <a:rPr lang="nb-NO" sz="2400" dirty="0" err="1"/>
              <a:t>Orthogonal</a:t>
            </a:r>
            <a:r>
              <a:rPr lang="nb-NO" sz="2400" dirty="0"/>
              <a:t> </a:t>
            </a:r>
            <a:r>
              <a:rPr lang="nb-NO" sz="2400" dirty="0" err="1"/>
              <a:t>Subcarriers</a:t>
            </a:r>
            <a:endParaRPr lang="nb-NO" sz="2400" dirty="0"/>
          </a:p>
          <a:p>
            <a:r>
              <a:rPr lang="nb-NO" sz="2400" dirty="0" err="1"/>
              <a:t>Cyclic</a:t>
            </a:r>
            <a:r>
              <a:rPr lang="nb-NO" sz="2400" dirty="0"/>
              <a:t> </a:t>
            </a:r>
            <a:r>
              <a:rPr lang="nb-NO" sz="2400" dirty="0" err="1"/>
              <a:t>Prefix</a:t>
            </a:r>
            <a:endParaRPr lang="nb-NO" sz="2400" dirty="0"/>
          </a:p>
          <a:p>
            <a:r>
              <a:rPr lang="nb-NO" sz="2400" dirty="0" err="1"/>
              <a:t>Implementation</a:t>
            </a:r>
            <a:endParaRPr lang="nb-NO" sz="2400" dirty="0"/>
          </a:p>
          <a:p>
            <a:r>
              <a:rPr lang="nb-NO" sz="2400" dirty="0" err="1"/>
              <a:t>Advantages</a:t>
            </a:r>
            <a:endParaRPr lang="nb-NO" sz="2400" dirty="0"/>
          </a:p>
          <a:p>
            <a:r>
              <a:rPr lang="nb-NO" sz="2400" dirty="0" err="1"/>
              <a:t>Disadvantages</a:t>
            </a:r>
            <a:endParaRPr lang="nb-NO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32E4A92-BE34-4B4E-B979-E8F97F9B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494890"/>
            <a:ext cx="4042409" cy="191003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296F059-1484-4935-A67A-29C0E9C5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477449"/>
            <a:ext cx="4042410" cy="20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8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5534C4A-5AC0-4D1E-98F5-7FC36527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0A62976-BC19-415F-B12E-AB92E7EE7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56469"/>
            <a:ext cx="6553545" cy="5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66AD33-7F97-4368-897E-E71240CA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Test Results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86A4066-4EC4-4620-87D8-663420AC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21946"/>
            <a:ext cx="3425609" cy="2569206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6507877E-029A-4EEC-B023-BCBF51CFC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19053"/>
            <a:ext cx="3433324" cy="25749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2ECBAF6-D88C-4653-B873-C85171942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044895"/>
            <a:ext cx="3423916" cy="25679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9B47C07-B23A-4A75-939B-79AEFCC9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Summary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94CB7E-D7D2-4EB3-91E5-B9B72E1F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b-NO" sz="2400" dirty="0" err="1">
                <a:solidFill>
                  <a:srgbClr val="000000"/>
                </a:solidFill>
              </a:rPr>
              <a:t>Spectral</a:t>
            </a:r>
            <a:r>
              <a:rPr lang="nb-NO" sz="2400" dirty="0">
                <a:solidFill>
                  <a:srgbClr val="000000"/>
                </a:solidFill>
              </a:rPr>
              <a:t> </a:t>
            </a:r>
            <a:r>
              <a:rPr lang="nb-NO" sz="2400" dirty="0" err="1">
                <a:solidFill>
                  <a:srgbClr val="000000"/>
                </a:solidFill>
              </a:rPr>
              <a:t>Efficiency</a:t>
            </a: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ISI</a:t>
            </a:r>
          </a:p>
          <a:p>
            <a:r>
              <a:rPr lang="nb-NO" sz="2400" dirty="0">
                <a:solidFill>
                  <a:srgbClr val="000000"/>
                </a:solidFill>
              </a:rPr>
              <a:t>ICI</a:t>
            </a:r>
          </a:p>
          <a:p>
            <a:r>
              <a:rPr lang="nb-NO" sz="2400" dirty="0">
                <a:solidFill>
                  <a:srgbClr val="000000"/>
                </a:solidFill>
              </a:rPr>
              <a:t>PAPR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Acoustic </a:t>
            </a:r>
            <a:r>
              <a:rPr lang="nb-NO" sz="2400" dirty="0" err="1">
                <a:solidFill>
                  <a:srgbClr val="000000"/>
                </a:solidFill>
              </a:rPr>
              <a:t>channel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70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9BBC7-0C1F-4C80-A0A1-1D66543A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Image Sources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8D60F1-A6C9-45A4-8CBB-45657887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https://www.osapublishing.org/oe/fulltext.cfm?uri=oe-24-22-25502&amp;id=353195</a:t>
            </a:r>
            <a:endParaRPr lang="en-GB" dirty="0"/>
          </a:p>
          <a:p>
            <a:r>
              <a:rPr lang="en-GB" dirty="0">
                <a:hlinkClick r:id="rId3"/>
              </a:rPr>
              <a:t>http://www.revolutionwifi.net/revolutionwifi/2015/3/how-ofdm-subcarriers-work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https://www.researchgate.net/figure/Insertion-of-cyclic-prefix-in-guard-interval_fig1_220902525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http://technews365.info/intersymbol-interference/#prettyPhoto/0/</a:t>
            </a:r>
            <a:endParaRPr lang="en-GB" dirty="0"/>
          </a:p>
          <a:p>
            <a:r>
              <a:rPr lang="en-GB" dirty="0">
                <a:hlinkClick r:id="rId6"/>
              </a:rPr>
              <a:t>http://www.rfwireless-world.com/Terminology/ISI-vs-ICI.html</a:t>
            </a:r>
            <a:endParaRPr lang="en-GB" dirty="0"/>
          </a:p>
          <a:p>
            <a:r>
              <a:rPr lang="en-GB" dirty="0">
                <a:hlinkClick r:id="rId7"/>
              </a:rPr>
              <a:t>http://www.skydsp.com/publications/4thyrthesis/chapter2.htm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14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18065</TotalTime>
  <Words>126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MAC Protocol Simulation in Undersea Environments</vt:lpstr>
      <vt:lpstr>UWAC</vt:lpstr>
      <vt:lpstr>CP-OFDM</vt:lpstr>
      <vt:lpstr>Implementation</vt:lpstr>
      <vt:lpstr>Test Results</vt:lpstr>
      <vt:lpstr>Summary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Protocol Simulation in Undersea Environments</dc:title>
  <dc:creator>ap mjaaland</dc:creator>
  <cp:lastModifiedBy>ap mjaaland</cp:lastModifiedBy>
  <cp:revision>6</cp:revision>
  <dcterms:created xsi:type="dcterms:W3CDTF">2018-10-15T12:11:57Z</dcterms:created>
  <dcterms:modified xsi:type="dcterms:W3CDTF">2018-11-08T14:12:28Z</dcterms:modified>
</cp:coreProperties>
</file>