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1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87D22-8446-4F0A-8E8D-59BF5E697DBF}" v="267" dt="2019-04-02T15:41:5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5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6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3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8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4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29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1F6F-0AED-4839-960B-937C90484981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5DB0-B5A6-4B7B-ACE1-BAC0DC2B5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70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9B1428BD-025F-4558-A6CA-17209E1B4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" b="127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6689EA21-B265-42D0-83DE-5346C50C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Earthquake</a:t>
            </a:r>
            <a:r>
              <a:rPr lang="nb-NO" dirty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Prediction</a:t>
            </a:r>
            <a:endParaRPr lang="en-GB" dirty="0">
              <a:solidFill>
                <a:srgbClr val="FFFFFF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8DE009-48EC-4452-84CD-CEC393FB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By Henrik Mjaaland, </a:t>
            </a:r>
            <a:r>
              <a:rPr lang="nb-NO" dirty="0" err="1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Andrijana</a:t>
            </a:r>
            <a:r>
              <a:rPr lang="nb-NO" dirty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Podhraski</a:t>
            </a:r>
            <a:r>
              <a:rPr lang="nb-NO" dirty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and </a:t>
            </a:r>
            <a:r>
              <a:rPr lang="nb-NO" dirty="0" err="1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Inam</a:t>
            </a:r>
            <a:r>
              <a:rPr lang="nb-NO" dirty="0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Alissi</a:t>
            </a:r>
            <a:endParaRPr lang="en-GB" dirty="0">
              <a:solidFill>
                <a:srgbClr val="FFFFFF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C607F6-3E64-4160-8E3D-F09761EC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Preprocessing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82069C-0C60-43F6-BA71-E1D41CC5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Visualization</a:t>
            </a:r>
            <a:endParaRPr lang="nb-NO" dirty="0"/>
          </a:p>
          <a:p>
            <a:r>
              <a:rPr lang="nb-NO" dirty="0" err="1"/>
              <a:t>Incomplete</a:t>
            </a:r>
            <a:r>
              <a:rPr lang="nb-NO" dirty="0"/>
              <a:t> data</a:t>
            </a:r>
          </a:p>
          <a:p>
            <a:r>
              <a:rPr lang="nb-NO" dirty="0" err="1"/>
              <a:t>Noise</a:t>
            </a:r>
            <a:endParaRPr lang="nb-NO" dirty="0"/>
          </a:p>
          <a:p>
            <a:r>
              <a:rPr lang="nb-NO" dirty="0"/>
              <a:t>Statistical </a:t>
            </a:r>
            <a:r>
              <a:rPr lang="nb-NO" dirty="0" err="1"/>
              <a:t>descriptors</a:t>
            </a:r>
            <a:endParaRPr lang="nb-NO" dirty="0"/>
          </a:p>
          <a:p>
            <a:r>
              <a:rPr lang="nb-NO" dirty="0"/>
              <a:t>Min-Max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Scaling</a:t>
            </a:r>
            <a:endParaRPr lang="nb-NO" dirty="0"/>
          </a:p>
          <a:p>
            <a:r>
              <a:rPr lang="nb-NO" dirty="0"/>
              <a:t>16 </a:t>
            </a:r>
            <a:r>
              <a:rPr lang="nb-NO" dirty="0" err="1"/>
              <a:t>failures</a:t>
            </a:r>
            <a:r>
              <a:rPr lang="en-GB" dirty="0"/>
              <a:t> in training data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0298-F1FB-46DA-8A7A-19766A6B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41" y="3471017"/>
            <a:ext cx="5237525" cy="324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FE6CF-989C-41A5-A687-1AE9F5227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41" y="79108"/>
            <a:ext cx="5261263" cy="32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AD7388-DD80-4F55-8FC9-098E5EDA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Recurrent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Neural Networks - LSTM</a:t>
            </a:r>
            <a:endParaRPr lang="en-GB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AD397D-C963-4379-91B3-42B6CCB3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Three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layers</a:t>
            </a:r>
            <a:endParaRPr lang="nb-NO" sz="14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Each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node has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its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own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classifier</a:t>
            </a:r>
            <a:endParaRPr lang="nb-NO" sz="14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Activation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not random</a:t>
            </a:r>
          </a:p>
          <a:p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Training done in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epochs</a:t>
            </a:r>
            <a:endParaRPr lang="nb-NO" sz="14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Used for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sequential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data</a:t>
            </a:r>
          </a:p>
          <a:p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Consists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of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memory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block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cell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(s)</a:t>
            </a:r>
          </a:p>
          <a:p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The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vanishing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gradient problem</a:t>
            </a:r>
          </a:p>
          <a:p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Most terms in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the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first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hidden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layers</a:t>
            </a:r>
            <a:endParaRPr lang="nb-NO" sz="14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Cells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consists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of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three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main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components</a:t>
            </a:r>
            <a:endParaRPr lang="nb-NO" sz="14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Solves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sz="14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vanishing</a:t>
            </a:r>
            <a:r>
              <a:rPr lang="nb-NO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gradient problem</a:t>
            </a:r>
            <a:r>
              <a:rPr lang="en-GB" sz="14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using the forget gate</a:t>
            </a:r>
          </a:p>
          <a:p>
            <a:pPr marL="0" indent="0">
              <a:buNone/>
            </a:pPr>
            <a:endParaRPr lang="nb-NO" sz="14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7C466457-7286-474D-A409-D8712BBC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20573"/>
            <a:ext cx="5920503" cy="167890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85E2961-A09D-48E7-9A8B-1806B39BA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" y="5020572"/>
            <a:ext cx="5517850" cy="167890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DB473DA-43A1-4DDD-AD5F-CCE70DF3D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2" y="1611366"/>
            <a:ext cx="4554960" cy="29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288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AD7388-DD80-4F55-8FC9-098E5EDA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Random Forest</a:t>
            </a:r>
            <a:endParaRPr lang="en-GB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AD397D-C963-4379-91B3-42B6CCB3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b-NO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Ensemble </a:t>
            </a:r>
            <a:r>
              <a:rPr lang="nb-NO" sz="16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method</a:t>
            </a:r>
            <a:r>
              <a:rPr lang="nb-NO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improves classification accuracy by aggregation 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Prevents overfitting by creating random subsets of the features and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building smaller trees using these subsets (redundant features)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The goal: a reduction of the variance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Three approaches to randomization: randomly select F features to split at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each node (Forest-RI), add F linear combinations of features (Forest-RC),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randomly select one of the F best splits at each node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Hyperparameters selection: Grid Search (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n_estimators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max_features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min_sample_leaf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)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 </a:t>
            </a:r>
            <a:endParaRPr lang="nb-NO" sz="16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F0761-089F-47E1-BBC8-7F263C87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9" y="3739590"/>
            <a:ext cx="4080956" cy="2753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30D38-40A4-4D3C-9F00-04EAB418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00" y="315158"/>
            <a:ext cx="4141825" cy="31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305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AD7388-DD80-4F55-8FC9-098E5EDA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CatBoost</a:t>
            </a:r>
            <a:endParaRPr lang="en-GB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AD397D-C963-4379-91B3-42B6CCB3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 variant of GBDT</a:t>
            </a:r>
            <a:endParaRPr lang="en-US" dirty="0"/>
          </a:p>
          <a:p>
            <a:pPr lvl="0"/>
            <a:r>
              <a:rPr lang="en-GB" dirty="0"/>
              <a:t>Effectively handles categorical features</a:t>
            </a:r>
            <a:endParaRPr lang="en-US" dirty="0"/>
          </a:p>
          <a:p>
            <a:pPr lvl="0"/>
            <a:r>
              <a:rPr lang="en-GB" dirty="0"/>
              <a:t>Builds an ensemble of decision trees</a:t>
            </a:r>
            <a:endParaRPr lang="en-US" dirty="0"/>
          </a:p>
          <a:p>
            <a:pPr lvl="0"/>
            <a:r>
              <a:rPr lang="en-GB" dirty="0"/>
              <a:t>Available as an open-source library </a:t>
            </a:r>
            <a:endParaRPr lang="en-US" dirty="0"/>
          </a:p>
          <a:p>
            <a:pPr lvl="0"/>
            <a:r>
              <a:rPr lang="en-GB" dirty="0"/>
              <a:t>Easy to use</a:t>
            </a:r>
            <a:endParaRPr lang="en-US" dirty="0"/>
          </a:p>
          <a:p>
            <a:pPr lvl="0"/>
            <a:r>
              <a:rPr lang="en-GB" dirty="0"/>
              <a:t>Best solution for heterogeneous data</a:t>
            </a:r>
            <a:endParaRPr lang="en-US" dirty="0"/>
          </a:p>
          <a:p>
            <a:pPr lvl="0"/>
            <a:r>
              <a:rPr lang="en-GB" dirty="0"/>
              <a:t>Works well for small data set</a:t>
            </a:r>
            <a:endParaRPr lang="en-US" dirty="0"/>
          </a:p>
          <a:p>
            <a:pPr lvl="0"/>
            <a:r>
              <a:rPr lang="en-GB" dirty="0"/>
              <a:t>Scalable for big datasets</a:t>
            </a:r>
            <a:endParaRPr lang="en-US" dirty="0"/>
          </a:p>
          <a:p>
            <a:endParaRPr lang="en-US" sz="16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 </a:t>
            </a:r>
            <a:endParaRPr lang="nb-NO" sz="1600" dirty="0">
              <a:solidFill>
                <a:schemeClr val="tx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93940-6B39-4EC2-958D-B52DA6F2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28" y="3429000"/>
            <a:ext cx="5362490" cy="33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747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AD7388-DD80-4F55-8FC9-098E5EDA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Results</a:t>
            </a:r>
            <a:endParaRPr lang="en-GB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AD397D-C963-4379-91B3-42B6CCB3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Compared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to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Scikit-learn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models</a:t>
            </a:r>
            <a:endParaRPr lang="nb-NO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LSTM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model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scored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1.518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on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Kaggle</a:t>
            </a:r>
            <a:endParaRPr lang="nb-NO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Random Forest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scored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1.540</a:t>
            </a:r>
          </a:p>
          <a:p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CatBoost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nb-NO" dirty="0" err="1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scored</a:t>
            </a:r>
            <a:r>
              <a:rPr lang="nb-NO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1.620</a:t>
            </a:r>
          </a:p>
        </p:txBody>
      </p:sp>
    </p:spTree>
    <p:extLst>
      <p:ext uri="{BB962C8B-B14F-4D97-AF65-F5344CB8AC3E}">
        <p14:creationId xmlns:p14="http://schemas.microsoft.com/office/powerpoint/2010/main" val="1154676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4980</TotalTime>
  <Words>235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 Heavy</vt:lpstr>
      <vt:lpstr>Office Theme</vt:lpstr>
      <vt:lpstr>Earthquake Prediction</vt:lpstr>
      <vt:lpstr>Preprocessing</vt:lpstr>
      <vt:lpstr>Recurrent Neural Networks - LSTM</vt:lpstr>
      <vt:lpstr>Random Forest</vt:lpstr>
      <vt:lpstr>CatBoost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LANL Earthquake Prediction</dc:title>
  <dc:creator>ap mjaaland</dc:creator>
  <cp:lastModifiedBy>Srdan Vukovojac</cp:lastModifiedBy>
  <cp:revision>32</cp:revision>
  <dcterms:created xsi:type="dcterms:W3CDTF">2019-04-02T13:45:45Z</dcterms:created>
  <dcterms:modified xsi:type="dcterms:W3CDTF">2019-04-24T20:42:09Z</dcterms:modified>
</cp:coreProperties>
</file>