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p:restoredTop sz="88906"/>
  </p:normalViewPr>
  <p:slideViewPr>
    <p:cSldViewPr snapToGrid="0" snapToObjects="1">
      <p:cViewPr varScale="1">
        <p:scale>
          <a:sx n="128" d="100"/>
          <a:sy n="128" d="100"/>
        </p:scale>
        <p:origin x="1192"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Oostenveld</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344778" y="4680000"/>
            <a:ext cx="5799219" cy="463500"/>
          </a:xfrm>
        </p:spPr>
        <p:txBody>
          <a:bodyPr/>
          <a:lstStyle/>
          <a:p>
            <a:r>
              <a:rPr lang="en-US" dirty="0"/>
              <a:t>* We consider the three types of visual stimulation as somewhat </a:t>
            </a:r>
            <a:r>
              <a:rPr lang="en-US" i="1" dirty="0"/>
              <a:t>ordinal</a:t>
            </a:r>
            <a:r>
              <a:rPr lang="en-US" dirty="0"/>
              <a:t>. Static light is the lower extreme, visible (i.e. stroboscopic) flicker is the upper extreme, and invisible spectral flicker is the </a:t>
            </a:r>
            <a:r>
              <a:rPr lang="en-US" dirty="0" err="1"/>
              <a:t>middleground</a:t>
            </a:r>
            <a:r>
              <a:rPr lang="en-US" dirty="0"/>
              <a:t>.</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2462213"/>
          </a:xfrm>
        </p:spPr>
        <p:txBody>
          <a:bodyPr/>
          <a:lstStyle/>
          <a:p>
            <a:pPr marL="342900" indent="-342900">
              <a:buFont typeface="Arial"/>
              <a:buAutoNum type="arabicPeriod"/>
            </a:pPr>
            <a:r>
              <a:rPr lang="en-GB" dirty="0"/>
              <a:t>Does attention modulate the 40 Hz response propagation from visible and invisible flicker?</a:t>
            </a:r>
            <a:endParaRPr lang="en-GB" strike="sngStrike" dirty="0"/>
          </a:p>
          <a:p>
            <a:pPr marL="342900" indent="-342900">
              <a:buAutoNum type="arabicPeriod"/>
            </a:pPr>
            <a:r>
              <a:rPr lang="en-GB" dirty="0"/>
              <a:t>Given the use of the visual pathway for stimulation; is the modulation effect based on the task being visual, or is it dependent on the difficulty?</a:t>
            </a:r>
          </a:p>
          <a:p>
            <a:pPr marL="342900" indent="-342900">
              <a:buAutoNum type="arabicPeriod"/>
            </a:pPr>
            <a:r>
              <a:rPr lang="en-GB" dirty="0"/>
              <a:t>How does 40 Hz invisible flicker affect task performance? Does task performance resemble the baseline condition (continuous light) or visible flicker more?*</a:t>
            </a:r>
          </a:p>
          <a:p>
            <a:endParaRPr lang="en-GB" dirty="0"/>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rotWithShape="1">
          <a:blip r:embed="rId5"/>
          <a:srcRect t="5688"/>
          <a:stretch/>
        </p:blipFill>
        <p:spPr>
          <a:xfrm>
            <a:off x="1556099" y="2805193"/>
            <a:ext cx="2526841" cy="2383105"/>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3964162"/>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different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t>
            </a:r>
            <a:r>
              <a:rPr lang="en-US" sz="1400"/>
              <a:t>a different </a:t>
            </a:r>
            <a:r>
              <a:rPr lang="en-US" sz="1400" dirty="0"/>
              <a:t>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10722</TotalTime>
  <Words>1395</Words>
  <Application>Microsoft Macintosh PowerPoint</Application>
  <PresentationFormat>On-screen Show (16:9)</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59</cp:revision>
  <dcterms:created xsi:type="dcterms:W3CDTF">2015-08-21T08:36:28Z</dcterms:created>
  <dcterms:modified xsi:type="dcterms:W3CDTF">2023-11-29T10:11:54Z</dcterms:modified>
</cp:coreProperties>
</file>