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44"/>
    <p:restoredTop sz="88880"/>
  </p:normalViewPr>
  <p:slideViewPr>
    <p:cSldViewPr snapToGrid="0" snapToObjects="1">
      <p:cViewPr varScale="1">
        <p:scale>
          <a:sx n="264" d="100"/>
          <a:sy n="264" d="100"/>
        </p:scale>
        <p:origin x="752"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B2983DAC-4712-C041-9D5F-EF2CF1B1114E}" authorId="{4753B669-0155-FC55-31EB-2DD8AA4EAA47}" created="2023-11-27T07:19:16.516">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104" len="125">
        <ac:context len="700" hash="4177526356"/>
      </ac:txMk>
    </ac:txMkLst>
    <p188:pos x="7151533" y="657359"/>
    <p188:txBody>
      <a:bodyPr/>
      <a:lstStyle/>
      <a:p>
        <a:r>
          <a:rPr lang="en-GB"/>
          <a:t>Iaccarino 2016 and Addaikan 2019 both use only visual flicker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dirty="0"/>
              <a:t>MEG-AHAT</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Oostenveld</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3344778" y="4680000"/>
            <a:ext cx="5799219" cy="463500"/>
          </a:xfrm>
        </p:spPr>
        <p:txBody>
          <a:bodyPr/>
          <a:lstStyle/>
          <a:p>
            <a:r>
              <a:rPr lang="en-US" dirty="0"/>
              <a:t>* We consider the three types of visual stimulation as somewhat </a:t>
            </a:r>
            <a:r>
              <a:rPr lang="en-US" i="1" dirty="0"/>
              <a:t>ordinal</a:t>
            </a:r>
            <a:r>
              <a:rPr lang="en-US" dirty="0"/>
              <a:t>. Static light is the lower extreme, visible (i.e. stroboscopic) flicker is the upper extreme, and invisible spectral flicker is the </a:t>
            </a:r>
            <a:r>
              <a:rPr lang="en-US" dirty="0" err="1"/>
              <a:t>middleground</a:t>
            </a:r>
            <a:r>
              <a:rPr lang="en-US" dirty="0"/>
              <a:t>.</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2462213"/>
          </a:xfrm>
        </p:spPr>
        <p:txBody>
          <a:bodyPr/>
          <a:lstStyle/>
          <a:p>
            <a:pPr marL="342900" indent="-342900">
              <a:buFont typeface="Arial"/>
              <a:buAutoNum type="arabicPeriod"/>
            </a:pPr>
            <a:r>
              <a:rPr lang="en-GB" dirty="0"/>
              <a:t>Does attention modulate the 40 Hz response propagation from visible and invisible flicker?</a:t>
            </a:r>
            <a:endParaRPr lang="en-GB" strike="sngStrike" dirty="0"/>
          </a:p>
          <a:p>
            <a:pPr marL="342900" indent="-342900">
              <a:buAutoNum type="arabicPeriod"/>
            </a:pPr>
            <a:r>
              <a:rPr lang="en-GB" dirty="0"/>
              <a:t>Given the use of the visual pathway for stimulation; is the modulation effect based on the task being visual, or is it dependent on the difficulty?</a:t>
            </a:r>
          </a:p>
          <a:p>
            <a:pPr marL="342900" indent="-342900">
              <a:buAutoNum type="arabicPeriod"/>
            </a:pPr>
            <a:r>
              <a:rPr lang="en-GB" dirty="0"/>
              <a:t>How does 40 Hz invisible flicker affect task performance? Does task performance resemble the baseline condition (continuous light) or visible flicker more?*</a:t>
            </a:r>
          </a:p>
          <a:p>
            <a:endParaRPr lang="en-GB" dirty="0"/>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Design, materials, procedures, and participants: Experiment 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a:blip r:embed="rId5"/>
          <a:stretch>
            <a:fillRect/>
          </a:stretch>
        </p:blipFill>
        <p:spPr>
          <a:xfrm>
            <a:off x="1556099" y="2661457"/>
            <a:ext cx="2526841" cy="2526841"/>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4179606"/>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higher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 higher 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err="1"/>
              <a:t>www.optoceutics.com</a:t>
            </a:r>
            <a:endParaRPr lang="en-GB" dirty="0"/>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10703</TotalTime>
  <Words>1402</Words>
  <Application>Microsoft Macintosh PowerPoint</Application>
  <PresentationFormat>On-screen Show (16:9)</PresentationFormat>
  <Paragraphs>96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55</cp:revision>
  <dcterms:created xsi:type="dcterms:W3CDTF">2015-08-21T08:36:28Z</dcterms:created>
  <dcterms:modified xsi:type="dcterms:W3CDTF">2023-11-27T07:29:45Z</dcterms:modified>
</cp:coreProperties>
</file>