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9"/>
    <p:restoredTop sz="88880"/>
  </p:normalViewPr>
  <p:slideViewPr>
    <p:cSldViewPr snapToGrid="0" snapToObjects="1">
      <p:cViewPr varScale="1">
        <p:scale>
          <a:sx n="264" d="100"/>
          <a:sy n="264" d="100"/>
        </p:scale>
        <p:origin x="840"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Oostenveld</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3053144"/>
          </a:xfrm>
        </p:spPr>
        <p:txBody>
          <a:bodyPr/>
          <a:lstStyle/>
          <a:p>
            <a:pPr marL="342900" indent="-342900">
              <a:buFont typeface="Arial"/>
              <a:buAutoNum type="arabicPeriod"/>
            </a:pPr>
            <a:r>
              <a:rPr lang="en-GB" dirty="0"/>
              <a:t>Does a lateralised attention task modulate the 40 Hz response propagation from visible and invisible flicker?</a:t>
            </a:r>
            <a:endParaRPr lang="en-GB" strike="sngStrike" dirty="0"/>
          </a:p>
          <a:p>
            <a:pPr marL="342900" indent="-342900">
              <a:buAutoNum type="arabicPeriod"/>
            </a:pPr>
            <a:r>
              <a:rPr lang="en-GB" dirty="0"/>
              <a:t>Given the use of the visual pathway for stimulation; is the modulation effect based on the task being visual, or is it dependent on the difficulty?</a:t>
            </a:r>
          </a:p>
          <a:p>
            <a:endParaRPr lang="en-GB" dirty="0"/>
          </a:p>
          <a:p>
            <a:r>
              <a:rPr lang="en-GB" dirty="0"/>
              <a:t>Secondary endpoint:</a:t>
            </a:r>
          </a:p>
          <a:p>
            <a:pPr marL="342900" indent="-342900">
              <a:buAutoNum type="arabicPeriod"/>
            </a:pPr>
            <a:r>
              <a:rPr lang="en-GB" dirty="0"/>
              <a:t>How does 40 Hz invisible flicker affect behaviour? Does behavioural response resemble the baseline condition (continuous light) or visible flicker more?</a:t>
            </a:r>
          </a:p>
          <a:p>
            <a:endParaRPr lang="en-GB" dirty="0"/>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Design, materials, procedures, and participants: Experiment 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a:blip r:embed="rId5"/>
          <a:stretch>
            <a:fillRect/>
          </a:stretch>
        </p:blipFill>
        <p:spPr>
          <a:xfrm>
            <a:off x="1556099" y="2661457"/>
            <a:ext cx="2526841" cy="2526841"/>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4179606"/>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higher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 higher 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err="1"/>
              <a:t>www.optoceutics.com</a:t>
            </a:r>
            <a:endParaRPr lang="en-GB" dirty="0"/>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10694</TotalTime>
  <Words>1357</Words>
  <Application>Microsoft Macintosh PowerPoint</Application>
  <PresentationFormat>On-screen Show (16:9)</PresentationFormat>
  <Paragraphs>95</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51</cp:revision>
  <dcterms:created xsi:type="dcterms:W3CDTF">2015-08-21T08:36:28Z</dcterms:created>
  <dcterms:modified xsi:type="dcterms:W3CDTF">2023-11-27T07:20:34Z</dcterms:modified>
</cp:coreProperties>
</file>