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59" r:id="rId5"/>
    <p:sldId id="260" r:id="rId6"/>
    <p:sldId id="262" r:id="rId7"/>
    <p:sldId id="261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4D5F-EBF8-454F-82FC-19F72C8A5458}" type="datetimeFigureOut">
              <a:rPr lang="sv-SE" smtClean="0"/>
              <a:t>2012-07-18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ED22B-EE9D-4C7B-BDA1-F66AA74FEC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773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4D5F-EBF8-454F-82FC-19F72C8A5458}" type="datetimeFigureOut">
              <a:rPr lang="sv-SE" smtClean="0"/>
              <a:t>2012-07-18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ED22B-EE9D-4C7B-BDA1-F66AA74FEC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685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4D5F-EBF8-454F-82FC-19F72C8A5458}" type="datetimeFigureOut">
              <a:rPr lang="sv-SE" smtClean="0"/>
              <a:t>2012-07-18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ED22B-EE9D-4C7B-BDA1-F66AA74FEC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385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4D5F-EBF8-454F-82FC-19F72C8A5458}" type="datetimeFigureOut">
              <a:rPr lang="sv-SE" smtClean="0"/>
              <a:t>2012-07-18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ED22B-EE9D-4C7B-BDA1-F66AA74FEC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4195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4D5F-EBF8-454F-82FC-19F72C8A5458}" type="datetimeFigureOut">
              <a:rPr lang="sv-SE" smtClean="0"/>
              <a:t>2012-07-18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ED22B-EE9D-4C7B-BDA1-F66AA74FEC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20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4D5F-EBF8-454F-82FC-19F72C8A5458}" type="datetimeFigureOut">
              <a:rPr lang="sv-SE" smtClean="0"/>
              <a:t>2012-07-18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ED22B-EE9D-4C7B-BDA1-F66AA74FEC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775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4D5F-EBF8-454F-82FC-19F72C8A5458}" type="datetimeFigureOut">
              <a:rPr lang="sv-SE" smtClean="0"/>
              <a:t>2012-07-18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ED22B-EE9D-4C7B-BDA1-F66AA74FEC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189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4D5F-EBF8-454F-82FC-19F72C8A5458}" type="datetimeFigureOut">
              <a:rPr lang="sv-SE" smtClean="0"/>
              <a:t>2012-07-18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ED22B-EE9D-4C7B-BDA1-F66AA74FEC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56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4D5F-EBF8-454F-82FC-19F72C8A5458}" type="datetimeFigureOut">
              <a:rPr lang="sv-SE" smtClean="0"/>
              <a:t>2012-07-18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ED22B-EE9D-4C7B-BDA1-F66AA74FEC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942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4D5F-EBF8-454F-82FC-19F72C8A5458}" type="datetimeFigureOut">
              <a:rPr lang="sv-SE" smtClean="0"/>
              <a:t>2012-07-18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ED22B-EE9D-4C7B-BDA1-F66AA74FEC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982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4D5F-EBF8-454F-82FC-19F72C8A5458}" type="datetimeFigureOut">
              <a:rPr lang="sv-SE" smtClean="0"/>
              <a:t>2012-07-18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ED22B-EE9D-4C7B-BDA1-F66AA74FEC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015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74D5F-EBF8-454F-82FC-19F72C8A5458}" type="datetimeFigureOut">
              <a:rPr lang="sv-SE" smtClean="0"/>
              <a:t>2012-07-18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ED22B-EE9D-4C7B-BDA1-F66AA74FEC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50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iofdatastandar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iofdatastandar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sv-SE" dirty="0" smtClean="0"/>
              <a:t>New IOF Data Standard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72180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New data </a:t>
            </a:r>
            <a:r>
              <a:rPr lang="sv-SE" dirty="0" smtClean="0"/>
              <a:t>standard: </a:t>
            </a:r>
            <a:r>
              <a:rPr lang="sv-SE" dirty="0" err="1" smtClean="0"/>
              <a:t>improvements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Support for club </a:t>
            </a:r>
            <a:r>
              <a:rPr lang="en-US" dirty="0" smtClean="0"/>
              <a:t>logotypes</a:t>
            </a:r>
          </a:p>
          <a:p>
            <a:r>
              <a:rPr lang="en-US" dirty="0"/>
              <a:t>Improved entry fee support </a:t>
            </a:r>
            <a:endParaRPr lang="en-US" dirty="0" smtClean="0"/>
          </a:p>
          <a:p>
            <a:pPr lvl="1"/>
            <a:r>
              <a:rPr lang="en-US" dirty="0" smtClean="0"/>
              <a:t>fees </a:t>
            </a:r>
            <a:r>
              <a:rPr lang="en-US" dirty="0"/>
              <a:t>depending on entry time </a:t>
            </a:r>
            <a:r>
              <a:rPr lang="en-US" dirty="0" smtClean="0"/>
              <a:t>and/or competitor age</a:t>
            </a:r>
          </a:p>
          <a:p>
            <a:pPr lvl="1"/>
            <a:r>
              <a:rPr lang="en-US" dirty="0" smtClean="0"/>
              <a:t>fees </a:t>
            </a:r>
            <a:r>
              <a:rPr lang="en-US" dirty="0"/>
              <a:t>for extra competitors in a </a:t>
            </a:r>
            <a:r>
              <a:rPr lang="en-US" dirty="0" smtClean="0"/>
              <a:t>team</a:t>
            </a:r>
          </a:p>
          <a:p>
            <a:r>
              <a:rPr lang="en-US" dirty="0" smtClean="0"/>
              <a:t>Support </a:t>
            </a:r>
            <a:r>
              <a:rPr lang="en-US" dirty="0"/>
              <a:t>for </a:t>
            </a:r>
            <a:r>
              <a:rPr lang="en-US" dirty="0" err="1"/>
              <a:t>rogaining</a:t>
            </a:r>
            <a:r>
              <a:rPr lang="en-US" dirty="0"/>
              <a:t>-style events (control scores</a:t>
            </a:r>
            <a:r>
              <a:rPr lang="en-US" dirty="0" smtClean="0"/>
              <a:t>)	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79393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New data </a:t>
            </a:r>
            <a:r>
              <a:rPr lang="sv-SE" dirty="0" smtClean="0"/>
              <a:t>standard: </a:t>
            </a:r>
            <a:r>
              <a:rPr lang="sv-SE" dirty="0" err="1" smtClean="0"/>
              <a:t>improvements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Improved support for team/relay </a:t>
            </a:r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variable </a:t>
            </a:r>
            <a:r>
              <a:rPr lang="en-US" dirty="0"/>
              <a:t>number of members in a team, </a:t>
            </a:r>
            <a:endParaRPr lang="en-US" dirty="0" smtClean="0"/>
          </a:p>
          <a:p>
            <a:pPr lvl="1"/>
            <a:r>
              <a:rPr lang="en-US" dirty="0" smtClean="0"/>
              <a:t>variable </a:t>
            </a:r>
            <a:r>
              <a:rPr lang="en-US" dirty="0"/>
              <a:t>number of competitors per relay </a:t>
            </a:r>
            <a:r>
              <a:rPr lang="en-US" dirty="0" smtClean="0"/>
              <a:t>leg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team may belong to several </a:t>
            </a:r>
            <a:r>
              <a:rPr lang="en-US" dirty="0" smtClean="0"/>
              <a:t>clubs</a:t>
            </a:r>
          </a:p>
          <a:p>
            <a:pPr lvl="1"/>
            <a:r>
              <a:rPr lang="en-US" dirty="0" smtClean="0"/>
              <a:t>results </a:t>
            </a:r>
            <a:r>
              <a:rPr lang="en-US" dirty="0"/>
              <a:t>per relay course, per relay leg and after each relay </a:t>
            </a:r>
            <a:r>
              <a:rPr lang="en-US" dirty="0" smtClean="0"/>
              <a:t>leg</a:t>
            </a:r>
          </a:p>
          <a:p>
            <a:r>
              <a:rPr lang="en-US" dirty="0"/>
              <a:t>Support for race and overall results in the same file for multi-race </a:t>
            </a:r>
            <a:r>
              <a:rPr lang="en-US" dirty="0" smtClean="0"/>
              <a:t>events</a:t>
            </a:r>
          </a:p>
          <a:p>
            <a:r>
              <a:rPr lang="en-US" dirty="0"/>
              <a:t>Support for Trail-O results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2601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New data </a:t>
            </a:r>
            <a:r>
              <a:rPr lang="sv-SE" dirty="0" smtClean="0"/>
              <a:t>standard: </a:t>
            </a:r>
            <a:r>
              <a:rPr lang="sv-SE" dirty="0" err="1" smtClean="0"/>
              <a:t>improvements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Improved support and documentation for split </a:t>
            </a:r>
            <a:r>
              <a:rPr lang="en-US" dirty="0" smtClean="0"/>
              <a:t>times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to handle failing control units </a:t>
            </a:r>
            <a:endParaRPr lang="en-US" dirty="0" smtClean="0"/>
          </a:p>
          <a:p>
            <a:pPr lvl="1"/>
            <a:r>
              <a:rPr lang="en-US" dirty="0" smtClean="0"/>
              <a:t>additional punches</a:t>
            </a:r>
          </a:p>
        </p:txBody>
      </p:sp>
    </p:spTree>
    <p:extLst>
      <p:ext uri="{BB962C8B-B14F-4D97-AF65-F5344CB8AC3E}">
        <p14:creationId xmlns:p14="http://schemas.microsoft.com/office/powerpoint/2010/main" val="384167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Purpose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a data standard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r>
              <a:rPr lang="sv-SE" dirty="0" smtClean="0"/>
              <a:t>Data </a:t>
            </a:r>
            <a:r>
              <a:rPr lang="sv-SE" dirty="0" err="1" smtClean="0"/>
              <a:t>exchange</a:t>
            </a:r>
            <a:r>
              <a:rPr lang="sv-SE" dirty="0" smtClean="0"/>
              <a:t> </a:t>
            </a:r>
            <a:r>
              <a:rPr lang="sv-SE" dirty="0" err="1" smtClean="0"/>
              <a:t>between</a:t>
            </a:r>
            <a:r>
              <a:rPr lang="sv-SE" dirty="0" smtClean="0"/>
              <a:t> </a:t>
            </a:r>
            <a:r>
              <a:rPr lang="sv-SE" dirty="0" err="1" smtClean="0"/>
              <a:t>orienteering</a:t>
            </a:r>
            <a:r>
              <a:rPr lang="sv-SE" dirty="0" smtClean="0"/>
              <a:t> software</a:t>
            </a:r>
          </a:p>
          <a:p>
            <a:pPr lvl="1"/>
            <a:r>
              <a:rPr lang="sv-SE" dirty="0" err="1" smtClean="0"/>
              <a:t>Entries</a:t>
            </a:r>
            <a:endParaRPr lang="sv-SE" dirty="0" smtClean="0"/>
          </a:p>
          <a:p>
            <a:pPr lvl="1"/>
            <a:r>
              <a:rPr lang="sv-SE" dirty="0" smtClean="0"/>
              <a:t>Start lists</a:t>
            </a:r>
          </a:p>
          <a:p>
            <a:pPr lvl="1"/>
            <a:r>
              <a:rPr lang="sv-SE" dirty="0" err="1" smtClean="0"/>
              <a:t>Results</a:t>
            </a:r>
            <a:endParaRPr lang="sv-SE" dirty="0" smtClean="0"/>
          </a:p>
          <a:p>
            <a:pPr lvl="1"/>
            <a:r>
              <a:rPr lang="sv-SE" dirty="0" smtClean="0"/>
              <a:t>Split </a:t>
            </a:r>
            <a:r>
              <a:rPr lang="sv-SE" dirty="0" err="1" smtClean="0"/>
              <a:t>times</a:t>
            </a:r>
            <a:endParaRPr lang="sv-SE" dirty="0" smtClean="0"/>
          </a:p>
          <a:p>
            <a:pPr lvl="1"/>
            <a:r>
              <a:rPr lang="sv-SE" dirty="0" smtClean="0"/>
              <a:t>Event </a:t>
            </a:r>
            <a:r>
              <a:rPr lang="sv-SE" dirty="0" err="1" smtClean="0"/>
              <a:t>calendars</a:t>
            </a:r>
            <a:endParaRPr lang="sv-SE" dirty="0" smtClean="0"/>
          </a:p>
          <a:p>
            <a:pPr lvl="1"/>
            <a:r>
              <a:rPr lang="sv-SE" dirty="0" smtClean="0"/>
              <a:t>Course </a:t>
            </a:r>
            <a:r>
              <a:rPr lang="sv-SE" dirty="0" err="1" smtClean="0"/>
              <a:t>setting</a:t>
            </a:r>
            <a:r>
              <a:rPr lang="sv-SE" dirty="0" smtClean="0"/>
              <a:t> information</a:t>
            </a:r>
          </a:p>
          <a:p>
            <a:pPr lvl="1"/>
            <a:r>
              <a:rPr lang="sv-SE" dirty="0" err="1" smtClean="0"/>
              <a:t>Adresses</a:t>
            </a:r>
            <a:r>
              <a:rPr lang="sv-SE" dirty="0" smtClean="0"/>
              <a:t> and </a:t>
            </a:r>
            <a:r>
              <a:rPr lang="sv-SE" dirty="0" err="1" smtClean="0"/>
              <a:t>contact</a:t>
            </a:r>
            <a:r>
              <a:rPr lang="sv-SE" dirty="0" smtClean="0"/>
              <a:t> </a:t>
            </a:r>
            <a:r>
              <a:rPr lang="sv-SE" dirty="0" err="1" smtClean="0"/>
              <a:t>details</a:t>
            </a:r>
            <a:r>
              <a:rPr lang="sv-SE" dirty="0" smtClean="0"/>
              <a:t> for </a:t>
            </a:r>
            <a:r>
              <a:rPr lang="sv-SE" dirty="0" err="1" smtClean="0"/>
              <a:t>clubs</a:t>
            </a:r>
            <a:r>
              <a:rPr lang="sv-SE" dirty="0" smtClean="0"/>
              <a:t> and </a:t>
            </a:r>
            <a:r>
              <a:rPr lang="sv-SE" dirty="0" err="1" smtClean="0"/>
              <a:t>competitors</a:t>
            </a:r>
            <a:endParaRPr lang="sv-SE" dirty="0" smtClean="0"/>
          </a:p>
          <a:p>
            <a:pPr lvl="1"/>
            <a:r>
              <a:rPr lang="sv-SE" dirty="0" smtClean="0"/>
              <a:t>…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3210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</a:t>
            </a:r>
            <a:r>
              <a:rPr lang="sv-SE" dirty="0" err="1" smtClean="0"/>
              <a:t>current</a:t>
            </a:r>
            <a:r>
              <a:rPr lang="sv-SE" dirty="0" smtClean="0"/>
              <a:t> IOF Data Standard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Version </a:t>
            </a:r>
            <a:r>
              <a:rPr lang="sv-SE" dirty="0" err="1" smtClean="0"/>
              <a:t>number</a:t>
            </a:r>
            <a:r>
              <a:rPr lang="sv-SE" dirty="0" smtClean="0"/>
              <a:t> 2.0.3</a:t>
            </a:r>
          </a:p>
          <a:p>
            <a:r>
              <a:rPr lang="sv-SE" dirty="0" smtClean="0"/>
              <a:t>10 </a:t>
            </a:r>
            <a:r>
              <a:rPr lang="sv-SE" dirty="0" err="1" smtClean="0"/>
              <a:t>years</a:t>
            </a:r>
            <a:r>
              <a:rPr lang="sv-SE" dirty="0" smtClean="0"/>
              <a:t> old</a:t>
            </a:r>
          </a:p>
          <a:p>
            <a:r>
              <a:rPr lang="sv-SE" dirty="0" smtClean="0"/>
              <a:t>XML-</a:t>
            </a:r>
            <a:r>
              <a:rPr lang="sv-SE" dirty="0" err="1" smtClean="0"/>
              <a:t>based</a:t>
            </a:r>
            <a:endParaRPr lang="sv-SE" dirty="0" smtClean="0"/>
          </a:p>
          <a:p>
            <a:r>
              <a:rPr lang="sv-SE" dirty="0" err="1" smtClean="0"/>
              <a:t>Structure</a:t>
            </a:r>
            <a:r>
              <a:rPr lang="sv-SE" dirty="0" smtClean="0"/>
              <a:t> expressed </a:t>
            </a:r>
            <a:r>
              <a:rPr lang="sv-SE" dirty="0" smtClean="0"/>
              <a:t>as a </a:t>
            </a:r>
            <a:r>
              <a:rPr lang="sv-SE" dirty="0" err="1" smtClean="0"/>
              <a:t>Document</a:t>
            </a:r>
            <a:r>
              <a:rPr lang="sv-SE" dirty="0" smtClean="0"/>
              <a:t> </a:t>
            </a:r>
            <a:r>
              <a:rPr lang="sv-SE" dirty="0" err="1" smtClean="0"/>
              <a:t>Type</a:t>
            </a:r>
            <a:r>
              <a:rPr lang="sv-SE" dirty="0" smtClean="0"/>
              <a:t> </a:t>
            </a:r>
            <a:r>
              <a:rPr lang="sv-SE" dirty="0" err="1" smtClean="0"/>
              <a:t>Declaration</a:t>
            </a:r>
            <a:r>
              <a:rPr lang="sv-SE" dirty="0" smtClean="0"/>
              <a:t> (DTD)</a:t>
            </a:r>
          </a:p>
          <a:p>
            <a:r>
              <a:rPr lang="sv-SE" dirty="0" smtClean="0"/>
              <a:t>http://www.soenniksen.dk/iof-datastandard/datastandard/current/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1812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Limitations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current</a:t>
            </a:r>
            <a:r>
              <a:rPr lang="sv-SE" dirty="0" smtClean="0"/>
              <a:t> standard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sv-SE" dirty="0" err="1" smtClean="0"/>
              <a:t>Document</a:t>
            </a:r>
            <a:r>
              <a:rPr lang="sv-SE" dirty="0" smtClean="0"/>
              <a:t> </a:t>
            </a:r>
            <a:r>
              <a:rPr lang="sv-SE" dirty="0" err="1" smtClean="0"/>
              <a:t>Type</a:t>
            </a:r>
            <a:r>
              <a:rPr lang="sv-SE" dirty="0" smtClean="0"/>
              <a:t> </a:t>
            </a:r>
            <a:r>
              <a:rPr lang="sv-SE" dirty="0" err="1" smtClean="0"/>
              <a:t>Declaration</a:t>
            </a:r>
            <a:r>
              <a:rPr lang="sv-SE" dirty="0" smtClean="0"/>
              <a:t> (DTD)</a:t>
            </a:r>
          </a:p>
          <a:p>
            <a:pPr lvl="1"/>
            <a:r>
              <a:rPr lang="sv-SE" dirty="0" err="1" smtClean="0"/>
              <a:t>limited</a:t>
            </a:r>
            <a:r>
              <a:rPr lang="sv-SE" dirty="0" smtClean="0"/>
              <a:t> </a:t>
            </a:r>
            <a:r>
              <a:rPr lang="sv-SE" dirty="0" err="1" smtClean="0"/>
              <a:t>control</a:t>
            </a:r>
            <a:r>
              <a:rPr lang="sv-SE" dirty="0" smtClean="0"/>
              <a:t> over data </a:t>
            </a:r>
            <a:r>
              <a:rPr lang="sv-SE" dirty="0" err="1" smtClean="0"/>
              <a:t>types</a:t>
            </a:r>
            <a:r>
              <a:rPr lang="sv-SE" dirty="0" smtClean="0"/>
              <a:t> (strings, </a:t>
            </a:r>
            <a:r>
              <a:rPr lang="sv-SE" dirty="0" err="1" smtClean="0"/>
              <a:t>numbers</a:t>
            </a:r>
            <a:r>
              <a:rPr lang="sv-SE" dirty="0" smtClean="0"/>
              <a:t>, dates…)</a:t>
            </a:r>
          </a:p>
          <a:p>
            <a:pPr lvl="1"/>
            <a:r>
              <a:rPr lang="sv-SE" dirty="0" smtClean="0"/>
              <a:t>Not </a:t>
            </a:r>
            <a:r>
              <a:rPr lang="sv-SE" dirty="0" err="1" smtClean="0"/>
              <a:t>extensible</a:t>
            </a:r>
            <a:endParaRPr lang="sv-SE" dirty="0" smtClean="0"/>
          </a:p>
          <a:p>
            <a:r>
              <a:rPr lang="sv-SE" dirty="0" smtClean="0"/>
              <a:t>Auto-</a:t>
            </a:r>
            <a:r>
              <a:rPr lang="sv-SE" dirty="0" err="1" smtClean="0"/>
              <a:t>generated</a:t>
            </a:r>
            <a:r>
              <a:rPr lang="sv-SE" dirty="0" smtClean="0"/>
              <a:t> </a:t>
            </a:r>
            <a:r>
              <a:rPr lang="sv-SE" dirty="0" err="1" smtClean="0"/>
              <a:t>code</a:t>
            </a:r>
            <a:r>
              <a:rPr lang="sv-SE" dirty="0" smtClean="0"/>
              <a:t> is not ”</a:t>
            </a:r>
            <a:r>
              <a:rPr lang="sv-SE" dirty="0" err="1" smtClean="0"/>
              <a:t>clean</a:t>
            </a:r>
            <a:r>
              <a:rPr lang="sv-SE" dirty="0" smtClean="0"/>
              <a:t>” and </a:t>
            </a:r>
            <a:r>
              <a:rPr lang="sv-SE" dirty="0" err="1" smtClean="0"/>
              <a:t>cumbersome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use</a:t>
            </a:r>
            <a:endParaRPr lang="sv-SE" dirty="0" smtClean="0"/>
          </a:p>
          <a:p>
            <a:r>
              <a:rPr lang="sv-SE" dirty="0" err="1" smtClean="0"/>
              <a:t>Some</a:t>
            </a:r>
            <a:r>
              <a:rPr lang="sv-SE" dirty="0" smtClean="0"/>
              <a:t> areas </a:t>
            </a:r>
            <a:r>
              <a:rPr lang="sv-SE" dirty="0" err="1" smtClean="0"/>
              <a:t>are</a:t>
            </a:r>
            <a:r>
              <a:rPr lang="sv-SE" dirty="0" smtClean="0"/>
              <a:t> not </a:t>
            </a:r>
            <a:r>
              <a:rPr lang="sv-SE" dirty="0" err="1" smtClean="0"/>
              <a:t>covered</a:t>
            </a:r>
            <a:endParaRPr lang="sv-SE" dirty="0" smtClean="0"/>
          </a:p>
          <a:p>
            <a:pPr lvl="1"/>
            <a:r>
              <a:rPr lang="sv-SE" dirty="0" smtClean="0"/>
              <a:t>Routes (GPS </a:t>
            </a:r>
            <a:r>
              <a:rPr lang="sv-SE" dirty="0" err="1" smtClean="0"/>
              <a:t>tracking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Limited</a:t>
            </a:r>
            <a:r>
              <a:rPr lang="sv-SE" dirty="0" smtClean="0"/>
              <a:t> event </a:t>
            </a:r>
            <a:r>
              <a:rPr lang="sv-SE" dirty="0" err="1" smtClean="0"/>
              <a:t>calendar</a:t>
            </a:r>
            <a:r>
              <a:rPr lang="sv-SE" dirty="0" smtClean="0"/>
              <a:t> information</a:t>
            </a:r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22738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New data standard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sv-SE" dirty="0" err="1" smtClean="0"/>
              <a:t>Efforts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create</a:t>
            </a:r>
            <a:r>
              <a:rPr lang="sv-SE" dirty="0" smtClean="0"/>
              <a:t> a new version </a:t>
            </a:r>
            <a:r>
              <a:rPr lang="sv-SE" dirty="0" err="1" smtClean="0"/>
              <a:t>started</a:t>
            </a:r>
            <a:r>
              <a:rPr lang="sv-SE" dirty="0" smtClean="0"/>
              <a:t> 2010 by Mats Troeng (Sweden)</a:t>
            </a:r>
          </a:p>
          <a:p>
            <a:r>
              <a:rPr lang="sv-SE" dirty="0" smtClean="0"/>
              <a:t>Project </a:t>
            </a:r>
            <a:r>
              <a:rPr lang="sv-SE" dirty="0" err="1" smtClean="0"/>
              <a:t>website</a:t>
            </a:r>
            <a:r>
              <a:rPr lang="sv-SE" dirty="0" smtClean="0"/>
              <a:t>: </a:t>
            </a:r>
            <a:r>
              <a:rPr lang="sv-SE" dirty="0" smtClean="0">
                <a:hlinkClick r:id="rId2"/>
              </a:rPr>
              <a:t>http://code.google.com/p/iofdatastandard/</a:t>
            </a:r>
            <a:endParaRPr lang="sv-SE" dirty="0" smtClean="0"/>
          </a:p>
          <a:p>
            <a:r>
              <a:rPr lang="sv-SE" dirty="0" err="1" smtClean="0"/>
              <a:t>Announced</a:t>
            </a:r>
            <a:r>
              <a:rPr lang="sv-SE" dirty="0" smtClean="0"/>
              <a:t> at the IOF </a:t>
            </a:r>
            <a:r>
              <a:rPr lang="sv-SE" dirty="0" err="1" smtClean="0"/>
              <a:t>website</a:t>
            </a:r>
            <a:endParaRPr lang="sv-SE" dirty="0" smtClean="0"/>
          </a:p>
          <a:p>
            <a:r>
              <a:rPr lang="sv-SE" dirty="0" smtClean="0"/>
              <a:t>Feedback </a:t>
            </a:r>
            <a:r>
              <a:rPr lang="sv-SE" dirty="0" err="1" smtClean="0"/>
              <a:t>received</a:t>
            </a:r>
            <a:r>
              <a:rPr lang="sv-SE" dirty="0" smtClean="0"/>
              <a:t> from a </a:t>
            </a:r>
            <a:r>
              <a:rPr lang="sv-SE" dirty="0" err="1" smtClean="0"/>
              <a:t>number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developers</a:t>
            </a:r>
            <a:r>
              <a:rPr lang="sv-SE" dirty="0" smtClean="0"/>
              <a:t> </a:t>
            </a:r>
            <a:r>
              <a:rPr lang="sv-SE" dirty="0" err="1" smtClean="0"/>
              <a:t>around</a:t>
            </a:r>
            <a:r>
              <a:rPr lang="sv-SE" dirty="0" smtClean="0"/>
              <a:t> the O </a:t>
            </a:r>
            <a:r>
              <a:rPr lang="sv-SE" dirty="0" err="1" smtClean="0"/>
              <a:t>world</a:t>
            </a:r>
            <a:r>
              <a:rPr lang="sv-SE" dirty="0" smtClean="0"/>
              <a:t> – </a:t>
            </a:r>
            <a:r>
              <a:rPr lang="sv-SE" dirty="0" err="1" smtClean="0"/>
              <a:t>thank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!</a:t>
            </a:r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6607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New data standard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sv-SE" dirty="0" smtClean="0"/>
              <a:t>Version 3.0</a:t>
            </a:r>
          </a:p>
          <a:p>
            <a:r>
              <a:rPr lang="sv-SE" dirty="0" smtClean="0"/>
              <a:t>Expressed as an </a:t>
            </a:r>
            <a:r>
              <a:rPr lang="sv-SE" dirty="0" smtClean="0"/>
              <a:t>XML Schema (XSD </a:t>
            </a:r>
            <a:r>
              <a:rPr lang="sv-SE" dirty="0" err="1" smtClean="0"/>
              <a:t>file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Better</a:t>
            </a:r>
            <a:r>
              <a:rPr lang="sv-SE" dirty="0" smtClean="0"/>
              <a:t> </a:t>
            </a:r>
            <a:r>
              <a:rPr lang="sv-SE" dirty="0" err="1" smtClean="0"/>
              <a:t>control</a:t>
            </a:r>
            <a:r>
              <a:rPr lang="sv-SE" dirty="0" smtClean="0"/>
              <a:t> over data </a:t>
            </a:r>
            <a:r>
              <a:rPr lang="sv-SE" dirty="0" err="1" smtClean="0"/>
              <a:t>types</a:t>
            </a:r>
            <a:r>
              <a:rPr lang="sv-SE" dirty="0" smtClean="0"/>
              <a:t> and </a:t>
            </a:r>
            <a:r>
              <a:rPr lang="sv-SE" dirty="0" err="1" smtClean="0"/>
              <a:t>validation</a:t>
            </a:r>
            <a:endParaRPr lang="sv-SE" dirty="0" smtClean="0"/>
          </a:p>
          <a:p>
            <a:r>
              <a:rPr lang="sv-SE" dirty="0" err="1" smtClean="0"/>
              <a:t>Extensible</a:t>
            </a:r>
            <a:endParaRPr lang="sv-SE" dirty="0" smtClean="0"/>
          </a:p>
          <a:p>
            <a:pPr lvl="1"/>
            <a:r>
              <a:rPr lang="sv-SE" dirty="0" smtClean="0"/>
              <a:t>Most elements </a:t>
            </a:r>
            <a:r>
              <a:rPr lang="sv-SE" dirty="0" err="1" smtClean="0"/>
              <a:t>contains</a:t>
            </a:r>
            <a:r>
              <a:rPr lang="sv-SE" dirty="0" smtClean="0"/>
              <a:t> an &lt;Extensions&gt; element </a:t>
            </a:r>
            <a:r>
              <a:rPr lang="sv-SE" dirty="0" err="1" smtClean="0"/>
              <a:t>where</a:t>
            </a:r>
            <a:r>
              <a:rPr lang="sv-SE" dirty="0" smtClean="0"/>
              <a:t> </a:t>
            </a:r>
            <a:r>
              <a:rPr lang="sv-SE" dirty="0" err="1" smtClean="0"/>
              <a:t>custom</a:t>
            </a:r>
            <a:r>
              <a:rPr lang="sv-SE" dirty="0" smtClean="0"/>
              <a:t> elements </a:t>
            </a:r>
            <a:r>
              <a:rPr lang="sv-SE" dirty="0" err="1" smtClean="0"/>
              <a:t>may</a:t>
            </a:r>
            <a:r>
              <a:rPr lang="sv-SE" dirty="0" smtClean="0"/>
              <a:t> be </a:t>
            </a:r>
            <a:r>
              <a:rPr lang="sv-SE" dirty="0" err="1" smtClean="0"/>
              <a:t>placed</a:t>
            </a:r>
            <a:r>
              <a:rPr lang="sv-SE" dirty="0" smtClean="0"/>
              <a:t> </a:t>
            </a:r>
            <a:r>
              <a:rPr lang="sv-SE" dirty="0" err="1" smtClean="0"/>
              <a:t>without</a:t>
            </a:r>
            <a:r>
              <a:rPr lang="sv-SE" dirty="0" smtClean="0"/>
              <a:t> </a:t>
            </a:r>
            <a:r>
              <a:rPr lang="sv-SE" dirty="0" err="1" smtClean="0"/>
              <a:t>breaking</a:t>
            </a:r>
            <a:r>
              <a:rPr lang="sv-SE" dirty="0" smtClean="0"/>
              <a:t> </a:t>
            </a:r>
            <a:r>
              <a:rPr lang="sv-SE" dirty="0" err="1" smtClean="0"/>
              <a:t>validation</a:t>
            </a:r>
            <a:endParaRPr lang="sv-SE" dirty="0" smtClean="0"/>
          </a:p>
          <a:p>
            <a:r>
              <a:rPr lang="sv-SE" dirty="0" err="1" smtClean="0"/>
              <a:t>Designed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easy</a:t>
            </a:r>
            <a:r>
              <a:rPr lang="sv-SE" dirty="0" smtClean="0"/>
              <a:t> </a:t>
            </a:r>
            <a:r>
              <a:rPr lang="sv-SE" dirty="0" err="1" smtClean="0"/>
              <a:t>code</a:t>
            </a:r>
            <a:r>
              <a:rPr lang="sv-SE" dirty="0" smtClean="0"/>
              <a:t>-generation in mind</a:t>
            </a:r>
          </a:p>
          <a:p>
            <a:pPr lvl="1"/>
            <a:r>
              <a:rPr lang="sv-SE" dirty="0" err="1" smtClean="0"/>
              <a:t>Easy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generate </a:t>
            </a:r>
            <a:r>
              <a:rPr lang="sv-SE" dirty="0" err="1" smtClean="0"/>
              <a:t>classes</a:t>
            </a:r>
            <a:r>
              <a:rPr lang="sv-SE" dirty="0" smtClean="0"/>
              <a:t> in </a:t>
            </a:r>
            <a:r>
              <a:rPr lang="sv-SE" dirty="0" err="1" smtClean="0"/>
              <a:t>e.g</a:t>
            </a:r>
            <a:r>
              <a:rPr lang="sv-SE" dirty="0" smtClean="0"/>
              <a:t>. Java, PHP or C#</a:t>
            </a:r>
          </a:p>
        </p:txBody>
      </p:sp>
    </p:spTree>
    <p:extLst>
      <p:ext uri="{BB962C8B-B14F-4D97-AF65-F5344CB8AC3E}">
        <p14:creationId xmlns:p14="http://schemas.microsoft.com/office/powerpoint/2010/main" val="386562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New data standard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r>
              <a:rPr lang="sv-SE" dirty="0" smtClean="0"/>
              <a:t>Draft version </a:t>
            </a:r>
            <a:r>
              <a:rPr lang="sv-SE" dirty="0" err="1" smtClean="0"/>
              <a:t>published</a:t>
            </a:r>
            <a:r>
              <a:rPr lang="sv-SE" dirty="0" smtClean="0"/>
              <a:t> at </a:t>
            </a:r>
            <a:r>
              <a:rPr lang="sv-SE" dirty="0" smtClean="0">
                <a:hlinkClick r:id="rId2"/>
              </a:rPr>
              <a:t>http://code.google.com/p/iofdatastandard/</a:t>
            </a:r>
            <a:r>
              <a:rPr lang="sv-SE" dirty="0" smtClean="0"/>
              <a:t> </a:t>
            </a:r>
          </a:p>
          <a:p>
            <a:pPr lvl="1"/>
            <a:r>
              <a:rPr lang="sv-SE" dirty="0" smtClean="0"/>
              <a:t>Still </a:t>
            </a:r>
            <a:r>
              <a:rPr lang="sv-SE" dirty="0" err="1" smtClean="0"/>
              <a:t>to</a:t>
            </a:r>
            <a:r>
              <a:rPr lang="sv-SE" dirty="0" smtClean="0"/>
              <a:t> be </a:t>
            </a:r>
            <a:r>
              <a:rPr lang="sv-SE" dirty="0" err="1" smtClean="0"/>
              <a:t>declared</a:t>
            </a:r>
            <a:r>
              <a:rPr lang="sv-SE" dirty="0" smtClean="0"/>
              <a:t> </a:t>
            </a:r>
            <a:r>
              <a:rPr lang="sv-SE" dirty="0" err="1" smtClean="0"/>
              <a:t>official</a:t>
            </a:r>
            <a:endParaRPr lang="sv-SE" dirty="0" smtClean="0"/>
          </a:p>
          <a:p>
            <a:pPr lvl="1"/>
            <a:r>
              <a:rPr lang="sv-SE" dirty="0" smtClean="0"/>
              <a:t>Draft version </a:t>
            </a:r>
            <a:r>
              <a:rPr lang="sv-SE" dirty="0" err="1" smtClean="0"/>
              <a:t>used</a:t>
            </a:r>
            <a:r>
              <a:rPr lang="sv-SE" dirty="0" smtClean="0"/>
              <a:t> by a </a:t>
            </a:r>
            <a:r>
              <a:rPr lang="sv-SE" dirty="0" err="1" smtClean="0"/>
              <a:t>number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applications</a:t>
            </a:r>
            <a:endParaRPr lang="sv-SE" dirty="0" smtClean="0"/>
          </a:p>
          <a:p>
            <a:pPr lvl="2"/>
            <a:r>
              <a:rPr lang="sv-SE" dirty="0" smtClean="0"/>
              <a:t>Eventor</a:t>
            </a:r>
          </a:p>
          <a:p>
            <a:pPr lvl="2"/>
            <a:r>
              <a:rPr lang="sv-SE" dirty="0" smtClean="0"/>
              <a:t>OE2010, OS2010</a:t>
            </a:r>
          </a:p>
          <a:p>
            <a:pPr lvl="2"/>
            <a:r>
              <a:rPr lang="sv-SE" dirty="0" smtClean="0"/>
              <a:t>OLA</a:t>
            </a:r>
          </a:p>
          <a:p>
            <a:pPr lvl="2"/>
            <a:r>
              <a:rPr lang="sv-SE" dirty="0" smtClean="0"/>
              <a:t>SIME</a:t>
            </a:r>
          </a:p>
          <a:p>
            <a:pPr lvl="2"/>
            <a:r>
              <a:rPr lang="sv-SE" dirty="0" err="1" smtClean="0"/>
              <a:t>MeOS</a:t>
            </a:r>
            <a:endParaRPr lang="sv-SE" dirty="0" smtClean="0"/>
          </a:p>
          <a:p>
            <a:pPr lvl="2"/>
            <a:r>
              <a:rPr lang="sv-SE" dirty="0" err="1" smtClean="0"/>
              <a:t>WinSplits</a:t>
            </a:r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85964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New data </a:t>
            </a:r>
            <a:r>
              <a:rPr lang="sv-SE" dirty="0" smtClean="0"/>
              <a:t>standard: </a:t>
            </a:r>
            <a:r>
              <a:rPr lang="sv-SE" dirty="0" err="1" smtClean="0"/>
              <a:t>improvements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Support for control card lists (to keep track of rental cards)</a:t>
            </a:r>
          </a:p>
          <a:p>
            <a:r>
              <a:rPr lang="en-US" dirty="0"/>
              <a:t>Usage of standardized data types </a:t>
            </a:r>
            <a:endParaRPr lang="en-US" dirty="0" smtClean="0"/>
          </a:p>
          <a:p>
            <a:pPr lvl="1"/>
            <a:r>
              <a:rPr lang="en-US" dirty="0" smtClean="0"/>
              <a:t>ISO </a:t>
            </a:r>
            <a:r>
              <a:rPr lang="en-US" dirty="0" err="1" smtClean="0"/>
              <a:t>datetimes</a:t>
            </a:r>
            <a:endParaRPr lang="en-US" dirty="0" smtClean="0"/>
          </a:p>
          <a:p>
            <a:pPr lvl="1"/>
            <a:r>
              <a:rPr lang="en-US" dirty="0" smtClean="0"/>
              <a:t>total </a:t>
            </a:r>
            <a:r>
              <a:rPr lang="en-US" dirty="0"/>
              <a:t>seconds instead of </a:t>
            </a:r>
            <a:r>
              <a:rPr lang="en-US" dirty="0" err="1" smtClean="0"/>
              <a:t>hh:mm</a:t>
            </a:r>
            <a:r>
              <a:rPr lang="en-US" dirty="0" smtClean="0"/>
              <a:t> </a:t>
            </a:r>
            <a:r>
              <a:rPr lang="en-US" dirty="0"/>
              <a:t>for elapsed </a:t>
            </a:r>
            <a:r>
              <a:rPr lang="en-US" dirty="0" smtClean="0"/>
              <a:t>times</a:t>
            </a:r>
          </a:p>
          <a:p>
            <a:r>
              <a:rPr lang="en-US" dirty="0"/>
              <a:t>Improved data structure for contact details to persons and </a:t>
            </a:r>
            <a:r>
              <a:rPr lang="en-US" dirty="0" smtClean="0"/>
              <a:t>clubs</a:t>
            </a:r>
          </a:p>
          <a:p>
            <a:pPr lvl="1"/>
            <a:r>
              <a:rPr lang="en-US" dirty="0" smtClean="0"/>
              <a:t>email address</a:t>
            </a:r>
          </a:p>
          <a:p>
            <a:pPr lvl="1"/>
            <a:r>
              <a:rPr lang="en-US" dirty="0" smtClean="0"/>
              <a:t>physical address </a:t>
            </a:r>
          </a:p>
          <a:p>
            <a:pPr lvl="1"/>
            <a:r>
              <a:rPr lang="en-US" dirty="0" smtClean="0"/>
              <a:t>websites</a:t>
            </a:r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62191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New data </a:t>
            </a:r>
            <a:r>
              <a:rPr lang="sv-SE" dirty="0" smtClean="0"/>
              <a:t>standard: </a:t>
            </a:r>
            <a:r>
              <a:rPr lang="sv-SE" dirty="0" err="1" smtClean="0"/>
              <a:t>improvements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97152"/>
          </a:xfrm>
        </p:spPr>
        <p:txBody>
          <a:bodyPr>
            <a:normAutofit fontScale="92500"/>
          </a:bodyPr>
          <a:lstStyle/>
          <a:p>
            <a:r>
              <a:rPr lang="en-US" dirty="0"/>
              <a:t>Support for geographical locations (i.e. latitude and longitude) for events and </a:t>
            </a:r>
            <a:r>
              <a:rPr lang="en-US" dirty="0" smtClean="0"/>
              <a:t>clubs</a:t>
            </a:r>
            <a:endParaRPr lang="en-US" dirty="0"/>
          </a:p>
          <a:p>
            <a:r>
              <a:rPr lang="en-US" dirty="0" smtClean="0"/>
              <a:t>More event details</a:t>
            </a:r>
          </a:p>
          <a:p>
            <a:pPr lvl="1"/>
            <a:r>
              <a:rPr lang="en-US" dirty="0" smtClean="0"/>
              <a:t>event </a:t>
            </a:r>
            <a:r>
              <a:rPr lang="en-US" dirty="0"/>
              <a:t>schedules (e g first start, banquet, price giving ceremony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information </a:t>
            </a:r>
            <a:endParaRPr lang="en-US" dirty="0" smtClean="0"/>
          </a:p>
          <a:p>
            <a:pPr lvl="1"/>
            <a:r>
              <a:rPr lang="en-US" dirty="0" smtClean="0"/>
              <a:t>news</a:t>
            </a:r>
          </a:p>
          <a:p>
            <a:r>
              <a:rPr lang="en-US" dirty="0"/>
              <a:t>Support for organisation hierarchy </a:t>
            </a:r>
            <a:r>
              <a:rPr lang="en-US" dirty="0" smtClean="0"/>
              <a:t>(IOF </a:t>
            </a:r>
            <a:r>
              <a:rPr lang="en-US" dirty="0"/>
              <a:t>&gt; international regional </a:t>
            </a:r>
            <a:r>
              <a:rPr lang="en-US" dirty="0" smtClean="0"/>
              <a:t>federations </a:t>
            </a:r>
            <a:r>
              <a:rPr lang="en-US" dirty="0"/>
              <a:t>&gt; national </a:t>
            </a:r>
            <a:r>
              <a:rPr lang="en-US" dirty="0" smtClean="0"/>
              <a:t>federations </a:t>
            </a:r>
            <a:r>
              <a:rPr lang="en-US" dirty="0"/>
              <a:t>&gt; national regional </a:t>
            </a:r>
            <a:r>
              <a:rPr lang="en-US" dirty="0" smtClean="0"/>
              <a:t>federations </a:t>
            </a:r>
            <a:r>
              <a:rPr lang="en-US" dirty="0"/>
              <a:t>&gt; </a:t>
            </a:r>
            <a:r>
              <a:rPr lang="en-US" dirty="0" smtClean="0"/>
              <a:t>clubs)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79393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469</Words>
  <Application>Microsoft Office PowerPoint</Application>
  <PresentationFormat>Bildspel på skärmen (4:3)</PresentationFormat>
  <Paragraphs>82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3" baseType="lpstr">
      <vt:lpstr>Office-tema</vt:lpstr>
      <vt:lpstr>New IOF Data Standard</vt:lpstr>
      <vt:lpstr>Purpose of a data standard</vt:lpstr>
      <vt:lpstr>The current IOF Data Standard</vt:lpstr>
      <vt:lpstr>Limitations of current standard</vt:lpstr>
      <vt:lpstr>New data standard</vt:lpstr>
      <vt:lpstr>New data standard</vt:lpstr>
      <vt:lpstr>New data standard</vt:lpstr>
      <vt:lpstr>New data standard: improvements</vt:lpstr>
      <vt:lpstr>New data standard: improvements</vt:lpstr>
      <vt:lpstr>New data standard: improvements</vt:lpstr>
      <vt:lpstr>New data standard: improvements</vt:lpstr>
      <vt:lpstr>New data standard: improvements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IOF Data Standard</dc:title>
  <dc:creator>Mats Troeng</dc:creator>
  <cp:lastModifiedBy>Mats Troeng</cp:lastModifiedBy>
  <cp:revision>6</cp:revision>
  <dcterms:created xsi:type="dcterms:W3CDTF">2012-07-13T19:23:02Z</dcterms:created>
  <dcterms:modified xsi:type="dcterms:W3CDTF">2012-07-18T21:44:19Z</dcterms:modified>
</cp:coreProperties>
</file>