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7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8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8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19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20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75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89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4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98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15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4D5F-EBF8-454F-82FC-19F72C8A5458}" type="datetimeFigureOut">
              <a:rPr lang="sv-SE" smtClean="0"/>
              <a:t>2012-07-13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ED22B-EE9D-4C7B-BDA1-F66AA74FEC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5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ofdatastandar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ofdatastand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sv-SE" dirty="0" smtClean="0"/>
              <a:t>New IOF Data Standard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218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sv-SE" dirty="0" smtClean="0"/>
              <a:t>Data </a:t>
            </a:r>
            <a:r>
              <a:rPr lang="sv-SE" dirty="0" err="1" smtClean="0"/>
              <a:t>exchange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orienteering</a:t>
            </a:r>
            <a:r>
              <a:rPr lang="sv-SE" dirty="0" smtClean="0"/>
              <a:t> software</a:t>
            </a:r>
          </a:p>
          <a:p>
            <a:pPr lvl="1"/>
            <a:r>
              <a:rPr lang="sv-SE" dirty="0" err="1" smtClean="0"/>
              <a:t>Entries</a:t>
            </a:r>
            <a:endParaRPr lang="sv-SE" dirty="0" smtClean="0"/>
          </a:p>
          <a:p>
            <a:pPr lvl="1"/>
            <a:r>
              <a:rPr lang="sv-SE" dirty="0" smtClean="0"/>
              <a:t>Start lists</a:t>
            </a:r>
          </a:p>
          <a:p>
            <a:pPr lvl="1"/>
            <a:r>
              <a:rPr lang="sv-SE" dirty="0" err="1" smtClean="0"/>
              <a:t>Results</a:t>
            </a:r>
            <a:endParaRPr lang="sv-SE" dirty="0" smtClean="0"/>
          </a:p>
          <a:p>
            <a:pPr lvl="1"/>
            <a:r>
              <a:rPr lang="sv-SE" dirty="0" smtClean="0"/>
              <a:t>Split </a:t>
            </a:r>
            <a:r>
              <a:rPr lang="sv-SE" dirty="0" err="1" smtClean="0"/>
              <a:t>times</a:t>
            </a:r>
            <a:endParaRPr lang="sv-SE" dirty="0" smtClean="0"/>
          </a:p>
          <a:p>
            <a:pPr lvl="1"/>
            <a:r>
              <a:rPr lang="sv-SE" dirty="0" smtClean="0"/>
              <a:t>Event </a:t>
            </a:r>
            <a:r>
              <a:rPr lang="sv-SE" dirty="0" err="1" smtClean="0"/>
              <a:t>calendars</a:t>
            </a:r>
            <a:endParaRPr lang="sv-SE" dirty="0" smtClean="0"/>
          </a:p>
          <a:p>
            <a:pPr lvl="1"/>
            <a:r>
              <a:rPr lang="sv-SE" dirty="0" smtClean="0"/>
              <a:t>Course </a:t>
            </a:r>
            <a:r>
              <a:rPr lang="sv-SE" dirty="0" err="1" smtClean="0"/>
              <a:t>setting</a:t>
            </a:r>
            <a:r>
              <a:rPr lang="sv-SE" dirty="0" smtClean="0"/>
              <a:t> information</a:t>
            </a:r>
          </a:p>
          <a:p>
            <a:pPr lvl="1"/>
            <a:r>
              <a:rPr lang="sv-SE" dirty="0" err="1" smtClean="0"/>
              <a:t>Adresses</a:t>
            </a:r>
            <a:r>
              <a:rPr lang="sv-SE" dirty="0" smtClean="0"/>
              <a:t> and </a:t>
            </a:r>
            <a:r>
              <a:rPr lang="sv-SE" dirty="0" err="1" smtClean="0"/>
              <a:t>contact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for </a:t>
            </a:r>
            <a:r>
              <a:rPr lang="sv-SE" dirty="0" err="1" smtClean="0"/>
              <a:t>clubs</a:t>
            </a:r>
            <a:r>
              <a:rPr lang="sv-SE" dirty="0" smtClean="0"/>
              <a:t> and </a:t>
            </a:r>
            <a:r>
              <a:rPr lang="sv-SE" dirty="0" err="1" smtClean="0"/>
              <a:t>competitors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21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current</a:t>
            </a:r>
            <a:r>
              <a:rPr lang="sv-SE" dirty="0" smtClean="0"/>
              <a:t> IOF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Version </a:t>
            </a:r>
            <a:r>
              <a:rPr lang="sv-SE" dirty="0" err="1" smtClean="0"/>
              <a:t>number</a:t>
            </a:r>
            <a:r>
              <a:rPr lang="sv-SE" dirty="0" smtClean="0"/>
              <a:t> 2.0.3</a:t>
            </a:r>
          </a:p>
          <a:p>
            <a:r>
              <a:rPr lang="sv-SE" dirty="0" smtClean="0"/>
              <a:t>10 </a:t>
            </a:r>
            <a:r>
              <a:rPr lang="sv-SE" dirty="0" err="1" smtClean="0"/>
              <a:t>years</a:t>
            </a:r>
            <a:r>
              <a:rPr lang="sv-SE" dirty="0" smtClean="0"/>
              <a:t> old</a:t>
            </a:r>
          </a:p>
          <a:p>
            <a:r>
              <a:rPr lang="sv-SE" dirty="0" smtClean="0"/>
              <a:t>Expressed as a </a:t>
            </a:r>
            <a:r>
              <a:rPr lang="sv-SE" dirty="0" err="1" smtClean="0"/>
              <a:t>Document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Declaration</a:t>
            </a:r>
            <a:r>
              <a:rPr lang="sv-SE" dirty="0" smtClean="0"/>
              <a:t> (DTD)</a:t>
            </a:r>
          </a:p>
          <a:p>
            <a:r>
              <a:rPr lang="sv-SE" dirty="0" smtClean="0"/>
              <a:t>http://www.soenniksen.dk/iof-datastandard/datastandard/current/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12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Limitations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current</a:t>
            </a:r>
            <a:r>
              <a:rPr lang="sv-SE" dirty="0" smtClean="0"/>
              <a:t>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sv-SE" dirty="0" err="1" smtClean="0"/>
              <a:t>Document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Declaration</a:t>
            </a:r>
            <a:r>
              <a:rPr lang="sv-SE" dirty="0" smtClean="0"/>
              <a:t> (DTD)</a:t>
            </a:r>
          </a:p>
          <a:p>
            <a:pPr lvl="1"/>
            <a:r>
              <a:rPr lang="sv-SE" dirty="0" err="1" smtClean="0"/>
              <a:t>limited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over data </a:t>
            </a:r>
            <a:r>
              <a:rPr lang="sv-SE" dirty="0" err="1" smtClean="0"/>
              <a:t>types</a:t>
            </a:r>
            <a:r>
              <a:rPr lang="sv-SE" dirty="0" smtClean="0"/>
              <a:t> (strings, </a:t>
            </a:r>
            <a:r>
              <a:rPr lang="sv-SE" dirty="0" err="1" smtClean="0"/>
              <a:t>numbers</a:t>
            </a:r>
            <a:r>
              <a:rPr lang="sv-SE" dirty="0" smtClean="0"/>
              <a:t>, dates…)</a:t>
            </a:r>
          </a:p>
          <a:p>
            <a:pPr lvl="1"/>
            <a:r>
              <a:rPr lang="sv-SE" dirty="0" smtClean="0"/>
              <a:t>Not </a:t>
            </a:r>
            <a:r>
              <a:rPr lang="sv-SE" dirty="0" err="1" smtClean="0"/>
              <a:t>extensible</a:t>
            </a:r>
            <a:endParaRPr lang="sv-SE" dirty="0" smtClean="0"/>
          </a:p>
          <a:p>
            <a:r>
              <a:rPr lang="sv-SE" dirty="0" smtClean="0"/>
              <a:t>Auto-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is not ”</a:t>
            </a:r>
            <a:r>
              <a:rPr lang="sv-SE" dirty="0" err="1" smtClean="0"/>
              <a:t>clean</a:t>
            </a:r>
            <a:r>
              <a:rPr lang="sv-SE" dirty="0" smtClean="0"/>
              <a:t>” and </a:t>
            </a:r>
            <a:r>
              <a:rPr lang="sv-SE" dirty="0" err="1" smtClean="0"/>
              <a:t>cumbersome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endParaRPr lang="sv-SE" dirty="0" smtClean="0"/>
          </a:p>
          <a:p>
            <a:r>
              <a:rPr lang="sv-SE" dirty="0" err="1" smtClean="0"/>
              <a:t>Some</a:t>
            </a:r>
            <a:r>
              <a:rPr lang="sv-SE" dirty="0" smtClean="0"/>
              <a:t> areas </a:t>
            </a:r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covered</a:t>
            </a:r>
            <a:endParaRPr lang="sv-SE" dirty="0" smtClean="0"/>
          </a:p>
          <a:p>
            <a:pPr lvl="1"/>
            <a:r>
              <a:rPr lang="sv-SE" dirty="0" smtClean="0"/>
              <a:t>Routes (GPS </a:t>
            </a:r>
            <a:r>
              <a:rPr lang="sv-SE" dirty="0" err="1" smtClean="0"/>
              <a:t>tracking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Limited</a:t>
            </a:r>
            <a:r>
              <a:rPr lang="sv-SE" dirty="0" smtClean="0"/>
              <a:t> event </a:t>
            </a:r>
            <a:r>
              <a:rPr lang="sv-SE" dirty="0" err="1" smtClean="0"/>
              <a:t>calendar</a:t>
            </a:r>
            <a:r>
              <a:rPr lang="sv-SE" dirty="0" smtClean="0"/>
              <a:t> information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27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sv-SE" dirty="0" err="1" smtClean="0"/>
              <a:t>Efforts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new version </a:t>
            </a:r>
            <a:r>
              <a:rPr lang="sv-SE" dirty="0" err="1" smtClean="0"/>
              <a:t>started</a:t>
            </a:r>
            <a:r>
              <a:rPr lang="sv-SE" dirty="0" smtClean="0"/>
              <a:t> 2010 by Mats Troeng (Sweden)</a:t>
            </a:r>
          </a:p>
          <a:p>
            <a:r>
              <a:rPr lang="sv-SE" dirty="0" smtClean="0"/>
              <a:t>Project </a:t>
            </a:r>
            <a:r>
              <a:rPr lang="sv-SE" dirty="0" err="1" smtClean="0"/>
              <a:t>website</a:t>
            </a:r>
            <a:r>
              <a:rPr lang="sv-SE" dirty="0" smtClean="0"/>
              <a:t>: </a:t>
            </a:r>
            <a:r>
              <a:rPr lang="sv-SE" dirty="0" smtClean="0">
                <a:hlinkClick r:id="rId2"/>
              </a:rPr>
              <a:t>http://code.google.com/p/iofdatastandard/</a:t>
            </a:r>
            <a:endParaRPr lang="sv-SE" dirty="0" smtClean="0"/>
          </a:p>
          <a:p>
            <a:r>
              <a:rPr lang="sv-SE" dirty="0" err="1" smtClean="0"/>
              <a:t>Announced</a:t>
            </a:r>
            <a:r>
              <a:rPr lang="sv-SE" dirty="0" smtClean="0"/>
              <a:t> at the IOF </a:t>
            </a:r>
            <a:r>
              <a:rPr lang="sv-SE" dirty="0" err="1" smtClean="0"/>
              <a:t>website</a:t>
            </a:r>
            <a:endParaRPr lang="sv-SE" dirty="0" smtClean="0"/>
          </a:p>
          <a:p>
            <a:r>
              <a:rPr lang="sv-SE" dirty="0" smtClean="0"/>
              <a:t>Feedback </a:t>
            </a:r>
            <a:r>
              <a:rPr lang="sv-SE" dirty="0" err="1" smtClean="0"/>
              <a:t>received</a:t>
            </a:r>
            <a:r>
              <a:rPr lang="sv-SE" dirty="0" smtClean="0"/>
              <a:t> from 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 </a:t>
            </a:r>
            <a:r>
              <a:rPr lang="sv-SE" dirty="0" err="1" smtClean="0"/>
              <a:t>around</a:t>
            </a:r>
            <a:r>
              <a:rPr lang="sv-SE" dirty="0" smtClean="0"/>
              <a:t> the O </a:t>
            </a:r>
            <a:r>
              <a:rPr lang="sv-SE" dirty="0" err="1" smtClean="0"/>
              <a:t>world</a:t>
            </a:r>
            <a:r>
              <a:rPr lang="sv-SE" dirty="0" smtClean="0"/>
              <a:t> – </a:t>
            </a: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!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6607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sv-SE" dirty="0" smtClean="0"/>
              <a:t>Version 3.0</a:t>
            </a:r>
          </a:p>
          <a:p>
            <a:r>
              <a:rPr lang="sv-SE" dirty="0" err="1" smtClean="0"/>
              <a:t>Based</a:t>
            </a:r>
            <a:r>
              <a:rPr lang="sv-SE" dirty="0" smtClean="0"/>
              <a:t> on an XML Schema (XSD </a:t>
            </a:r>
            <a:r>
              <a:rPr lang="sv-SE" dirty="0" err="1" smtClean="0"/>
              <a:t>file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Better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over data </a:t>
            </a:r>
            <a:r>
              <a:rPr lang="sv-SE" dirty="0" err="1" smtClean="0"/>
              <a:t>types</a:t>
            </a:r>
            <a:r>
              <a:rPr lang="sv-SE" dirty="0" smtClean="0"/>
              <a:t> and </a:t>
            </a:r>
            <a:r>
              <a:rPr lang="sv-SE" dirty="0" err="1" smtClean="0"/>
              <a:t>validation</a:t>
            </a:r>
            <a:endParaRPr lang="sv-SE" dirty="0" smtClean="0"/>
          </a:p>
          <a:p>
            <a:r>
              <a:rPr lang="sv-SE" dirty="0" err="1" smtClean="0"/>
              <a:t>Extensible</a:t>
            </a:r>
            <a:endParaRPr lang="sv-SE" dirty="0" smtClean="0"/>
          </a:p>
          <a:p>
            <a:pPr lvl="1"/>
            <a:r>
              <a:rPr lang="sv-SE" dirty="0" smtClean="0"/>
              <a:t>Most elements </a:t>
            </a:r>
            <a:r>
              <a:rPr lang="sv-SE" dirty="0" err="1" smtClean="0"/>
              <a:t>contains</a:t>
            </a:r>
            <a:r>
              <a:rPr lang="sv-SE" dirty="0" smtClean="0"/>
              <a:t> an &lt;Extensions&gt; element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custom</a:t>
            </a:r>
            <a:r>
              <a:rPr lang="sv-SE" dirty="0" smtClean="0"/>
              <a:t> elements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placed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</a:t>
            </a:r>
            <a:r>
              <a:rPr lang="sv-SE" dirty="0" err="1" smtClean="0"/>
              <a:t>breaking</a:t>
            </a:r>
            <a:r>
              <a:rPr lang="sv-SE" dirty="0" smtClean="0"/>
              <a:t> </a:t>
            </a:r>
            <a:r>
              <a:rPr lang="sv-SE" dirty="0" err="1" smtClean="0"/>
              <a:t>validation</a:t>
            </a:r>
            <a:endParaRPr lang="sv-SE" dirty="0" smtClean="0"/>
          </a:p>
          <a:p>
            <a:r>
              <a:rPr lang="sv-SE" dirty="0" err="1" smtClean="0"/>
              <a:t>Designed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-generation in mind</a:t>
            </a:r>
          </a:p>
          <a:p>
            <a:pPr lvl="1"/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generate </a:t>
            </a:r>
            <a:r>
              <a:rPr lang="sv-SE" dirty="0" err="1" smtClean="0"/>
              <a:t>classes</a:t>
            </a:r>
            <a:r>
              <a:rPr lang="sv-SE" dirty="0" smtClean="0"/>
              <a:t> in </a:t>
            </a:r>
            <a:r>
              <a:rPr lang="sv-SE" dirty="0" err="1" smtClean="0"/>
              <a:t>e.g</a:t>
            </a:r>
            <a:r>
              <a:rPr lang="sv-SE" dirty="0" smtClean="0"/>
              <a:t>. Java, PHP or C#</a:t>
            </a:r>
          </a:p>
        </p:txBody>
      </p:sp>
    </p:spTree>
    <p:extLst>
      <p:ext uri="{BB962C8B-B14F-4D97-AF65-F5344CB8AC3E}">
        <p14:creationId xmlns:p14="http://schemas.microsoft.com/office/powerpoint/2010/main" val="3865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data standard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sv-SE" dirty="0" smtClean="0"/>
              <a:t>Draft version </a:t>
            </a:r>
            <a:r>
              <a:rPr lang="sv-SE" dirty="0" err="1" smtClean="0"/>
              <a:t>published</a:t>
            </a:r>
            <a:r>
              <a:rPr lang="sv-SE" dirty="0" smtClean="0"/>
              <a:t> at </a:t>
            </a:r>
            <a:r>
              <a:rPr lang="sv-SE" dirty="0" smtClean="0">
                <a:hlinkClick r:id="rId2"/>
              </a:rPr>
              <a:t>http://code.google.com/p/iofdatastandard/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Still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declared</a:t>
            </a:r>
            <a:r>
              <a:rPr lang="sv-SE" dirty="0" smtClean="0"/>
              <a:t> </a:t>
            </a:r>
            <a:r>
              <a:rPr lang="sv-SE" dirty="0" err="1" smtClean="0"/>
              <a:t>official</a:t>
            </a:r>
            <a:endParaRPr lang="sv-SE" dirty="0" smtClean="0"/>
          </a:p>
          <a:p>
            <a:pPr lvl="1"/>
            <a:r>
              <a:rPr lang="sv-SE" dirty="0" smtClean="0"/>
              <a:t>Draft version </a:t>
            </a:r>
            <a:r>
              <a:rPr lang="sv-SE" dirty="0" err="1" smtClean="0"/>
              <a:t>used</a:t>
            </a:r>
            <a:r>
              <a:rPr lang="sv-SE" dirty="0" smtClean="0"/>
              <a:t> by a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applications</a:t>
            </a:r>
            <a:endParaRPr lang="sv-SE" dirty="0" smtClean="0"/>
          </a:p>
          <a:p>
            <a:pPr lvl="2"/>
            <a:r>
              <a:rPr lang="sv-SE" dirty="0" smtClean="0"/>
              <a:t>Eventor</a:t>
            </a:r>
          </a:p>
          <a:p>
            <a:pPr lvl="2"/>
            <a:r>
              <a:rPr lang="sv-SE" dirty="0" smtClean="0"/>
              <a:t>OE2010, OS2010</a:t>
            </a:r>
          </a:p>
          <a:p>
            <a:pPr lvl="2"/>
            <a:r>
              <a:rPr lang="sv-SE" dirty="0" smtClean="0"/>
              <a:t>OLA</a:t>
            </a:r>
          </a:p>
          <a:p>
            <a:pPr lvl="2"/>
            <a:r>
              <a:rPr lang="sv-SE" dirty="0" smtClean="0"/>
              <a:t>SIME</a:t>
            </a:r>
          </a:p>
          <a:p>
            <a:pPr lvl="2"/>
            <a:r>
              <a:rPr lang="sv-SE" dirty="0" err="1" smtClean="0"/>
              <a:t>MeOS</a:t>
            </a:r>
            <a:endParaRPr lang="sv-SE" dirty="0" smtClean="0"/>
          </a:p>
          <a:p>
            <a:pPr lvl="2"/>
            <a:r>
              <a:rPr lang="sv-SE" dirty="0" err="1" smtClean="0"/>
              <a:t>WinSplits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59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241</Words>
  <Application>Microsoft Office PowerPoint</Application>
  <PresentationFormat>Bildspel på skärmen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Office-tema</vt:lpstr>
      <vt:lpstr>New IOF Data Standard</vt:lpstr>
      <vt:lpstr>Purpose of a data standard</vt:lpstr>
      <vt:lpstr>The current IOF Data Standard</vt:lpstr>
      <vt:lpstr>Limitations of current standard</vt:lpstr>
      <vt:lpstr>New data standard</vt:lpstr>
      <vt:lpstr>New data standard</vt:lpstr>
      <vt:lpstr>New data standard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IOF Data Standard</dc:title>
  <dc:creator>Mats Troeng</dc:creator>
  <cp:lastModifiedBy>Mats Troeng</cp:lastModifiedBy>
  <cp:revision>5</cp:revision>
  <dcterms:created xsi:type="dcterms:W3CDTF">2012-07-13T19:23:02Z</dcterms:created>
  <dcterms:modified xsi:type="dcterms:W3CDTF">2012-07-13T20:11:27Z</dcterms:modified>
</cp:coreProperties>
</file>