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96024" autoAdjust="0"/>
  </p:normalViewPr>
  <p:slideViewPr>
    <p:cSldViewPr snapToGrid="0" snapToObjects="1">
      <p:cViewPr>
        <p:scale>
          <a:sx n="81" d="100"/>
          <a:sy n="81" d="100"/>
        </p:scale>
        <p:origin x="1752" y="8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8B87-CB00-044D-B709-71C322F07402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4105-EB27-3E4F-BD28-1A9FDE34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9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8B87-CB00-044D-B709-71C322F07402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4105-EB27-3E4F-BD28-1A9FDE34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8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8B87-CB00-044D-B709-71C322F07402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4105-EB27-3E4F-BD28-1A9FDE34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8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8B87-CB00-044D-B709-71C322F07402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4105-EB27-3E4F-BD28-1A9FDE34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8B87-CB00-044D-B709-71C322F07402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4105-EB27-3E4F-BD28-1A9FDE34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8B87-CB00-044D-B709-71C322F07402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4105-EB27-3E4F-BD28-1A9FDE34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8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8B87-CB00-044D-B709-71C322F07402}" type="datetimeFigureOut">
              <a:rPr lang="en-US" smtClean="0"/>
              <a:t>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4105-EB27-3E4F-BD28-1A9FDE34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8B87-CB00-044D-B709-71C322F07402}" type="datetimeFigureOut">
              <a:rPr lang="en-US" smtClean="0"/>
              <a:t>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4105-EB27-3E4F-BD28-1A9FDE34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8B87-CB00-044D-B709-71C322F07402}" type="datetimeFigureOut">
              <a:rPr lang="en-US" smtClean="0"/>
              <a:t>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4105-EB27-3E4F-BD28-1A9FDE34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9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8B87-CB00-044D-B709-71C322F07402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4105-EB27-3E4F-BD28-1A9FDE34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8B87-CB00-044D-B709-71C322F07402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4105-EB27-3E4F-BD28-1A9FDE34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2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78B87-CB00-044D-B709-71C322F07402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4105-EB27-3E4F-BD28-1A9FDE34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3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heissystem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Henning Ward</a:t>
            </a:r>
          </a:p>
          <a:p>
            <a:r>
              <a:rPr lang="en-US" dirty="0" smtClean="0"/>
              <a:t>Natalie 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Designkonsept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1658"/>
          </a:xfrm>
        </p:spPr>
        <p:txBody>
          <a:bodyPr>
            <a:normAutofit fontScale="92500" lnSpcReduction="20000"/>
          </a:bodyPr>
          <a:lstStyle/>
          <a:p>
            <a:r>
              <a:rPr lang="nb-NO" dirty="0" smtClean="0"/>
              <a:t>Ingen master.</a:t>
            </a:r>
          </a:p>
          <a:p>
            <a:r>
              <a:rPr lang="nb-NO" dirty="0" smtClean="0"/>
              <a:t>Alle heiser utfører samme beregning (kostfunksjon).</a:t>
            </a:r>
          </a:p>
          <a:p>
            <a:r>
              <a:rPr lang="nb-NO" dirty="0" smtClean="0"/>
              <a:t>Alle heiser deler sin ordreliste (med tilhørende kost) med alle. </a:t>
            </a:r>
          </a:p>
          <a:p>
            <a:pPr lvl="1"/>
            <a:r>
              <a:rPr lang="nb-NO" dirty="0" smtClean="0"/>
              <a:t>UDP </a:t>
            </a:r>
            <a:r>
              <a:rPr lang="nb-NO" dirty="0" err="1" smtClean="0"/>
              <a:t>broadcast</a:t>
            </a:r>
            <a:r>
              <a:rPr lang="nb-NO" dirty="0" smtClean="0"/>
              <a:t>/</a:t>
            </a:r>
            <a:r>
              <a:rPr lang="nb-NO" dirty="0" err="1" smtClean="0"/>
              <a:t>multicast</a:t>
            </a:r>
            <a:endParaRPr lang="nb-NO" dirty="0" smtClean="0"/>
          </a:p>
          <a:p>
            <a:pPr lvl="1"/>
            <a:r>
              <a:rPr lang="nb-NO" dirty="0" err="1" smtClean="0"/>
              <a:t>Heartbeat</a:t>
            </a:r>
            <a:endParaRPr lang="nb-NO" dirty="0" smtClean="0"/>
          </a:p>
          <a:p>
            <a:r>
              <a:rPr lang="nb-NO" dirty="0" smtClean="0"/>
              <a:t>Hver heis sammenligner sin kost med de andre heisene sin kost (for hvert ordre)</a:t>
            </a:r>
          </a:p>
          <a:p>
            <a:pPr lvl="1"/>
            <a:r>
              <a:rPr lang="nb-NO" dirty="0"/>
              <a:t>Dersom heisen har lavere kost -&gt; legge til ordre i egen </a:t>
            </a:r>
            <a:r>
              <a:rPr lang="nb-NO" dirty="0" smtClean="0"/>
              <a:t>ordreliste</a:t>
            </a:r>
            <a:endParaRPr lang="nb-NO" dirty="0"/>
          </a:p>
          <a:p>
            <a:pPr lvl="1"/>
            <a:r>
              <a:rPr lang="nb-NO" dirty="0"/>
              <a:t>Dersom </a:t>
            </a:r>
            <a:r>
              <a:rPr lang="nb-NO" dirty="0" smtClean="0"/>
              <a:t>høyere </a:t>
            </a:r>
            <a:r>
              <a:rPr lang="nb-NO" dirty="0"/>
              <a:t>kost -&gt; slette fra sin </a:t>
            </a:r>
            <a:r>
              <a:rPr lang="nb-NO" dirty="0" smtClean="0"/>
              <a:t>ordreliste</a:t>
            </a:r>
          </a:p>
          <a:p>
            <a:pPr lvl="1"/>
            <a:r>
              <a:rPr lang="nb-NO" dirty="0" smtClean="0"/>
              <a:t>Unik kost tildelt hver heis avgjør når kostfunksjonen blir lik hos flere heiser</a:t>
            </a:r>
          </a:p>
          <a:p>
            <a:r>
              <a:rPr lang="nb-NO" dirty="0"/>
              <a:t>E</a:t>
            </a:r>
            <a:r>
              <a:rPr lang="nb-NO" dirty="0" smtClean="0"/>
              <a:t>n tråd </a:t>
            </a:r>
            <a:r>
              <a:rPr lang="nb-NO" dirty="0" smtClean="0"/>
              <a:t>for å sende og en for å </a:t>
            </a:r>
            <a:r>
              <a:rPr lang="nb-NO" dirty="0" smtClean="0"/>
              <a:t>motta</a:t>
            </a:r>
          </a:p>
          <a:p>
            <a:r>
              <a:rPr lang="nb-NO" dirty="0" smtClean="0"/>
              <a:t>Tråder mellom moduler</a:t>
            </a:r>
          </a:p>
          <a:p>
            <a:r>
              <a:rPr lang="nb-NO" dirty="0" smtClean="0"/>
              <a:t>Bruker </a:t>
            </a:r>
            <a:r>
              <a:rPr lang="nb-NO" dirty="0" err="1" smtClean="0"/>
              <a:t>go</a:t>
            </a:r>
            <a:r>
              <a:rPr lang="nb-NO" dirty="0" smtClean="0"/>
              <a:t> </a:t>
            </a:r>
            <a:r>
              <a:rPr lang="nb-NO" dirty="0" err="1" smtClean="0"/>
              <a:t>channels</a:t>
            </a:r>
            <a:r>
              <a:rPr lang="nb-NO" dirty="0" smtClean="0"/>
              <a:t> for </a:t>
            </a:r>
            <a:r>
              <a:rPr lang="nb-NO" dirty="0" err="1" smtClean="0"/>
              <a:t>threading</a:t>
            </a:r>
            <a:endParaRPr lang="nb-NO" dirty="0" smtClean="0"/>
          </a:p>
          <a:p>
            <a:pPr marL="0" indent="0">
              <a:buNone/>
            </a:pPr>
            <a:endParaRPr lang="nb-NO" dirty="0" smtClean="0"/>
          </a:p>
          <a:p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6558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Fault</a:t>
            </a:r>
            <a:r>
              <a:rPr lang="nb-NO" dirty="0" smtClean="0"/>
              <a:t> </a:t>
            </a:r>
            <a:r>
              <a:rPr lang="nb-NO" dirty="0" err="1" smtClean="0"/>
              <a:t>tolerance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Hver heis lagrer sin egen ordreliste til fil.</a:t>
            </a:r>
          </a:p>
          <a:p>
            <a:pPr lvl="1"/>
            <a:r>
              <a:rPr lang="nb-NO" dirty="0" smtClean="0"/>
              <a:t>Ingen heiser mister sine ordre dersom systemet </a:t>
            </a:r>
            <a:r>
              <a:rPr lang="nb-NO" dirty="0" err="1" smtClean="0"/>
              <a:t>rebootes</a:t>
            </a:r>
            <a:r>
              <a:rPr lang="nb-NO" dirty="0" smtClean="0"/>
              <a:t>.</a:t>
            </a:r>
          </a:p>
          <a:p>
            <a:r>
              <a:rPr lang="nb-NO" dirty="0" smtClean="0"/>
              <a:t>Hver heis lagrer ordrelistene til de andre heisene (nyeste kopi).</a:t>
            </a:r>
          </a:p>
          <a:p>
            <a:pPr lvl="1"/>
            <a:r>
              <a:rPr lang="nb-NO" dirty="0" smtClean="0"/>
              <a:t>Dersom </a:t>
            </a:r>
            <a:r>
              <a:rPr lang="nb-NO" dirty="0" err="1" smtClean="0"/>
              <a:t>X</a:t>
            </a:r>
            <a:r>
              <a:rPr lang="nb-NO" dirty="0" smtClean="0"/>
              <a:t> antall </a:t>
            </a:r>
            <a:r>
              <a:rPr lang="nb-NO" dirty="0" err="1" smtClean="0"/>
              <a:t>heartbeats</a:t>
            </a:r>
            <a:r>
              <a:rPr lang="nb-NO" dirty="0" smtClean="0"/>
              <a:t> uteblir fra en heis, antar de andre heisene at den er dø og kopierer dens ordre i sine egne ordrelister.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1725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Ytterligere forklaringer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 smtClean="0"/>
              <a:t>Når en heis mottar en ordre (fra knapp):</a:t>
            </a:r>
          </a:p>
          <a:p>
            <a:pPr lvl="1"/>
            <a:r>
              <a:rPr lang="nb-NO" dirty="0" smtClean="0"/>
              <a:t>Legger til i sin egen ordreliste med tilhørende kost</a:t>
            </a:r>
          </a:p>
          <a:p>
            <a:r>
              <a:rPr lang="nb-NO" dirty="0" smtClean="0"/>
              <a:t>Når en heis mottar en ordreliste (fra en annen heis):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 smtClean="0"/>
              <a:t>Lagre ordrelisten.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 smtClean="0"/>
              <a:t>Sammenlign om noen av de mottatte ordrene er lik heisens egne ordre.</a:t>
            </a:r>
          </a:p>
          <a:p>
            <a:pPr lvl="2"/>
            <a:r>
              <a:rPr lang="nb-NO" dirty="0" smtClean="0"/>
              <a:t>Sammenligne kost på like ordre. </a:t>
            </a:r>
          </a:p>
          <a:p>
            <a:pPr lvl="2"/>
            <a:r>
              <a:rPr lang="nb-NO" dirty="0" smtClean="0"/>
              <a:t>Dersom egen kost høyere -&gt; slette fra egen ordreliste.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 smtClean="0"/>
              <a:t>Beregne kostfunksjonen for de resterende ordrene.</a:t>
            </a:r>
          </a:p>
          <a:p>
            <a:pPr lvl="2"/>
            <a:r>
              <a:rPr lang="nb-NO" dirty="0" smtClean="0"/>
              <a:t>Sammenligne beregnet kost med mottatt kost.</a:t>
            </a:r>
          </a:p>
          <a:p>
            <a:pPr lvl="2"/>
            <a:r>
              <a:rPr lang="nb-NO" dirty="0" smtClean="0"/>
              <a:t>Dersom egen kost lavere -&gt; legge til egen ordreliste.</a:t>
            </a:r>
            <a:endParaRPr lang="nb-NO" dirty="0"/>
          </a:p>
          <a:p>
            <a:r>
              <a:rPr lang="nb-NO" dirty="0" smtClean="0"/>
              <a:t>Hver heis </a:t>
            </a:r>
            <a:r>
              <a:rPr lang="nb-NO" dirty="0" err="1" smtClean="0"/>
              <a:t>broadcaster</a:t>
            </a:r>
            <a:r>
              <a:rPr lang="nb-NO" dirty="0" smtClean="0"/>
              <a:t> sin ordreliste </a:t>
            </a:r>
            <a:r>
              <a:rPr lang="nb-NO" dirty="0" err="1" smtClean="0"/>
              <a:t>X</a:t>
            </a:r>
            <a:r>
              <a:rPr lang="nb-NO" dirty="0" smtClean="0"/>
              <a:t> antall ganger i sekundet.</a:t>
            </a:r>
          </a:p>
          <a:p>
            <a:r>
              <a:rPr lang="nb-NO" dirty="0" smtClean="0"/>
              <a:t>Hver heis lytter etter ordrelister fra andre heiser og behandler disse når de mottas.</a:t>
            </a:r>
          </a:p>
        </p:txBody>
      </p:sp>
    </p:spTree>
    <p:extLst>
      <p:ext uri="{BB962C8B-B14F-4D97-AF65-F5344CB8AC3E}">
        <p14:creationId xmlns:p14="http://schemas.microsoft.com/office/powerpoint/2010/main" val="124766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14" y="647158"/>
            <a:ext cx="9598572" cy="1242168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686" y="0"/>
            <a:ext cx="10515600" cy="1325563"/>
          </a:xfrm>
        </p:spPr>
        <p:txBody>
          <a:bodyPr/>
          <a:lstStyle/>
          <a:p>
            <a:r>
              <a:rPr lang="en-US" dirty="0" err="1"/>
              <a:t>K</a:t>
            </a:r>
            <a:r>
              <a:rPr lang="en-US" dirty="0" err="1" smtClean="0"/>
              <a:t>lassediagram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7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53" y="0"/>
            <a:ext cx="8097916" cy="10479658"/>
          </a:xfrm>
        </p:spPr>
      </p:pic>
    </p:spTree>
    <p:extLst>
      <p:ext uri="{BB962C8B-B14F-4D97-AF65-F5344CB8AC3E}">
        <p14:creationId xmlns:p14="http://schemas.microsoft.com/office/powerpoint/2010/main" val="184046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277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Design av heissystem</vt:lpstr>
      <vt:lpstr>Designkonsept </vt:lpstr>
      <vt:lpstr>Fault tolerance</vt:lpstr>
      <vt:lpstr>Ytterligere forklaringer</vt:lpstr>
      <vt:lpstr>Klassediagram</vt:lpstr>
      <vt:lpstr>FSM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av heissystem</dc:title>
  <dc:creator>Henning Ward</dc:creator>
  <cp:lastModifiedBy>Henning Ward</cp:lastModifiedBy>
  <cp:revision>15</cp:revision>
  <dcterms:created xsi:type="dcterms:W3CDTF">2017-01-29T12:30:17Z</dcterms:created>
  <dcterms:modified xsi:type="dcterms:W3CDTF">2017-01-30T10:10:40Z</dcterms:modified>
</cp:coreProperties>
</file>