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8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8B87-CB00-044D-B709-71C322F0740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heissystem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Henning Ward</a:t>
            </a:r>
          </a:p>
          <a:p>
            <a:r>
              <a:rPr lang="en-US" dirty="0" smtClean="0"/>
              <a:t>Natalie 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Designkonsept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Ingen master.</a:t>
            </a:r>
          </a:p>
          <a:p>
            <a:r>
              <a:rPr lang="nb-NO" dirty="0" smtClean="0"/>
              <a:t>Alle heiser utfører samme beregning (lik kostfunksjon).</a:t>
            </a:r>
          </a:p>
          <a:p>
            <a:r>
              <a:rPr lang="nb-NO" dirty="0" smtClean="0"/>
              <a:t>Alle heiser deler sin ordreliste med alle, og lagrer </a:t>
            </a:r>
            <a:r>
              <a:rPr lang="nb-NO" dirty="0" err="1" smtClean="0"/>
              <a:t>backups</a:t>
            </a:r>
            <a:r>
              <a:rPr lang="nb-NO" dirty="0" smtClean="0"/>
              <a:t>. </a:t>
            </a:r>
          </a:p>
          <a:p>
            <a:pPr lvl="1"/>
            <a:r>
              <a:rPr lang="nb-NO" dirty="0" smtClean="0"/>
              <a:t>Dersom en heis ikke sier noe på XXX sekunder, vil en annen heis legge til ordrene i sin egen liste. Den ikke </a:t>
            </a:r>
            <a:r>
              <a:rPr lang="nb-NO" dirty="0" err="1" smtClean="0"/>
              <a:t>responsive</a:t>
            </a:r>
            <a:r>
              <a:rPr lang="nb-NO" dirty="0" smtClean="0"/>
              <a:t> heisen sendes ned til første etasje (dersom mulig) og vil forbli ute av drift. </a:t>
            </a:r>
          </a:p>
          <a:p>
            <a:r>
              <a:rPr lang="nb-NO" dirty="0" smtClean="0"/>
              <a:t>Hver heis bruker egne tråder for å motta ordreliste fra hver heis, samt en egen tråd for å distribuere egen ordreliste.</a:t>
            </a:r>
          </a:p>
          <a:p>
            <a:pPr marL="0" indent="0">
              <a:buNone/>
            </a:pPr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55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5" y="388779"/>
            <a:ext cx="9997885" cy="12938442"/>
          </a:xfrm>
        </p:spPr>
      </p:pic>
    </p:spTree>
    <p:extLst>
      <p:ext uri="{BB962C8B-B14F-4D97-AF65-F5344CB8AC3E}">
        <p14:creationId xmlns:p14="http://schemas.microsoft.com/office/powerpoint/2010/main" val="21358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53" y="0"/>
            <a:ext cx="8097916" cy="10479658"/>
          </a:xfrm>
        </p:spPr>
      </p:pic>
    </p:spTree>
    <p:extLst>
      <p:ext uri="{BB962C8B-B14F-4D97-AF65-F5344CB8AC3E}">
        <p14:creationId xmlns:p14="http://schemas.microsoft.com/office/powerpoint/2010/main" val="18404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98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Design av heissystem</vt:lpstr>
      <vt:lpstr>Designkonsept </vt:lpstr>
      <vt:lpstr>PowerPoint Presentation</vt:lpstr>
      <vt:lpstr>FSM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av heissystem</dc:title>
  <dc:creator>Henning Ward</dc:creator>
  <cp:lastModifiedBy>Henning Ward</cp:lastModifiedBy>
  <cp:revision>4</cp:revision>
  <dcterms:created xsi:type="dcterms:W3CDTF">2017-01-29T12:30:17Z</dcterms:created>
  <dcterms:modified xsi:type="dcterms:W3CDTF">2017-01-29T14:10:55Z</dcterms:modified>
</cp:coreProperties>
</file>