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6"/>
  </p:notesMasterIdLst>
  <p:sldIdLst>
    <p:sldId id="256" r:id="rId2"/>
    <p:sldId id="482" r:id="rId3"/>
    <p:sldId id="523" r:id="rId4"/>
    <p:sldId id="514" r:id="rId5"/>
    <p:sldId id="469" r:id="rId6"/>
    <p:sldId id="516" r:id="rId7"/>
    <p:sldId id="517" r:id="rId8"/>
    <p:sldId id="518" r:id="rId9"/>
    <p:sldId id="519" r:id="rId10"/>
    <p:sldId id="520" r:id="rId11"/>
    <p:sldId id="529" r:id="rId12"/>
    <p:sldId id="521" r:id="rId13"/>
    <p:sldId id="524" r:id="rId14"/>
    <p:sldId id="528" r:id="rId15"/>
    <p:sldId id="522" r:id="rId16"/>
    <p:sldId id="498" r:id="rId17"/>
    <p:sldId id="502" r:id="rId18"/>
    <p:sldId id="500" r:id="rId19"/>
    <p:sldId id="499" r:id="rId20"/>
    <p:sldId id="497" r:id="rId21"/>
    <p:sldId id="492" r:id="rId22"/>
    <p:sldId id="493" r:id="rId23"/>
    <p:sldId id="494" r:id="rId24"/>
    <p:sldId id="495" r:id="rId25"/>
    <p:sldId id="501" r:id="rId26"/>
    <p:sldId id="496" r:id="rId27"/>
    <p:sldId id="525" r:id="rId28"/>
    <p:sldId id="457" r:id="rId29"/>
    <p:sldId id="503" r:id="rId30"/>
    <p:sldId id="508" r:id="rId31"/>
    <p:sldId id="512" r:id="rId32"/>
    <p:sldId id="513" r:id="rId33"/>
    <p:sldId id="511" r:id="rId34"/>
    <p:sldId id="509" r:id="rId35"/>
    <p:sldId id="526" r:id="rId36"/>
    <p:sldId id="527" r:id="rId37"/>
    <p:sldId id="463" r:id="rId38"/>
    <p:sldId id="456" r:id="rId39"/>
    <p:sldId id="438" r:id="rId40"/>
    <p:sldId id="437" r:id="rId41"/>
    <p:sldId id="443" r:id="rId42"/>
    <p:sldId id="445" r:id="rId43"/>
    <p:sldId id="444" r:id="rId44"/>
    <p:sldId id="446" r:id="rId45"/>
    <p:sldId id="447" r:id="rId46"/>
    <p:sldId id="449" r:id="rId47"/>
    <p:sldId id="452" r:id="rId48"/>
    <p:sldId id="451" r:id="rId49"/>
    <p:sldId id="450" r:id="rId50"/>
    <p:sldId id="453" r:id="rId51"/>
    <p:sldId id="454" r:id="rId52"/>
    <p:sldId id="455" r:id="rId53"/>
    <p:sldId id="481" r:id="rId54"/>
    <p:sldId id="504" r:id="rId55"/>
  </p:sldIdLst>
  <p:sldSz cx="12192000" cy="6858000"/>
  <p:notesSz cx="7099300" cy="102346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29" userDrawn="1">
          <p15:clr>
            <a:srgbClr val="A4A3A4"/>
          </p15:clr>
        </p15:guide>
        <p15:guide id="3" orient="horz" pos="958" userDrawn="1">
          <p15:clr>
            <a:srgbClr val="A4A3A4"/>
          </p15:clr>
        </p15:guide>
        <p15:guide id="4" orient="horz" pos="4065" userDrawn="1">
          <p15:clr>
            <a:srgbClr val="A4A3A4"/>
          </p15:clr>
        </p15:guide>
        <p15:guide id="5" orient="horz" pos="4110" userDrawn="1">
          <p15:clr>
            <a:srgbClr val="A4A3A4"/>
          </p15:clr>
        </p15:guide>
        <p15:guide id="7" orient="horz" pos="4178" userDrawn="1">
          <p15:clr>
            <a:srgbClr val="A4A3A4"/>
          </p15:clr>
        </p15:guide>
        <p15:guide id="8" pos="1231" userDrawn="1">
          <p15:clr>
            <a:srgbClr val="A4A3A4"/>
          </p15:clr>
        </p15:guide>
        <p15:guide id="9" pos="6993" userDrawn="1">
          <p15:clr>
            <a:srgbClr val="A4A3A4"/>
          </p15:clr>
        </p15:guide>
        <p15:guide id="10" pos="3840" userDrawn="1">
          <p15:clr>
            <a:srgbClr val="A4A3A4"/>
          </p15:clr>
        </p15:guide>
        <p15:guide id="11" pos="3795" userDrawn="1">
          <p15:clr>
            <a:srgbClr val="A4A3A4"/>
          </p15:clr>
        </p15:guide>
        <p15:guide id="12" pos="3885" userDrawn="1">
          <p15:clr>
            <a:srgbClr val="A4A3A4"/>
          </p15:clr>
        </p15:guide>
        <p15:guide id="13" pos="4248" userDrawn="1">
          <p15:clr>
            <a:srgbClr val="A4A3A4"/>
          </p15:clr>
        </p15:guide>
        <p15:guide id="14" pos="4340" userDrawn="1">
          <p15:clr>
            <a:srgbClr val="A4A3A4"/>
          </p15:clr>
        </p15:guide>
        <p15:guide id="15" pos="4679" userDrawn="1">
          <p15:clr>
            <a:srgbClr val="A4A3A4"/>
          </p15:clr>
        </p15:guide>
        <p15:guide id="16" pos="3341" userDrawn="1">
          <p15:clr>
            <a:srgbClr val="A4A3A4"/>
          </p15:clr>
        </p15:guide>
        <p15:guide id="17" pos="5132" userDrawn="1">
          <p15:clr>
            <a:srgbClr val="A4A3A4"/>
          </p15:clr>
        </p15:guide>
        <p15:guide id="18" pos="5223" userDrawn="1">
          <p15:clr>
            <a:srgbClr val="A4A3A4"/>
          </p15:clr>
        </p15:guide>
        <p15:guide id="19" pos="6108" userDrawn="1">
          <p15:clr>
            <a:srgbClr val="A4A3A4"/>
          </p15:clr>
        </p15:guide>
        <p15:guide id="21" pos="6449" userDrawn="1">
          <p15:clr>
            <a:srgbClr val="A4A3A4"/>
          </p15:clr>
        </p15:guide>
        <p15:guide id="22" pos="6902" userDrawn="1">
          <p15:clr>
            <a:srgbClr val="A4A3A4"/>
          </p15:clr>
        </p15:guide>
        <p15:guide id="23" pos="3432" userDrawn="1">
          <p15:clr>
            <a:srgbClr val="A4A3A4"/>
          </p15:clr>
        </p15:guide>
        <p15:guide id="25" pos="3000" userDrawn="1">
          <p15:clr>
            <a:srgbClr val="A4A3A4"/>
          </p15:clr>
        </p15:guide>
        <p15:guide id="26" pos="2911" userDrawn="1">
          <p15:clr>
            <a:srgbClr val="A4A3A4"/>
          </p15:clr>
        </p15:guide>
        <p15:guide id="27" pos="2547" userDrawn="1">
          <p15:clr>
            <a:srgbClr val="A4A3A4"/>
          </p15:clr>
        </p15:guide>
        <p15:guide id="28" pos="2457" userDrawn="1">
          <p15:clr>
            <a:srgbClr val="A4A3A4"/>
          </p15:clr>
        </p15:guide>
        <p15:guide id="29" pos="2116" userDrawn="1">
          <p15:clr>
            <a:srgbClr val="A4A3A4"/>
          </p15:clr>
        </p15:guide>
        <p15:guide id="30" pos="2026" userDrawn="1">
          <p15:clr>
            <a:srgbClr val="A4A3A4"/>
          </p15:clr>
        </p15:guide>
        <p15:guide id="31" pos="1662" userDrawn="1">
          <p15:clr>
            <a:srgbClr val="A4A3A4"/>
          </p15:clr>
        </p15:guide>
        <p15:guide id="32" pos="1572" userDrawn="1">
          <p15:clr>
            <a:srgbClr val="A4A3A4"/>
          </p15:clr>
        </p15:guide>
        <p15:guide id="36" pos="5564" userDrawn="1">
          <p15:clr>
            <a:srgbClr val="A4A3A4"/>
          </p15:clr>
        </p15:guide>
        <p15:guide id="37" pos="5655" userDrawn="1">
          <p15:clr>
            <a:srgbClr val="A4A3A4"/>
          </p15:clr>
        </p15:guide>
        <p15:guide id="38" pos="6017" userDrawn="1">
          <p15:clr>
            <a:srgbClr val="A4A3A4"/>
          </p15:clr>
        </p15:guide>
        <p15:guide id="40" pos="779" userDrawn="1">
          <p15:clr>
            <a:srgbClr val="A4A3A4"/>
          </p15:clr>
        </p15:guide>
        <p15:guide id="41" pos="665" userDrawn="1">
          <p15:clr>
            <a:srgbClr val="A4A3A4"/>
          </p15:clr>
        </p15:guide>
        <p15:guide id="42" pos="347" userDrawn="1">
          <p15:clr>
            <a:srgbClr val="A4A3A4"/>
          </p15:clr>
        </p15:guide>
        <p15:guide id="44" pos="6540" userDrawn="1">
          <p15:clr>
            <a:srgbClr val="A4A3A4"/>
          </p15:clr>
        </p15:guide>
        <p15:guide id="46" pos="7332" userDrawn="1">
          <p15:clr>
            <a:srgbClr val="A4A3A4"/>
          </p15:clr>
        </p15:guide>
        <p15:guide id="47" pos="1118" userDrawn="1">
          <p15:clr>
            <a:srgbClr val="A4A3A4"/>
          </p15:clr>
        </p15:guide>
        <p15:guide id="48" pos="257" userDrawn="1">
          <p15:clr>
            <a:srgbClr val="A4A3A4"/>
          </p15:clr>
        </p15:guide>
        <p15:guide id="49" pos="7424" userDrawn="1">
          <p15:clr>
            <a:srgbClr val="A4A3A4"/>
          </p15:clr>
        </p15:guide>
        <p15:guide id="50" pos="211" userDrawn="1">
          <p15:clr>
            <a:srgbClr val="A4A3A4"/>
          </p15:clr>
        </p15:guide>
        <p15:guide id="51" pos="746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F0"/>
    <a:srgbClr val="D20537"/>
    <a:srgbClr val="1EA5A5"/>
    <a:srgbClr val="FFFFFF"/>
    <a:srgbClr val="000000"/>
    <a:srgbClr val="006E6E"/>
    <a:srgbClr val="BEC3C8"/>
    <a:srgbClr val="EB829B"/>
    <a:srgbClr val="8C9196"/>
    <a:srgbClr val="2D37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BEF27D1-8AA5-45BA-8DD8-933B03628F33}" v="5" dt="2022-04-24T14:42:39.879"/>
  </p1510:revLst>
</p1510:revInfo>
</file>

<file path=ppt/tableStyles.xml><?xml version="1.0" encoding="utf-8"?>
<a:tblStyleLst xmlns:a="http://schemas.openxmlformats.org/drawingml/2006/main" def="{6E25E649-3F16-4E02-A733-19D2CDBF48F0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E25E649-3F16-4E02-A733-19D2CDBF48F0}" styleName="Mittlere Formatvorlage 3 - Akz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54" autoAdjust="0"/>
    <p:restoredTop sz="96224" autoAdjust="0"/>
  </p:normalViewPr>
  <p:slideViewPr>
    <p:cSldViewPr showGuides="1">
      <p:cViewPr>
        <p:scale>
          <a:sx n="100" d="100"/>
          <a:sy n="100" d="100"/>
        </p:scale>
        <p:origin x="1044" y="306"/>
      </p:cViewPr>
      <p:guideLst>
        <p:guide orient="horz" pos="3929"/>
        <p:guide orient="horz" pos="958"/>
        <p:guide orient="horz" pos="4065"/>
        <p:guide orient="horz" pos="4110"/>
        <p:guide orient="horz" pos="4178"/>
        <p:guide pos="1231"/>
        <p:guide pos="6993"/>
        <p:guide pos="3840"/>
        <p:guide pos="3795"/>
        <p:guide pos="3885"/>
        <p:guide pos="4248"/>
        <p:guide pos="4340"/>
        <p:guide pos="4679"/>
        <p:guide pos="3341"/>
        <p:guide pos="5132"/>
        <p:guide pos="5223"/>
        <p:guide pos="6108"/>
        <p:guide pos="6449"/>
        <p:guide pos="6902"/>
        <p:guide pos="3432"/>
        <p:guide pos="3000"/>
        <p:guide pos="2911"/>
        <p:guide pos="2547"/>
        <p:guide pos="2457"/>
        <p:guide pos="2116"/>
        <p:guide pos="2026"/>
        <p:guide pos="1662"/>
        <p:guide pos="1572"/>
        <p:guide pos="5564"/>
        <p:guide pos="5655"/>
        <p:guide pos="6017"/>
        <p:guide pos="779"/>
        <p:guide pos="665"/>
        <p:guide pos="347"/>
        <p:guide pos="6540"/>
        <p:guide pos="7332"/>
        <p:guide pos="1118"/>
        <p:guide pos="257"/>
        <p:guide pos="7424"/>
        <p:guide pos="211"/>
        <p:guide pos="746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61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 Hennemann" userId="407dd870-6b0d-4559-aad6-2b049639a798" providerId="ADAL" clId="{65A0CD3A-09B3-40C9-8933-D9AC09606CCC}"/>
    <pc:docChg chg="undo custSel addSld delSld modSld sldOrd">
      <pc:chgData name="Marc Hennemann" userId="407dd870-6b0d-4559-aad6-2b049639a798" providerId="ADAL" clId="{65A0CD3A-09B3-40C9-8933-D9AC09606CCC}" dt="2022-01-16T15:49:14.905" v="709" actId="478"/>
      <pc:docMkLst>
        <pc:docMk/>
      </pc:docMkLst>
      <pc:sldChg chg="del">
        <pc:chgData name="Marc Hennemann" userId="407dd870-6b0d-4559-aad6-2b049639a798" providerId="ADAL" clId="{65A0CD3A-09B3-40C9-8933-D9AC09606CCC}" dt="2022-01-16T15:14:16.142" v="232" actId="47"/>
        <pc:sldMkLst>
          <pc:docMk/>
          <pc:sldMk cId="3119584234" sldId="427"/>
        </pc:sldMkLst>
      </pc:sldChg>
      <pc:sldChg chg="del">
        <pc:chgData name="Marc Hennemann" userId="407dd870-6b0d-4559-aad6-2b049639a798" providerId="ADAL" clId="{65A0CD3A-09B3-40C9-8933-D9AC09606CCC}" dt="2022-01-16T15:14:16.142" v="232" actId="47"/>
        <pc:sldMkLst>
          <pc:docMk/>
          <pc:sldMk cId="3708354995" sldId="437"/>
        </pc:sldMkLst>
      </pc:sldChg>
      <pc:sldChg chg="del">
        <pc:chgData name="Marc Hennemann" userId="407dd870-6b0d-4559-aad6-2b049639a798" providerId="ADAL" clId="{65A0CD3A-09B3-40C9-8933-D9AC09606CCC}" dt="2022-01-16T15:14:16.142" v="232" actId="47"/>
        <pc:sldMkLst>
          <pc:docMk/>
          <pc:sldMk cId="936142750" sldId="438"/>
        </pc:sldMkLst>
      </pc:sldChg>
      <pc:sldChg chg="del">
        <pc:chgData name="Marc Hennemann" userId="407dd870-6b0d-4559-aad6-2b049639a798" providerId="ADAL" clId="{65A0CD3A-09B3-40C9-8933-D9AC09606CCC}" dt="2022-01-16T15:14:16.142" v="232" actId="47"/>
        <pc:sldMkLst>
          <pc:docMk/>
          <pc:sldMk cId="2003392946" sldId="443"/>
        </pc:sldMkLst>
      </pc:sldChg>
      <pc:sldChg chg="del">
        <pc:chgData name="Marc Hennemann" userId="407dd870-6b0d-4559-aad6-2b049639a798" providerId="ADAL" clId="{65A0CD3A-09B3-40C9-8933-D9AC09606CCC}" dt="2022-01-16T15:14:16.142" v="232" actId="47"/>
        <pc:sldMkLst>
          <pc:docMk/>
          <pc:sldMk cId="3637067091" sldId="444"/>
        </pc:sldMkLst>
      </pc:sldChg>
      <pc:sldChg chg="del">
        <pc:chgData name="Marc Hennemann" userId="407dd870-6b0d-4559-aad6-2b049639a798" providerId="ADAL" clId="{65A0CD3A-09B3-40C9-8933-D9AC09606CCC}" dt="2022-01-16T15:14:16.142" v="232" actId="47"/>
        <pc:sldMkLst>
          <pc:docMk/>
          <pc:sldMk cId="3990851240" sldId="445"/>
        </pc:sldMkLst>
      </pc:sldChg>
      <pc:sldChg chg="del">
        <pc:chgData name="Marc Hennemann" userId="407dd870-6b0d-4559-aad6-2b049639a798" providerId="ADAL" clId="{65A0CD3A-09B3-40C9-8933-D9AC09606CCC}" dt="2022-01-16T15:14:16.142" v="232" actId="47"/>
        <pc:sldMkLst>
          <pc:docMk/>
          <pc:sldMk cId="1518251451" sldId="446"/>
        </pc:sldMkLst>
      </pc:sldChg>
      <pc:sldChg chg="del">
        <pc:chgData name="Marc Hennemann" userId="407dd870-6b0d-4559-aad6-2b049639a798" providerId="ADAL" clId="{65A0CD3A-09B3-40C9-8933-D9AC09606CCC}" dt="2022-01-16T15:14:16.142" v="232" actId="47"/>
        <pc:sldMkLst>
          <pc:docMk/>
          <pc:sldMk cId="903753240" sldId="447"/>
        </pc:sldMkLst>
      </pc:sldChg>
      <pc:sldChg chg="del">
        <pc:chgData name="Marc Hennemann" userId="407dd870-6b0d-4559-aad6-2b049639a798" providerId="ADAL" clId="{65A0CD3A-09B3-40C9-8933-D9AC09606CCC}" dt="2022-01-16T15:14:16.142" v="232" actId="47"/>
        <pc:sldMkLst>
          <pc:docMk/>
          <pc:sldMk cId="2328681012" sldId="449"/>
        </pc:sldMkLst>
      </pc:sldChg>
      <pc:sldChg chg="del">
        <pc:chgData name="Marc Hennemann" userId="407dd870-6b0d-4559-aad6-2b049639a798" providerId="ADAL" clId="{65A0CD3A-09B3-40C9-8933-D9AC09606CCC}" dt="2022-01-16T15:14:16.142" v="232" actId="47"/>
        <pc:sldMkLst>
          <pc:docMk/>
          <pc:sldMk cId="1279932546" sldId="450"/>
        </pc:sldMkLst>
      </pc:sldChg>
      <pc:sldChg chg="del">
        <pc:chgData name="Marc Hennemann" userId="407dd870-6b0d-4559-aad6-2b049639a798" providerId="ADAL" clId="{65A0CD3A-09B3-40C9-8933-D9AC09606CCC}" dt="2022-01-16T15:14:16.142" v="232" actId="47"/>
        <pc:sldMkLst>
          <pc:docMk/>
          <pc:sldMk cId="3102658775" sldId="451"/>
        </pc:sldMkLst>
      </pc:sldChg>
      <pc:sldChg chg="del">
        <pc:chgData name="Marc Hennemann" userId="407dd870-6b0d-4559-aad6-2b049639a798" providerId="ADAL" clId="{65A0CD3A-09B3-40C9-8933-D9AC09606CCC}" dt="2022-01-16T15:14:16.142" v="232" actId="47"/>
        <pc:sldMkLst>
          <pc:docMk/>
          <pc:sldMk cId="1337195976" sldId="452"/>
        </pc:sldMkLst>
      </pc:sldChg>
      <pc:sldChg chg="del">
        <pc:chgData name="Marc Hennemann" userId="407dd870-6b0d-4559-aad6-2b049639a798" providerId="ADAL" clId="{65A0CD3A-09B3-40C9-8933-D9AC09606CCC}" dt="2022-01-16T15:14:16.142" v="232" actId="47"/>
        <pc:sldMkLst>
          <pc:docMk/>
          <pc:sldMk cId="762620228" sldId="453"/>
        </pc:sldMkLst>
      </pc:sldChg>
      <pc:sldChg chg="del">
        <pc:chgData name="Marc Hennemann" userId="407dd870-6b0d-4559-aad6-2b049639a798" providerId="ADAL" clId="{65A0CD3A-09B3-40C9-8933-D9AC09606CCC}" dt="2022-01-16T15:14:16.142" v="232" actId="47"/>
        <pc:sldMkLst>
          <pc:docMk/>
          <pc:sldMk cId="3202699352" sldId="454"/>
        </pc:sldMkLst>
      </pc:sldChg>
      <pc:sldChg chg="del">
        <pc:chgData name="Marc Hennemann" userId="407dd870-6b0d-4559-aad6-2b049639a798" providerId="ADAL" clId="{65A0CD3A-09B3-40C9-8933-D9AC09606CCC}" dt="2022-01-16T15:14:16.142" v="232" actId="47"/>
        <pc:sldMkLst>
          <pc:docMk/>
          <pc:sldMk cId="1897520263" sldId="455"/>
        </pc:sldMkLst>
      </pc:sldChg>
      <pc:sldChg chg="del">
        <pc:chgData name="Marc Hennemann" userId="407dd870-6b0d-4559-aad6-2b049639a798" providerId="ADAL" clId="{65A0CD3A-09B3-40C9-8933-D9AC09606CCC}" dt="2022-01-16T15:14:16.142" v="232" actId="47"/>
        <pc:sldMkLst>
          <pc:docMk/>
          <pc:sldMk cId="2570454247" sldId="456"/>
        </pc:sldMkLst>
      </pc:sldChg>
      <pc:sldChg chg="del">
        <pc:chgData name="Marc Hennemann" userId="407dd870-6b0d-4559-aad6-2b049639a798" providerId="ADAL" clId="{65A0CD3A-09B3-40C9-8933-D9AC09606CCC}" dt="2022-01-16T15:14:16.142" v="232" actId="47"/>
        <pc:sldMkLst>
          <pc:docMk/>
          <pc:sldMk cId="538271650" sldId="457"/>
        </pc:sldMkLst>
      </pc:sldChg>
      <pc:sldChg chg="del">
        <pc:chgData name="Marc Hennemann" userId="407dd870-6b0d-4559-aad6-2b049639a798" providerId="ADAL" clId="{65A0CD3A-09B3-40C9-8933-D9AC09606CCC}" dt="2022-01-16T15:14:16.142" v="232" actId="47"/>
        <pc:sldMkLst>
          <pc:docMk/>
          <pc:sldMk cId="24414737" sldId="458"/>
        </pc:sldMkLst>
      </pc:sldChg>
      <pc:sldChg chg="del">
        <pc:chgData name="Marc Hennemann" userId="407dd870-6b0d-4559-aad6-2b049639a798" providerId="ADAL" clId="{65A0CD3A-09B3-40C9-8933-D9AC09606CCC}" dt="2022-01-16T15:14:16.142" v="232" actId="47"/>
        <pc:sldMkLst>
          <pc:docMk/>
          <pc:sldMk cId="2284717821" sldId="460"/>
        </pc:sldMkLst>
      </pc:sldChg>
      <pc:sldChg chg="del">
        <pc:chgData name="Marc Hennemann" userId="407dd870-6b0d-4559-aad6-2b049639a798" providerId="ADAL" clId="{65A0CD3A-09B3-40C9-8933-D9AC09606CCC}" dt="2022-01-16T15:23:06.331" v="364" actId="47"/>
        <pc:sldMkLst>
          <pc:docMk/>
          <pc:sldMk cId="1480255967" sldId="464"/>
        </pc:sldMkLst>
      </pc:sldChg>
      <pc:sldChg chg="addSp delSp modSp del mod">
        <pc:chgData name="Marc Hennemann" userId="407dd870-6b0d-4559-aad6-2b049639a798" providerId="ADAL" clId="{65A0CD3A-09B3-40C9-8933-D9AC09606CCC}" dt="2022-01-16T15:23:20.814" v="366" actId="47"/>
        <pc:sldMkLst>
          <pc:docMk/>
          <pc:sldMk cId="1627596708" sldId="465"/>
        </pc:sldMkLst>
        <pc:spChg chg="mod">
          <ac:chgData name="Marc Hennemann" userId="407dd870-6b0d-4559-aad6-2b049639a798" providerId="ADAL" clId="{65A0CD3A-09B3-40C9-8933-D9AC09606CCC}" dt="2022-01-16T15:09:36.187" v="151" actId="1076"/>
          <ac:spMkLst>
            <pc:docMk/>
            <pc:sldMk cId="1627596708" sldId="465"/>
            <ac:spMk id="4" creationId="{A30EE476-17AC-4250-9B66-53F3A95B5394}"/>
          </ac:spMkLst>
        </pc:spChg>
        <pc:spChg chg="del mod">
          <ac:chgData name="Marc Hennemann" userId="407dd870-6b0d-4559-aad6-2b049639a798" providerId="ADAL" clId="{65A0CD3A-09B3-40C9-8933-D9AC09606CCC}" dt="2022-01-16T15:09:31.842" v="149" actId="478"/>
          <ac:spMkLst>
            <pc:docMk/>
            <pc:sldMk cId="1627596708" sldId="465"/>
            <ac:spMk id="5" creationId="{1A1CE04F-E07D-4664-A366-45AAE7184F3A}"/>
          </ac:spMkLst>
        </pc:spChg>
        <pc:spChg chg="mod">
          <ac:chgData name="Marc Hennemann" userId="407dd870-6b0d-4559-aad6-2b049639a798" providerId="ADAL" clId="{65A0CD3A-09B3-40C9-8933-D9AC09606CCC}" dt="2022-01-16T15:12:18.015" v="208" actId="1076"/>
          <ac:spMkLst>
            <pc:docMk/>
            <pc:sldMk cId="1627596708" sldId="465"/>
            <ac:spMk id="10" creationId="{C6771C17-4587-4D1D-9AC3-93F4B3E9FF55}"/>
          </ac:spMkLst>
        </pc:spChg>
        <pc:spChg chg="mod">
          <ac:chgData name="Marc Hennemann" userId="407dd870-6b0d-4559-aad6-2b049639a798" providerId="ADAL" clId="{65A0CD3A-09B3-40C9-8933-D9AC09606CCC}" dt="2022-01-16T15:12:23.519" v="209" actId="1076"/>
          <ac:spMkLst>
            <pc:docMk/>
            <pc:sldMk cId="1627596708" sldId="465"/>
            <ac:spMk id="11" creationId="{CEC1F2FB-785A-4030-8452-39806B0E2852}"/>
          </ac:spMkLst>
        </pc:spChg>
        <pc:spChg chg="mod">
          <ac:chgData name="Marc Hennemann" userId="407dd870-6b0d-4559-aad6-2b049639a798" providerId="ADAL" clId="{65A0CD3A-09B3-40C9-8933-D9AC09606CCC}" dt="2022-01-16T15:10:45.751" v="162" actId="1076"/>
          <ac:spMkLst>
            <pc:docMk/>
            <pc:sldMk cId="1627596708" sldId="465"/>
            <ac:spMk id="12" creationId="{D8F3A8AC-C7C2-4D1D-9DEC-D82108349B6D}"/>
          </ac:spMkLst>
        </pc:spChg>
        <pc:spChg chg="mod">
          <ac:chgData name="Marc Hennemann" userId="407dd870-6b0d-4559-aad6-2b049639a798" providerId="ADAL" clId="{65A0CD3A-09B3-40C9-8933-D9AC09606CCC}" dt="2022-01-16T15:12:18.015" v="208" actId="1076"/>
          <ac:spMkLst>
            <pc:docMk/>
            <pc:sldMk cId="1627596708" sldId="465"/>
            <ac:spMk id="15" creationId="{7B490AE5-6953-498F-A09F-6997F044B0B8}"/>
          </ac:spMkLst>
        </pc:spChg>
        <pc:spChg chg="mod">
          <ac:chgData name="Marc Hennemann" userId="407dd870-6b0d-4559-aad6-2b049639a798" providerId="ADAL" clId="{65A0CD3A-09B3-40C9-8933-D9AC09606CCC}" dt="2022-01-16T15:10:45.751" v="162" actId="1076"/>
          <ac:spMkLst>
            <pc:docMk/>
            <pc:sldMk cId="1627596708" sldId="465"/>
            <ac:spMk id="16" creationId="{3561B46C-AECB-438B-9D73-40EA0DF59EAA}"/>
          </ac:spMkLst>
        </pc:spChg>
        <pc:spChg chg="mod">
          <ac:chgData name="Marc Hennemann" userId="407dd870-6b0d-4559-aad6-2b049639a798" providerId="ADAL" clId="{65A0CD3A-09B3-40C9-8933-D9AC09606CCC}" dt="2022-01-16T15:12:23.519" v="209" actId="1076"/>
          <ac:spMkLst>
            <pc:docMk/>
            <pc:sldMk cId="1627596708" sldId="465"/>
            <ac:spMk id="17" creationId="{D89A6BF5-3299-4A8D-B854-34EC1FCB7F85}"/>
          </ac:spMkLst>
        </pc:spChg>
        <pc:spChg chg="mod">
          <ac:chgData name="Marc Hennemann" userId="407dd870-6b0d-4559-aad6-2b049639a798" providerId="ADAL" clId="{65A0CD3A-09B3-40C9-8933-D9AC09606CCC}" dt="2022-01-16T15:13:45.152" v="228" actId="1076"/>
          <ac:spMkLst>
            <pc:docMk/>
            <pc:sldMk cId="1627596708" sldId="465"/>
            <ac:spMk id="37" creationId="{6D2DC757-5A6B-469D-A706-0258A55BAF82}"/>
          </ac:spMkLst>
        </pc:spChg>
        <pc:spChg chg="mod">
          <ac:chgData name="Marc Hennemann" userId="407dd870-6b0d-4559-aad6-2b049639a798" providerId="ADAL" clId="{65A0CD3A-09B3-40C9-8933-D9AC09606CCC}" dt="2022-01-16T15:03:57.267" v="28" actId="164"/>
          <ac:spMkLst>
            <pc:docMk/>
            <pc:sldMk cId="1627596708" sldId="465"/>
            <ac:spMk id="48" creationId="{864AA9B0-3D3A-41A1-938F-AD987D6B8756}"/>
          </ac:spMkLst>
        </pc:spChg>
        <pc:spChg chg="mod">
          <ac:chgData name="Marc Hennemann" userId="407dd870-6b0d-4559-aad6-2b049639a798" providerId="ADAL" clId="{65A0CD3A-09B3-40C9-8933-D9AC09606CCC}" dt="2022-01-16T15:03:57.267" v="28" actId="164"/>
          <ac:spMkLst>
            <pc:docMk/>
            <pc:sldMk cId="1627596708" sldId="465"/>
            <ac:spMk id="49" creationId="{86015437-BB0C-4D98-B1C6-4958ACAD35FE}"/>
          </ac:spMkLst>
        </pc:spChg>
        <pc:spChg chg="mod">
          <ac:chgData name="Marc Hennemann" userId="407dd870-6b0d-4559-aad6-2b049639a798" providerId="ADAL" clId="{65A0CD3A-09B3-40C9-8933-D9AC09606CCC}" dt="2022-01-16T15:03:57.267" v="28" actId="164"/>
          <ac:spMkLst>
            <pc:docMk/>
            <pc:sldMk cId="1627596708" sldId="465"/>
            <ac:spMk id="50" creationId="{4CCA7AE6-9336-40E2-B2DE-D5672F1FF886}"/>
          </ac:spMkLst>
        </pc:spChg>
        <pc:spChg chg="mod">
          <ac:chgData name="Marc Hennemann" userId="407dd870-6b0d-4559-aad6-2b049639a798" providerId="ADAL" clId="{65A0CD3A-09B3-40C9-8933-D9AC09606CCC}" dt="2022-01-16T15:03:57.267" v="28" actId="164"/>
          <ac:spMkLst>
            <pc:docMk/>
            <pc:sldMk cId="1627596708" sldId="465"/>
            <ac:spMk id="51" creationId="{6420B196-8BBF-44A3-BA60-122775DCC4A3}"/>
          </ac:spMkLst>
        </pc:spChg>
        <pc:spChg chg="add mod">
          <ac:chgData name="Marc Hennemann" userId="407dd870-6b0d-4559-aad6-2b049639a798" providerId="ADAL" clId="{65A0CD3A-09B3-40C9-8933-D9AC09606CCC}" dt="2022-01-16T15:04:03.638" v="29" actId="164"/>
          <ac:spMkLst>
            <pc:docMk/>
            <pc:sldMk cId="1627596708" sldId="465"/>
            <ac:spMk id="52" creationId="{A49A0E89-F639-4EE6-BE59-9F814B0C2F82}"/>
          </ac:spMkLst>
        </pc:spChg>
        <pc:spChg chg="add del mod">
          <ac:chgData name="Marc Hennemann" userId="407dd870-6b0d-4559-aad6-2b049639a798" providerId="ADAL" clId="{65A0CD3A-09B3-40C9-8933-D9AC09606CCC}" dt="2022-01-16T15:02:53.752" v="12" actId="478"/>
          <ac:spMkLst>
            <pc:docMk/>
            <pc:sldMk cId="1627596708" sldId="465"/>
            <ac:spMk id="53" creationId="{2BA35F73-5E2C-4322-9F06-2B378C014D9E}"/>
          </ac:spMkLst>
        </pc:spChg>
        <pc:spChg chg="add mod">
          <ac:chgData name="Marc Hennemann" userId="407dd870-6b0d-4559-aad6-2b049639a798" providerId="ADAL" clId="{65A0CD3A-09B3-40C9-8933-D9AC09606CCC}" dt="2022-01-16T15:04:03.638" v="29" actId="164"/>
          <ac:spMkLst>
            <pc:docMk/>
            <pc:sldMk cId="1627596708" sldId="465"/>
            <ac:spMk id="54" creationId="{1AAC5615-1090-40F6-A12A-73EE0FACB7E9}"/>
          </ac:spMkLst>
        </pc:spChg>
        <pc:spChg chg="add del mod">
          <ac:chgData name="Marc Hennemann" userId="407dd870-6b0d-4559-aad6-2b049639a798" providerId="ADAL" clId="{65A0CD3A-09B3-40C9-8933-D9AC09606CCC}" dt="2022-01-16T15:02:53.098" v="11" actId="478"/>
          <ac:spMkLst>
            <pc:docMk/>
            <pc:sldMk cId="1627596708" sldId="465"/>
            <ac:spMk id="55" creationId="{D3920D25-8A1B-4EC0-B629-9EAF75EF66A9}"/>
          </ac:spMkLst>
        </pc:spChg>
        <pc:spChg chg="add mod">
          <ac:chgData name="Marc Hennemann" userId="407dd870-6b0d-4559-aad6-2b049639a798" providerId="ADAL" clId="{65A0CD3A-09B3-40C9-8933-D9AC09606CCC}" dt="2022-01-16T15:04:03.638" v="29" actId="164"/>
          <ac:spMkLst>
            <pc:docMk/>
            <pc:sldMk cId="1627596708" sldId="465"/>
            <ac:spMk id="61" creationId="{C5A2C059-15BC-4A16-8E34-F97032E0FE15}"/>
          </ac:spMkLst>
        </pc:spChg>
        <pc:spChg chg="add mod">
          <ac:chgData name="Marc Hennemann" userId="407dd870-6b0d-4559-aad6-2b049639a798" providerId="ADAL" clId="{65A0CD3A-09B3-40C9-8933-D9AC09606CCC}" dt="2022-01-16T15:04:03.638" v="29" actId="164"/>
          <ac:spMkLst>
            <pc:docMk/>
            <pc:sldMk cId="1627596708" sldId="465"/>
            <ac:spMk id="62" creationId="{CA1F205C-47A6-4EFF-ACE4-2424F2D0196C}"/>
          </ac:spMkLst>
        </pc:spChg>
        <pc:spChg chg="add mod">
          <ac:chgData name="Marc Hennemann" userId="407dd870-6b0d-4559-aad6-2b049639a798" providerId="ADAL" clId="{65A0CD3A-09B3-40C9-8933-D9AC09606CCC}" dt="2022-01-16T15:04:03.638" v="29" actId="164"/>
          <ac:spMkLst>
            <pc:docMk/>
            <pc:sldMk cId="1627596708" sldId="465"/>
            <ac:spMk id="63" creationId="{ADAB2868-D8F6-476C-AFE7-634CDBA60A42}"/>
          </ac:spMkLst>
        </pc:spChg>
        <pc:spChg chg="add mod">
          <ac:chgData name="Marc Hennemann" userId="407dd870-6b0d-4559-aad6-2b049639a798" providerId="ADAL" clId="{65A0CD3A-09B3-40C9-8933-D9AC09606CCC}" dt="2022-01-16T15:13:45.152" v="228" actId="1076"/>
          <ac:spMkLst>
            <pc:docMk/>
            <pc:sldMk cId="1627596708" sldId="465"/>
            <ac:spMk id="64" creationId="{450B1059-6CCC-41E9-8049-8B59648611CA}"/>
          </ac:spMkLst>
        </pc:spChg>
        <pc:spChg chg="mod">
          <ac:chgData name="Marc Hennemann" userId="407dd870-6b0d-4559-aad6-2b049639a798" providerId="ADAL" clId="{65A0CD3A-09B3-40C9-8933-D9AC09606CCC}" dt="2022-01-16T15:08:44.302" v="136" actId="113"/>
          <ac:spMkLst>
            <pc:docMk/>
            <pc:sldMk cId="1627596708" sldId="465"/>
            <ac:spMk id="78" creationId="{45294862-FCAE-4312-B2E8-3166CBD56CB9}"/>
          </ac:spMkLst>
        </pc:spChg>
        <pc:spChg chg="mod">
          <ac:chgData name="Marc Hennemann" userId="407dd870-6b0d-4559-aad6-2b049639a798" providerId="ADAL" clId="{65A0CD3A-09B3-40C9-8933-D9AC09606CCC}" dt="2022-01-16T15:08:41.120" v="135" actId="1076"/>
          <ac:spMkLst>
            <pc:docMk/>
            <pc:sldMk cId="1627596708" sldId="465"/>
            <ac:spMk id="79" creationId="{9CD87B42-24BA-40E3-A053-8D6B26E562DB}"/>
          </ac:spMkLst>
        </pc:spChg>
        <pc:spChg chg="mod">
          <ac:chgData name="Marc Hennemann" userId="407dd870-6b0d-4559-aad6-2b049639a798" providerId="ADAL" clId="{65A0CD3A-09B3-40C9-8933-D9AC09606CCC}" dt="2022-01-16T15:08:41.120" v="135" actId="1076"/>
          <ac:spMkLst>
            <pc:docMk/>
            <pc:sldMk cId="1627596708" sldId="465"/>
            <ac:spMk id="80" creationId="{7AB2F710-8C0F-4F9B-8DD7-EA41D29A1E92}"/>
          </ac:spMkLst>
        </pc:spChg>
        <pc:spChg chg="del mod">
          <ac:chgData name="Marc Hennemann" userId="407dd870-6b0d-4559-aad6-2b049639a798" providerId="ADAL" clId="{65A0CD3A-09B3-40C9-8933-D9AC09606CCC}" dt="2022-01-16T15:12:54.714" v="219" actId="478"/>
          <ac:spMkLst>
            <pc:docMk/>
            <pc:sldMk cId="1627596708" sldId="465"/>
            <ac:spMk id="81" creationId="{2CA4CB4F-0667-4974-99DF-CEBFA894ADBE}"/>
          </ac:spMkLst>
        </pc:spChg>
        <pc:spChg chg="mod">
          <ac:chgData name="Marc Hennemann" userId="407dd870-6b0d-4559-aad6-2b049639a798" providerId="ADAL" clId="{65A0CD3A-09B3-40C9-8933-D9AC09606CCC}" dt="2022-01-16T15:07:46.003" v="105"/>
          <ac:spMkLst>
            <pc:docMk/>
            <pc:sldMk cId="1627596708" sldId="465"/>
            <ac:spMk id="83" creationId="{C180B3F6-6F6A-48C1-BCAC-1CD6CC08A5BA}"/>
          </ac:spMkLst>
        </pc:spChg>
        <pc:spChg chg="mod">
          <ac:chgData name="Marc Hennemann" userId="407dd870-6b0d-4559-aad6-2b049639a798" providerId="ADAL" clId="{65A0CD3A-09B3-40C9-8933-D9AC09606CCC}" dt="2022-01-16T15:07:46.003" v="105"/>
          <ac:spMkLst>
            <pc:docMk/>
            <pc:sldMk cId="1627596708" sldId="465"/>
            <ac:spMk id="84" creationId="{1E50E86F-AE39-40E7-8BAE-3E7A35CE0E2F}"/>
          </ac:spMkLst>
        </pc:spChg>
        <pc:spChg chg="mod">
          <ac:chgData name="Marc Hennemann" userId="407dd870-6b0d-4559-aad6-2b049639a798" providerId="ADAL" clId="{65A0CD3A-09B3-40C9-8933-D9AC09606CCC}" dt="2022-01-16T15:09:26.360" v="148" actId="1076"/>
          <ac:spMkLst>
            <pc:docMk/>
            <pc:sldMk cId="1627596708" sldId="465"/>
            <ac:spMk id="85" creationId="{94BF7D6D-136B-467E-B3D1-5238712441BC}"/>
          </ac:spMkLst>
        </pc:spChg>
        <pc:spChg chg="mod">
          <ac:chgData name="Marc Hennemann" userId="407dd870-6b0d-4559-aad6-2b049639a798" providerId="ADAL" clId="{65A0CD3A-09B3-40C9-8933-D9AC09606CCC}" dt="2022-01-16T15:09:26.360" v="148" actId="1076"/>
          <ac:spMkLst>
            <pc:docMk/>
            <pc:sldMk cId="1627596708" sldId="465"/>
            <ac:spMk id="87" creationId="{3A01E356-9771-4FA5-A48D-6B262308AC8A}"/>
          </ac:spMkLst>
        </pc:spChg>
        <pc:spChg chg="mod">
          <ac:chgData name="Marc Hennemann" userId="407dd870-6b0d-4559-aad6-2b049639a798" providerId="ADAL" clId="{65A0CD3A-09B3-40C9-8933-D9AC09606CCC}" dt="2022-01-16T15:07:46.003" v="105"/>
          <ac:spMkLst>
            <pc:docMk/>
            <pc:sldMk cId="1627596708" sldId="465"/>
            <ac:spMk id="88" creationId="{514DE2C7-6547-4739-B3B4-8F015457BEDB}"/>
          </ac:spMkLst>
        </pc:spChg>
        <pc:spChg chg="mod">
          <ac:chgData name="Marc Hennemann" userId="407dd870-6b0d-4559-aad6-2b049639a798" providerId="ADAL" clId="{65A0CD3A-09B3-40C9-8933-D9AC09606CCC}" dt="2022-01-16T15:07:46.003" v="105"/>
          <ac:spMkLst>
            <pc:docMk/>
            <pc:sldMk cId="1627596708" sldId="465"/>
            <ac:spMk id="89" creationId="{AF7DAB8E-7394-4FA1-B10A-8207BF793F13}"/>
          </ac:spMkLst>
        </pc:spChg>
        <pc:spChg chg="mod">
          <ac:chgData name="Marc Hennemann" userId="407dd870-6b0d-4559-aad6-2b049639a798" providerId="ADAL" clId="{65A0CD3A-09B3-40C9-8933-D9AC09606CCC}" dt="2022-01-16T15:07:47.703" v="106"/>
          <ac:spMkLst>
            <pc:docMk/>
            <pc:sldMk cId="1627596708" sldId="465"/>
            <ac:spMk id="91" creationId="{FBA21F25-4536-4E37-B50D-2DB3B5F321E8}"/>
          </ac:spMkLst>
        </pc:spChg>
        <pc:spChg chg="mod">
          <ac:chgData name="Marc Hennemann" userId="407dd870-6b0d-4559-aad6-2b049639a798" providerId="ADAL" clId="{65A0CD3A-09B3-40C9-8933-D9AC09606CCC}" dt="2022-01-16T15:07:47.703" v="106"/>
          <ac:spMkLst>
            <pc:docMk/>
            <pc:sldMk cId="1627596708" sldId="465"/>
            <ac:spMk id="92" creationId="{00E224C5-8C98-4982-ACC2-C12589A776B6}"/>
          </ac:spMkLst>
        </pc:spChg>
        <pc:spChg chg="mod">
          <ac:chgData name="Marc Hennemann" userId="407dd870-6b0d-4559-aad6-2b049639a798" providerId="ADAL" clId="{65A0CD3A-09B3-40C9-8933-D9AC09606CCC}" dt="2022-01-16T15:07:47.703" v="106"/>
          <ac:spMkLst>
            <pc:docMk/>
            <pc:sldMk cId="1627596708" sldId="465"/>
            <ac:spMk id="93" creationId="{3532081B-A086-4A52-9C92-D3C8E1AB02A7}"/>
          </ac:spMkLst>
        </pc:spChg>
        <pc:spChg chg="mod">
          <ac:chgData name="Marc Hennemann" userId="407dd870-6b0d-4559-aad6-2b049639a798" providerId="ADAL" clId="{65A0CD3A-09B3-40C9-8933-D9AC09606CCC}" dt="2022-01-16T15:07:47.703" v="106"/>
          <ac:spMkLst>
            <pc:docMk/>
            <pc:sldMk cId="1627596708" sldId="465"/>
            <ac:spMk id="94" creationId="{A1F242FE-6E06-4AB2-A486-711FE4CA4A65}"/>
          </ac:spMkLst>
        </pc:spChg>
        <pc:spChg chg="del mod">
          <ac:chgData name="Marc Hennemann" userId="407dd870-6b0d-4559-aad6-2b049639a798" providerId="ADAL" clId="{65A0CD3A-09B3-40C9-8933-D9AC09606CCC}" dt="2022-01-16T15:13:41.794" v="227" actId="478"/>
          <ac:spMkLst>
            <pc:docMk/>
            <pc:sldMk cId="1627596708" sldId="465"/>
            <ac:spMk id="96" creationId="{D8BC3376-C2EA-4DFB-918B-AEED83B3B7DF}"/>
          </ac:spMkLst>
        </pc:spChg>
        <pc:spChg chg="mod">
          <ac:chgData name="Marc Hennemann" userId="407dd870-6b0d-4559-aad6-2b049639a798" providerId="ADAL" clId="{65A0CD3A-09B3-40C9-8933-D9AC09606CCC}" dt="2022-01-16T15:09:07.728" v="143" actId="20577"/>
          <ac:spMkLst>
            <pc:docMk/>
            <pc:sldMk cId="1627596708" sldId="465"/>
            <ac:spMk id="97" creationId="{33578D84-2326-4710-BFEE-A2DB2C1CF6BD}"/>
          </ac:spMkLst>
        </pc:spChg>
        <pc:spChg chg="del mod">
          <ac:chgData name="Marc Hennemann" userId="407dd870-6b0d-4559-aad6-2b049639a798" providerId="ADAL" clId="{65A0CD3A-09B3-40C9-8933-D9AC09606CCC}" dt="2022-01-16T15:13:21.859" v="224" actId="478"/>
          <ac:spMkLst>
            <pc:docMk/>
            <pc:sldMk cId="1627596708" sldId="465"/>
            <ac:spMk id="98" creationId="{4F10222A-6AB7-48C4-8586-938F804D2970}"/>
          </ac:spMkLst>
        </pc:spChg>
        <pc:spChg chg="mod">
          <ac:chgData name="Marc Hennemann" userId="407dd870-6b0d-4559-aad6-2b049639a798" providerId="ADAL" clId="{65A0CD3A-09B3-40C9-8933-D9AC09606CCC}" dt="2022-01-16T15:08:58.209" v="138"/>
          <ac:spMkLst>
            <pc:docMk/>
            <pc:sldMk cId="1627596708" sldId="465"/>
            <ac:spMk id="99" creationId="{3D23C57A-07DB-4C1D-B52A-C1D255A394FE}"/>
          </ac:spMkLst>
        </pc:spChg>
        <pc:spChg chg="del mod">
          <ac:chgData name="Marc Hennemann" userId="407dd870-6b0d-4559-aad6-2b049639a798" providerId="ADAL" clId="{65A0CD3A-09B3-40C9-8933-D9AC09606CCC}" dt="2022-01-16T15:13:23.499" v="225" actId="478"/>
          <ac:spMkLst>
            <pc:docMk/>
            <pc:sldMk cId="1627596708" sldId="465"/>
            <ac:spMk id="100" creationId="{3B552A41-0644-4735-9F7A-99B9CA096313}"/>
          </ac:spMkLst>
        </pc:spChg>
        <pc:spChg chg="mod">
          <ac:chgData name="Marc Hennemann" userId="407dd870-6b0d-4559-aad6-2b049639a798" providerId="ADAL" clId="{65A0CD3A-09B3-40C9-8933-D9AC09606CCC}" dt="2022-01-16T15:09:51.324" v="156" actId="1076"/>
          <ac:spMkLst>
            <pc:docMk/>
            <pc:sldMk cId="1627596708" sldId="465"/>
            <ac:spMk id="102" creationId="{7F12FA76-6265-4A39-A270-3CCA9E78462F}"/>
          </ac:spMkLst>
        </pc:spChg>
        <pc:spChg chg="mod">
          <ac:chgData name="Marc Hennemann" userId="407dd870-6b0d-4559-aad6-2b049639a798" providerId="ADAL" clId="{65A0CD3A-09B3-40C9-8933-D9AC09606CCC}" dt="2022-01-16T15:09:03.679" v="140"/>
          <ac:spMkLst>
            <pc:docMk/>
            <pc:sldMk cId="1627596708" sldId="465"/>
            <ac:spMk id="103" creationId="{C713412C-9878-4689-8429-23831DD23A65}"/>
          </ac:spMkLst>
        </pc:spChg>
        <pc:spChg chg="mod">
          <ac:chgData name="Marc Hennemann" userId="407dd870-6b0d-4559-aad6-2b049639a798" providerId="ADAL" clId="{65A0CD3A-09B3-40C9-8933-D9AC09606CCC}" dt="2022-01-16T15:09:03.679" v="140"/>
          <ac:spMkLst>
            <pc:docMk/>
            <pc:sldMk cId="1627596708" sldId="465"/>
            <ac:spMk id="104" creationId="{32F02191-8B3D-4123-9FB3-F940A5215808}"/>
          </ac:spMkLst>
        </pc:spChg>
        <pc:spChg chg="mod">
          <ac:chgData name="Marc Hennemann" userId="407dd870-6b0d-4559-aad6-2b049639a798" providerId="ADAL" clId="{65A0CD3A-09B3-40C9-8933-D9AC09606CCC}" dt="2022-01-16T15:09:03.679" v="140"/>
          <ac:spMkLst>
            <pc:docMk/>
            <pc:sldMk cId="1627596708" sldId="465"/>
            <ac:spMk id="105" creationId="{A6E3813A-37A0-4E58-88E2-253EBD6180CA}"/>
          </ac:spMkLst>
        </pc:spChg>
        <pc:spChg chg="mod">
          <ac:chgData name="Marc Hennemann" userId="407dd870-6b0d-4559-aad6-2b049639a798" providerId="ADAL" clId="{65A0CD3A-09B3-40C9-8933-D9AC09606CCC}" dt="2022-01-16T15:11:52.544" v="207" actId="404"/>
          <ac:spMkLst>
            <pc:docMk/>
            <pc:sldMk cId="1627596708" sldId="465"/>
            <ac:spMk id="107" creationId="{6232263D-4763-4EB9-A453-2D07DDC5632D}"/>
          </ac:spMkLst>
        </pc:spChg>
        <pc:spChg chg="mod">
          <ac:chgData name="Marc Hennemann" userId="407dd870-6b0d-4559-aad6-2b049639a798" providerId="ADAL" clId="{65A0CD3A-09B3-40C9-8933-D9AC09606CCC}" dt="2022-01-16T15:11:36.924" v="204" actId="1038"/>
          <ac:spMkLst>
            <pc:docMk/>
            <pc:sldMk cId="1627596708" sldId="465"/>
            <ac:spMk id="108" creationId="{33C3C11C-7120-4D04-9D38-46A59AE44227}"/>
          </ac:spMkLst>
        </pc:spChg>
        <pc:spChg chg="del mod">
          <ac:chgData name="Marc Hennemann" userId="407dd870-6b0d-4559-aad6-2b049639a798" providerId="ADAL" clId="{65A0CD3A-09B3-40C9-8933-D9AC09606CCC}" dt="2022-01-16T15:12:57.693" v="220" actId="478"/>
          <ac:spMkLst>
            <pc:docMk/>
            <pc:sldMk cId="1627596708" sldId="465"/>
            <ac:spMk id="109" creationId="{D406178A-41A1-4D02-BECD-7D6597218D35}"/>
          </ac:spMkLst>
        </pc:spChg>
        <pc:spChg chg="mod">
          <ac:chgData name="Marc Hennemann" userId="407dd870-6b0d-4559-aad6-2b049639a798" providerId="ADAL" clId="{65A0CD3A-09B3-40C9-8933-D9AC09606CCC}" dt="2022-01-16T15:11:36.924" v="204" actId="1038"/>
          <ac:spMkLst>
            <pc:docMk/>
            <pc:sldMk cId="1627596708" sldId="465"/>
            <ac:spMk id="110" creationId="{82644BD4-B90B-4BDA-9F77-69B6D47D3159}"/>
          </ac:spMkLst>
        </pc:spChg>
        <pc:spChg chg="mod">
          <ac:chgData name="Marc Hennemann" userId="407dd870-6b0d-4559-aad6-2b049639a798" providerId="ADAL" clId="{65A0CD3A-09B3-40C9-8933-D9AC09606CCC}" dt="2022-01-16T15:11:36.924" v="204" actId="1038"/>
          <ac:spMkLst>
            <pc:docMk/>
            <pc:sldMk cId="1627596708" sldId="465"/>
            <ac:spMk id="111" creationId="{B23B7BA3-13DE-439B-AC01-8F399D025B64}"/>
          </ac:spMkLst>
        </pc:spChg>
        <pc:spChg chg="mod">
          <ac:chgData name="Marc Hennemann" userId="407dd870-6b0d-4559-aad6-2b049639a798" providerId="ADAL" clId="{65A0CD3A-09B3-40C9-8933-D9AC09606CCC}" dt="2022-01-16T15:12:50.240" v="218" actId="20577"/>
          <ac:spMkLst>
            <pc:docMk/>
            <pc:sldMk cId="1627596708" sldId="465"/>
            <ac:spMk id="113" creationId="{62568DC9-EFCD-4850-AD54-33BBB477D228}"/>
          </ac:spMkLst>
        </pc:spChg>
        <pc:spChg chg="mod">
          <ac:chgData name="Marc Hennemann" userId="407dd870-6b0d-4559-aad6-2b049639a798" providerId="ADAL" clId="{65A0CD3A-09B3-40C9-8933-D9AC09606CCC}" dt="2022-01-16T15:12:31.980" v="211"/>
          <ac:spMkLst>
            <pc:docMk/>
            <pc:sldMk cId="1627596708" sldId="465"/>
            <ac:spMk id="114" creationId="{9C393772-3192-4EEE-8E3F-2F8E54C26111}"/>
          </ac:spMkLst>
        </pc:spChg>
        <pc:spChg chg="del mod">
          <ac:chgData name="Marc Hennemann" userId="407dd870-6b0d-4559-aad6-2b049639a798" providerId="ADAL" clId="{65A0CD3A-09B3-40C9-8933-D9AC09606CCC}" dt="2022-01-16T15:13:12.987" v="222" actId="478"/>
          <ac:spMkLst>
            <pc:docMk/>
            <pc:sldMk cId="1627596708" sldId="465"/>
            <ac:spMk id="115" creationId="{83924A0A-78F1-4941-B137-92AEC570D247}"/>
          </ac:spMkLst>
        </pc:spChg>
        <pc:spChg chg="del mod">
          <ac:chgData name="Marc Hennemann" userId="407dd870-6b0d-4559-aad6-2b049639a798" providerId="ADAL" clId="{65A0CD3A-09B3-40C9-8933-D9AC09606CCC}" dt="2022-01-16T15:13:16.275" v="223" actId="478"/>
          <ac:spMkLst>
            <pc:docMk/>
            <pc:sldMk cId="1627596708" sldId="465"/>
            <ac:spMk id="116" creationId="{2EDBC2F9-9CCA-4C1C-ADB4-CD69D8FFD84D}"/>
          </ac:spMkLst>
        </pc:spChg>
        <pc:spChg chg="mod">
          <ac:chgData name="Marc Hennemann" userId="407dd870-6b0d-4559-aad6-2b049639a798" providerId="ADAL" clId="{65A0CD3A-09B3-40C9-8933-D9AC09606CCC}" dt="2022-01-16T15:12:31.980" v="211"/>
          <ac:spMkLst>
            <pc:docMk/>
            <pc:sldMk cId="1627596708" sldId="465"/>
            <ac:spMk id="117" creationId="{7720123E-08EF-4268-8F85-C4AC3CBDD4FF}"/>
          </ac:spMkLst>
        </pc:spChg>
        <pc:spChg chg="mod">
          <ac:chgData name="Marc Hennemann" userId="407dd870-6b0d-4559-aad6-2b049639a798" providerId="ADAL" clId="{65A0CD3A-09B3-40C9-8933-D9AC09606CCC}" dt="2022-01-16T15:12:47.912" v="216" actId="20577"/>
          <ac:spMkLst>
            <pc:docMk/>
            <pc:sldMk cId="1627596708" sldId="465"/>
            <ac:spMk id="119" creationId="{C3ACC128-4831-48CE-8B38-4A9FE45A7E4A}"/>
          </ac:spMkLst>
        </pc:spChg>
        <pc:spChg chg="mod">
          <ac:chgData name="Marc Hennemann" userId="407dd870-6b0d-4559-aad6-2b049639a798" providerId="ADAL" clId="{65A0CD3A-09B3-40C9-8933-D9AC09606CCC}" dt="2022-01-16T15:12:37.224" v="213"/>
          <ac:spMkLst>
            <pc:docMk/>
            <pc:sldMk cId="1627596708" sldId="465"/>
            <ac:spMk id="120" creationId="{C0901DE6-5A60-480D-8003-A401B477377E}"/>
          </ac:spMkLst>
        </pc:spChg>
        <pc:spChg chg="mod">
          <ac:chgData name="Marc Hennemann" userId="407dd870-6b0d-4559-aad6-2b049639a798" providerId="ADAL" clId="{65A0CD3A-09B3-40C9-8933-D9AC09606CCC}" dt="2022-01-16T15:12:37.224" v="213"/>
          <ac:spMkLst>
            <pc:docMk/>
            <pc:sldMk cId="1627596708" sldId="465"/>
            <ac:spMk id="121" creationId="{7173279C-A948-4350-AB88-FAC3E91DAFDE}"/>
          </ac:spMkLst>
        </pc:spChg>
        <pc:spChg chg="del mod">
          <ac:chgData name="Marc Hennemann" userId="407dd870-6b0d-4559-aad6-2b049639a798" providerId="ADAL" clId="{65A0CD3A-09B3-40C9-8933-D9AC09606CCC}" dt="2022-01-16T15:13:08.748" v="221" actId="478"/>
          <ac:spMkLst>
            <pc:docMk/>
            <pc:sldMk cId="1627596708" sldId="465"/>
            <ac:spMk id="122" creationId="{45CA3BC8-134B-4DAA-B7FF-AD513071A0ED}"/>
          </ac:spMkLst>
        </pc:spChg>
        <pc:spChg chg="mod">
          <ac:chgData name="Marc Hennemann" userId="407dd870-6b0d-4559-aad6-2b049639a798" providerId="ADAL" clId="{65A0CD3A-09B3-40C9-8933-D9AC09606CCC}" dt="2022-01-16T15:12:37.224" v="213"/>
          <ac:spMkLst>
            <pc:docMk/>
            <pc:sldMk cId="1627596708" sldId="465"/>
            <ac:spMk id="123" creationId="{65C2EA43-05F2-4BCA-BAA7-18E08CBBF290}"/>
          </ac:spMkLst>
        </pc:spChg>
        <pc:grpChg chg="add mod">
          <ac:chgData name="Marc Hennemann" userId="407dd870-6b0d-4559-aad6-2b049639a798" providerId="ADAL" clId="{65A0CD3A-09B3-40C9-8933-D9AC09606CCC}" dt="2022-01-16T15:13:45.152" v="228" actId="1076"/>
          <ac:grpSpMkLst>
            <pc:docMk/>
            <pc:sldMk cId="1627596708" sldId="465"/>
            <ac:grpSpMk id="2" creationId="{C2F26D13-BA2A-4129-A819-AEF7AADE6C5C}"/>
          </ac:grpSpMkLst>
        </pc:grpChg>
        <pc:grpChg chg="add mod">
          <ac:chgData name="Marc Hennemann" userId="407dd870-6b0d-4559-aad6-2b049639a798" providerId="ADAL" clId="{65A0CD3A-09B3-40C9-8933-D9AC09606CCC}" dt="2022-01-16T15:13:45.152" v="228" actId="1076"/>
          <ac:grpSpMkLst>
            <pc:docMk/>
            <pc:sldMk cId="1627596708" sldId="465"/>
            <ac:grpSpMk id="3" creationId="{4F9986C4-ABE8-45C0-9F36-DBEB2C22CC26}"/>
          </ac:grpSpMkLst>
        </pc:grpChg>
        <pc:grpChg chg="mod">
          <ac:chgData name="Marc Hennemann" userId="407dd870-6b0d-4559-aad6-2b049639a798" providerId="ADAL" clId="{65A0CD3A-09B3-40C9-8933-D9AC09606CCC}" dt="2022-01-16T15:13:45.152" v="228" actId="1076"/>
          <ac:grpSpMkLst>
            <pc:docMk/>
            <pc:sldMk cId="1627596708" sldId="465"/>
            <ac:grpSpMk id="22" creationId="{D9FBCFFA-4543-494A-8AE5-6C9CC8422B26}"/>
          </ac:grpSpMkLst>
        </pc:grpChg>
        <pc:grpChg chg="del mod">
          <ac:chgData name="Marc Hennemann" userId="407dd870-6b0d-4559-aad6-2b049639a798" providerId="ADAL" clId="{65A0CD3A-09B3-40C9-8933-D9AC09606CCC}" dt="2022-01-16T15:13:52.234" v="230" actId="478"/>
          <ac:grpSpMkLst>
            <pc:docMk/>
            <pc:sldMk cId="1627596708" sldId="465"/>
            <ac:grpSpMk id="56" creationId="{AA96A36B-1CAB-4E7A-A573-AA968A8F17B3}"/>
          </ac:grpSpMkLst>
        </pc:grpChg>
        <pc:grpChg chg="add mod">
          <ac:chgData name="Marc Hennemann" userId="407dd870-6b0d-4559-aad6-2b049639a798" providerId="ADAL" clId="{65A0CD3A-09B3-40C9-8933-D9AC09606CCC}" dt="2022-01-16T15:13:48.847" v="229" actId="1076"/>
          <ac:grpSpMkLst>
            <pc:docMk/>
            <pc:sldMk cId="1627596708" sldId="465"/>
            <ac:grpSpMk id="77" creationId="{A1B3B455-66C1-44FC-A599-166474ED2702}"/>
          </ac:grpSpMkLst>
        </pc:grpChg>
        <pc:grpChg chg="add del mod">
          <ac:chgData name="Marc Hennemann" userId="407dd870-6b0d-4559-aad6-2b049639a798" providerId="ADAL" clId="{65A0CD3A-09B3-40C9-8933-D9AC09606CCC}" dt="2022-01-16T15:07:49.097" v="108"/>
          <ac:grpSpMkLst>
            <pc:docMk/>
            <pc:sldMk cId="1627596708" sldId="465"/>
            <ac:grpSpMk id="82" creationId="{A0AEA71A-821D-482A-A819-54E78CA99639}"/>
          </ac:grpSpMkLst>
        </pc:grpChg>
        <pc:grpChg chg="add del mod">
          <ac:chgData name="Marc Hennemann" userId="407dd870-6b0d-4559-aad6-2b049639a798" providerId="ADAL" clId="{65A0CD3A-09B3-40C9-8933-D9AC09606CCC}" dt="2022-01-16T15:07:48.901" v="107"/>
          <ac:grpSpMkLst>
            <pc:docMk/>
            <pc:sldMk cId="1627596708" sldId="465"/>
            <ac:grpSpMk id="90" creationId="{ADA46D01-3A7A-4462-8B27-E099DA291FA7}"/>
          </ac:grpSpMkLst>
        </pc:grpChg>
        <pc:grpChg chg="add mod">
          <ac:chgData name="Marc Hennemann" userId="407dd870-6b0d-4559-aad6-2b049639a798" providerId="ADAL" clId="{65A0CD3A-09B3-40C9-8933-D9AC09606CCC}" dt="2022-01-16T15:13:58.176" v="231" actId="1076"/>
          <ac:grpSpMkLst>
            <pc:docMk/>
            <pc:sldMk cId="1627596708" sldId="465"/>
            <ac:grpSpMk id="95" creationId="{FCFA7575-1DC7-4A32-B8AF-9BB547EB2A64}"/>
          </ac:grpSpMkLst>
        </pc:grpChg>
        <pc:grpChg chg="add mod">
          <ac:chgData name="Marc Hennemann" userId="407dd870-6b0d-4559-aad6-2b049639a798" providerId="ADAL" clId="{65A0CD3A-09B3-40C9-8933-D9AC09606CCC}" dt="2022-01-16T15:13:58.176" v="231" actId="1076"/>
          <ac:grpSpMkLst>
            <pc:docMk/>
            <pc:sldMk cId="1627596708" sldId="465"/>
            <ac:grpSpMk id="101" creationId="{FBCB6BBB-55D8-4D85-9A80-E9AAC3F0DC51}"/>
          </ac:grpSpMkLst>
        </pc:grpChg>
        <pc:grpChg chg="add mod">
          <ac:chgData name="Marc Hennemann" userId="407dd870-6b0d-4559-aad6-2b049639a798" providerId="ADAL" clId="{65A0CD3A-09B3-40C9-8933-D9AC09606CCC}" dt="2022-01-16T15:13:48.847" v="229" actId="1076"/>
          <ac:grpSpMkLst>
            <pc:docMk/>
            <pc:sldMk cId="1627596708" sldId="465"/>
            <ac:grpSpMk id="106" creationId="{D3BD1701-A636-48C7-BF9C-1D97449CE931}"/>
          </ac:grpSpMkLst>
        </pc:grpChg>
        <pc:grpChg chg="add mod">
          <ac:chgData name="Marc Hennemann" userId="407dd870-6b0d-4559-aad6-2b049639a798" providerId="ADAL" clId="{65A0CD3A-09B3-40C9-8933-D9AC09606CCC}" dt="2022-01-16T15:13:58.176" v="231" actId="1076"/>
          <ac:grpSpMkLst>
            <pc:docMk/>
            <pc:sldMk cId="1627596708" sldId="465"/>
            <ac:grpSpMk id="112" creationId="{D3D7642E-6CF8-4F84-A950-DBAFA132477F}"/>
          </ac:grpSpMkLst>
        </pc:grpChg>
        <pc:grpChg chg="add mod">
          <ac:chgData name="Marc Hennemann" userId="407dd870-6b0d-4559-aad6-2b049639a798" providerId="ADAL" clId="{65A0CD3A-09B3-40C9-8933-D9AC09606CCC}" dt="2022-01-16T15:13:58.176" v="231" actId="1076"/>
          <ac:grpSpMkLst>
            <pc:docMk/>
            <pc:sldMk cId="1627596708" sldId="465"/>
            <ac:grpSpMk id="118" creationId="{5AEE47E5-1637-4B72-9E02-8F8ED71BEE2F}"/>
          </ac:grpSpMkLst>
        </pc:grpChg>
        <pc:picChg chg="mod">
          <ac:chgData name="Marc Hennemann" userId="407dd870-6b0d-4559-aad6-2b049639a798" providerId="ADAL" clId="{65A0CD3A-09B3-40C9-8933-D9AC09606CCC}" dt="2022-01-16T15:13:45.152" v="228" actId="1076"/>
          <ac:picMkLst>
            <pc:docMk/>
            <pc:sldMk cId="1627596708" sldId="465"/>
            <ac:picMk id="76" creationId="{5CA3B8D8-310F-4C8E-AC24-4DA9DEC027B1}"/>
          </ac:picMkLst>
        </pc:picChg>
        <pc:cxnChg chg="add mod">
          <ac:chgData name="Marc Hennemann" userId="407dd870-6b0d-4559-aad6-2b049639a798" providerId="ADAL" clId="{65A0CD3A-09B3-40C9-8933-D9AC09606CCC}" dt="2022-01-16T15:13:45.152" v="228" actId="1076"/>
          <ac:cxnSpMkLst>
            <pc:docMk/>
            <pc:sldMk cId="1627596708" sldId="465"/>
            <ac:cxnSpMk id="7" creationId="{5FEE85D7-5E2E-4516-A95D-D4BE5EE1AF7D}"/>
          </ac:cxnSpMkLst>
        </pc:cxnChg>
        <pc:cxnChg chg="add mod">
          <ac:chgData name="Marc Hennemann" userId="407dd870-6b0d-4559-aad6-2b049639a798" providerId="ADAL" clId="{65A0CD3A-09B3-40C9-8933-D9AC09606CCC}" dt="2022-01-16T15:13:45.152" v="228" actId="1076"/>
          <ac:cxnSpMkLst>
            <pc:docMk/>
            <pc:sldMk cId="1627596708" sldId="465"/>
            <ac:cxnSpMk id="65" creationId="{690E09D6-5E32-40D2-BDBF-2831BD295266}"/>
          </ac:cxnSpMkLst>
        </pc:cxnChg>
      </pc:sldChg>
      <pc:sldChg chg="addSp modSp add del mod">
        <pc:chgData name="Marc Hennemann" userId="407dd870-6b0d-4559-aad6-2b049639a798" providerId="ADAL" clId="{65A0CD3A-09B3-40C9-8933-D9AC09606CCC}" dt="2022-01-16T15:23:23.629" v="367" actId="47"/>
        <pc:sldMkLst>
          <pc:docMk/>
          <pc:sldMk cId="2793890087" sldId="466"/>
        </pc:sldMkLst>
        <pc:cxnChg chg="add mod">
          <ac:chgData name="Marc Hennemann" userId="407dd870-6b0d-4559-aad6-2b049639a798" providerId="ADAL" clId="{65A0CD3A-09B3-40C9-8933-D9AC09606CCC}" dt="2022-01-16T15:15:31.005" v="251" actId="1582"/>
          <ac:cxnSpMkLst>
            <pc:docMk/>
            <pc:sldMk cId="2793890087" sldId="466"/>
            <ac:cxnSpMk id="6" creationId="{45425EB3-24F2-4311-AEC5-D3DFDA773941}"/>
          </ac:cxnSpMkLst>
        </pc:cxnChg>
        <pc:cxnChg chg="add mod">
          <ac:chgData name="Marc Hennemann" userId="407dd870-6b0d-4559-aad6-2b049639a798" providerId="ADAL" clId="{65A0CD3A-09B3-40C9-8933-D9AC09606CCC}" dt="2022-01-16T15:15:31.005" v="251" actId="1582"/>
          <ac:cxnSpMkLst>
            <pc:docMk/>
            <pc:sldMk cId="2793890087" sldId="466"/>
            <ac:cxnSpMk id="66" creationId="{6953CBBF-75CD-4215-8F80-314A48239D75}"/>
          </ac:cxnSpMkLst>
        </pc:cxnChg>
        <pc:cxnChg chg="add mod">
          <ac:chgData name="Marc Hennemann" userId="407dd870-6b0d-4559-aad6-2b049639a798" providerId="ADAL" clId="{65A0CD3A-09B3-40C9-8933-D9AC09606CCC}" dt="2022-01-16T15:15:31.005" v="251" actId="1582"/>
          <ac:cxnSpMkLst>
            <pc:docMk/>
            <pc:sldMk cId="2793890087" sldId="466"/>
            <ac:cxnSpMk id="67" creationId="{19AE7B0D-0844-474B-A096-BDDAA0EE69F9}"/>
          </ac:cxnSpMkLst>
        </pc:cxnChg>
        <pc:cxnChg chg="add mod">
          <ac:chgData name="Marc Hennemann" userId="407dd870-6b0d-4559-aad6-2b049639a798" providerId="ADAL" clId="{65A0CD3A-09B3-40C9-8933-D9AC09606CCC}" dt="2022-01-16T15:15:31.005" v="251" actId="1582"/>
          <ac:cxnSpMkLst>
            <pc:docMk/>
            <pc:sldMk cId="2793890087" sldId="466"/>
            <ac:cxnSpMk id="68" creationId="{10B7580E-BF03-4216-BBB8-615A0C2394E7}"/>
          </ac:cxnSpMkLst>
        </pc:cxnChg>
        <pc:cxnChg chg="add mod">
          <ac:chgData name="Marc Hennemann" userId="407dd870-6b0d-4559-aad6-2b049639a798" providerId="ADAL" clId="{65A0CD3A-09B3-40C9-8933-D9AC09606CCC}" dt="2022-01-16T15:15:31.005" v="251" actId="1582"/>
          <ac:cxnSpMkLst>
            <pc:docMk/>
            <pc:sldMk cId="2793890087" sldId="466"/>
            <ac:cxnSpMk id="71" creationId="{4F856FF6-92B8-43BB-83EA-FD72D31FFC3D}"/>
          </ac:cxnSpMkLst>
        </pc:cxnChg>
        <pc:cxnChg chg="add mod">
          <ac:chgData name="Marc Hennemann" userId="407dd870-6b0d-4559-aad6-2b049639a798" providerId="ADAL" clId="{65A0CD3A-09B3-40C9-8933-D9AC09606CCC}" dt="2022-01-16T15:15:31.005" v="251" actId="1582"/>
          <ac:cxnSpMkLst>
            <pc:docMk/>
            <pc:sldMk cId="2793890087" sldId="466"/>
            <ac:cxnSpMk id="74" creationId="{AEE5DE80-8C4A-4ABB-870C-50F19B525059}"/>
          </ac:cxnSpMkLst>
        </pc:cxnChg>
      </pc:sldChg>
      <pc:sldChg chg="addSp delSp modSp add mod">
        <pc:chgData name="Marc Hennemann" userId="407dd870-6b0d-4559-aad6-2b049639a798" providerId="ADAL" clId="{65A0CD3A-09B3-40C9-8933-D9AC09606CCC}" dt="2022-01-16T15:24:25.098" v="379" actId="478"/>
        <pc:sldMkLst>
          <pc:docMk/>
          <pc:sldMk cId="3493857805" sldId="467"/>
        </pc:sldMkLst>
        <pc:spChg chg="add del mod ord">
          <ac:chgData name="Marc Hennemann" userId="407dd870-6b0d-4559-aad6-2b049639a798" providerId="ADAL" clId="{65A0CD3A-09B3-40C9-8933-D9AC09606CCC}" dt="2022-01-16T15:17:50.377" v="270" actId="478"/>
          <ac:spMkLst>
            <pc:docMk/>
            <pc:sldMk cId="3493857805" sldId="467"/>
            <ac:spMk id="69" creationId="{56CF238B-CA99-455D-A1F4-4990931B3D31}"/>
          </ac:spMkLst>
        </pc:spChg>
        <pc:spChg chg="add mod">
          <ac:chgData name="Marc Hennemann" userId="407dd870-6b0d-4559-aad6-2b049639a798" providerId="ADAL" clId="{65A0CD3A-09B3-40C9-8933-D9AC09606CCC}" dt="2022-01-16T15:17:38.225" v="265"/>
          <ac:spMkLst>
            <pc:docMk/>
            <pc:sldMk cId="3493857805" sldId="467"/>
            <ac:spMk id="70" creationId="{0FFA2051-4FC1-4603-9574-4007C565AE29}"/>
          </ac:spMkLst>
        </pc:spChg>
        <pc:spChg chg="add mod">
          <ac:chgData name="Marc Hennemann" userId="407dd870-6b0d-4559-aad6-2b049639a798" providerId="ADAL" clId="{65A0CD3A-09B3-40C9-8933-D9AC09606CCC}" dt="2022-01-16T15:18:53.531" v="298" actId="164"/>
          <ac:spMkLst>
            <pc:docMk/>
            <pc:sldMk cId="3493857805" sldId="467"/>
            <ac:spMk id="72" creationId="{07EC7F65-C001-42BE-83B2-49B0A592A507}"/>
          </ac:spMkLst>
        </pc:spChg>
        <pc:spChg chg="add del mod">
          <ac:chgData name="Marc Hennemann" userId="407dd870-6b0d-4559-aad6-2b049639a798" providerId="ADAL" clId="{65A0CD3A-09B3-40C9-8933-D9AC09606CCC}" dt="2022-01-16T15:17:47.894" v="269" actId="478"/>
          <ac:spMkLst>
            <pc:docMk/>
            <pc:sldMk cId="3493857805" sldId="467"/>
            <ac:spMk id="73" creationId="{63D924CD-575A-4803-BBA6-186CD8E829F1}"/>
          </ac:spMkLst>
        </pc:spChg>
        <pc:spChg chg="add del mod">
          <ac:chgData name="Marc Hennemann" userId="407dd870-6b0d-4559-aad6-2b049639a798" providerId="ADAL" clId="{65A0CD3A-09B3-40C9-8933-D9AC09606CCC}" dt="2022-01-16T15:17:53.960" v="272"/>
          <ac:spMkLst>
            <pc:docMk/>
            <pc:sldMk cId="3493857805" sldId="467"/>
            <ac:spMk id="75" creationId="{2448682C-5950-4415-B3A5-3A6310873751}"/>
          </ac:spMkLst>
        </pc:spChg>
        <pc:spChg chg="topLvl">
          <ac:chgData name="Marc Hennemann" userId="407dd870-6b0d-4559-aad6-2b049639a798" providerId="ADAL" clId="{65A0CD3A-09B3-40C9-8933-D9AC09606CCC}" dt="2022-01-16T15:19:00.303" v="300" actId="478"/>
          <ac:spMkLst>
            <pc:docMk/>
            <pc:sldMk cId="3493857805" sldId="467"/>
            <ac:spMk id="78" creationId="{45294862-FCAE-4312-B2E8-3166CBD56CB9}"/>
          </ac:spMkLst>
        </pc:spChg>
        <pc:spChg chg="del mod topLvl">
          <ac:chgData name="Marc Hennemann" userId="407dd870-6b0d-4559-aad6-2b049639a798" providerId="ADAL" clId="{65A0CD3A-09B3-40C9-8933-D9AC09606CCC}" dt="2022-01-16T15:19:00.303" v="300" actId="478"/>
          <ac:spMkLst>
            <pc:docMk/>
            <pc:sldMk cId="3493857805" sldId="467"/>
            <ac:spMk id="79" creationId="{9CD87B42-24BA-40E3-A053-8D6B26E562DB}"/>
          </ac:spMkLst>
        </pc:spChg>
        <pc:spChg chg="del mod">
          <ac:chgData name="Marc Hennemann" userId="407dd870-6b0d-4559-aad6-2b049639a798" providerId="ADAL" clId="{65A0CD3A-09B3-40C9-8933-D9AC09606CCC}" dt="2022-01-16T15:18:57.419" v="299" actId="478"/>
          <ac:spMkLst>
            <pc:docMk/>
            <pc:sldMk cId="3493857805" sldId="467"/>
            <ac:spMk id="80" creationId="{7AB2F710-8C0F-4F9B-8DD7-EA41D29A1E92}"/>
          </ac:spMkLst>
        </pc:spChg>
        <pc:spChg chg="add mod">
          <ac:chgData name="Marc Hennemann" userId="407dd870-6b0d-4559-aad6-2b049639a798" providerId="ADAL" clId="{65A0CD3A-09B3-40C9-8933-D9AC09606CCC}" dt="2022-01-16T15:18:53.531" v="298" actId="164"/>
          <ac:spMkLst>
            <pc:docMk/>
            <pc:sldMk cId="3493857805" sldId="467"/>
            <ac:spMk id="81" creationId="{1F67F2B0-154C-4056-92EB-231BE4565AEF}"/>
          </ac:spMkLst>
        </pc:spChg>
        <pc:spChg chg="add mod">
          <ac:chgData name="Marc Hennemann" userId="407dd870-6b0d-4559-aad6-2b049639a798" providerId="ADAL" clId="{65A0CD3A-09B3-40C9-8933-D9AC09606CCC}" dt="2022-01-16T15:18:53.531" v="298" actId="164"/>
          <ac:spMkLst>
            <pc:docMk/>
            <pc:sldMk cId="3493857805" sldId="467"/>
            <ac:spMk id="82" creationId="{81947455-89D9-4692-9293-530CD9FCC2D3}"/>
          </ac:spMkLst>
        </pc:spChg>
        <pc:spChg chg="add mod">
          <ac:chgData name="Marc Hennemann" userId="407dd870-6b0d-4559-aad6-2b049639a798" providerId="ADAL" clId="{65A0CD3A-09B3-40C9-8933-D9AC09606CCC}" dt="2022-01-16T15:18:53.531" v="298" actId="164"/>
          <ac:spMkLst>
            <pc:docMk/>
            <pc:sldMk cId="3493857805" sldId="467"/>
            <ac:spMk id="83" creationId="{441BD53E-997A-4807-8483-26A6106021E7}"/>
          </ac:spMkLst>
        </pc:spChg>
        <pc:spChg chg="del">
          <ac:chgData name="Marc Hennemann" userId="407dd870-6b0d-4559-aad6-2b049639a798" providerId="ADAL" clId="{65A0CD3A-09B3-40C9-8933-D9AC09606CCC}" dt="2022-01-16T15:23:33.722" v="369" actId="478"/>
          <ac:spMkLst>
            <pc:docMk/>
            <pc:sldMk cId="3493857805" sldId="467"/>
            <ac:spMk id="85" creationId="{94BF7D6D-136B-467E-B3D1-5238712441BC}"/>
          </ac:spMkLst>
        </pc:spChg>
        <pc:spChg chg="mod">
          <ac:chgData name="Marc Hennemann" userId="407dd870-6b0d-4559-aad6-2b049639a798" providerId="ADAL" clId="{65A0CD3A-09B3-40C9-8933-D9AC09606CCC}" dt="2022-01-16T15:19:03.272" v="301"/>
          <ac:spMkLst>
            <pc:docMk/>
            <pc:sldMk cId="3493857805" sldId="467"/>
            <ac:spMk id="86" creationId="{33D3DA9A-C680-44FD-A175-FD5CE4773256}"/>
          </ac:spMkLst>
        </pc:spChg>
        <pc:spChg chg="del">
          <ac:chgData name="Marc Hennemann" userId="407dd870-6b0d-4559-aad6-2b049639a798" providerId="ADAL" clId="{65A0CD3A-09B3-40C9-8933-D9AC09606CCC}" dt="2022-01-16T15:23:33.722" v="369" actId="478"/>
          <ac:spMkLst>
            <pc:docMk/>
            <pc:sldMk cId="3493857805" sldId="467"/>
            <ac:spMk id="87" creationId="{3A01E356-9771-4FA5-A48D-6B262308AC8A}"/>
          </ac:spMkLst>
        </pc:spChg>
        <pc:spChg chg="del mod">
          <ac:chgData name="Marc Hennemann" userId="407dd870-6b0d-4559-aad6-2b049639a798" providerId="ADAL" clId="{65A0CD3A-09B3-40C9-8933-D9AC09606CCC}" dt="2022-01-16T15:19:23.281" v="307" actId="478"/>
          <ac:spMkLst>
            <pc:docMk/>
            <pc:sldMk cId="3493857805" sldId="467"/>
            <ac:spMk id="88" creationId="{E2E3BD22-080B-47A0-97F8-097F01C39447}"/>
          </ac:spMkLst>
        </pc:spChg>
        <pc:spChg chg="del mod">
          <ac:chgData name="Marc Hennemann" userId="407dd870-6b0d-4559-aad6-2b049639a798" providerId="ADAL" clId="{65A0CD3A-09B3-40C9-8933-D9AC09606CCC}" dt="2022-01-16T15:19:24.914" v="308" actId="478"/>
          <ac:spMkLst>
            <pc:docMk/>
            <pc:sldMk cId="3493857805" sldId="467"/>
            <ac:spMk id="89" creationId="{12D0A26B-3EF4-4A68-8B0A-FA5C23A0FF5A}"/>
          </ac:spMkLst>
        </pc:spChg>
        <pc:spChg chg="mod">
          <ac:chgData name="Marc Hennemann" userId="407dd870-6b0d-4559-aad6-2b049639a798" providerId="ADAL" clId="{65A0CD3A-09B3-40C9-8933-D9AC09606CCC}" dt="2022-01-16T15:19:03.272" v="301"/>
          <ac:spMkLst>
            <pc:docMk/>
            <pc:sldMk cId="3493857805" sldId="467"/>
            <ac:spMk id="90" creationId="{9E3728CD-CCC7-465D-B51D-6DA2A2581222}"/>
          </ac:spMkLst>
        </pc:spChg>
        <pc:spChg chg="mod">
          <ac:chgData name="Marc Hennemann" userId="407dd870-6b0d-4559-aad6-2b049639a798" providerId="ADAL" clId="{65A0CD3A-09B3-40C9-8933-D9AC09606CCC}" dt="2022-01-16T15:19:04.025" v="302"/>
          <ac:spMkLst>
            <pc:docMk/>
            <pc:sldMk cId="3493857805" sldId="467"/>
            <ac:spMk id="92" creationId="{5F0F0A66-A4E7-4F50-A4E4-614540D9B3BD}"/>
          </ac:spMkLst>
        </pc:spChg>
        <pc:spChg chg="mod">
          <ac:chgData name="Marc Hennemann" userId="407dd870-6b0d-4559-aad6-2b049639a798" providerId="ADAL" clId="{65A0CD3A-09B3-40C9-8933-D9AC09606CCC}" dt="2022-01-16T15:19:04.025" v="302"/>
          <ac:spMkLst>
            <pc:docMk/>
            <pc:sldMk cId="3493857805" sldId="467"/>
            <ac:spMk id="93" creationId="{DF3E3A00-A79A-4AE8-93C2-D1371738D1DA}"/>
          </ac:spMkLst>
        </pc:spChg>
        <pc:spChg chg="del mod">
          <ac:chgData name="Marc Hennemann" userId="407dd870-6b0d-4559-aad6-2b049639a798" providerId="ADAL" clId="{65A0CD3A-09B3-40C9-8933-D9AC09606CCC}" dt="2022-01-16T15:19:10.496" v="304" actId="478"/>
          <ac:spMkLst>
            <pc:docMk/>
            <pc:sldMk cId="3493857805" sldId="467"/>
            <ac:spMk id="94" creationId="{7CA5A5CD-8A42-44F0-9E56-C5DC66EF8324}"/>
          </ac:spMkLst>
        </pc:spChg>
        <pc:spChg chg="del mod">
          <ac:chgData name="Marc Hennemann" userId="407dd870-6b0d-4559-aad6-2b049639a798" providerId="ADAL" clId="{65A0CD3A-09B3-40C9-8933-D9AC09606CCC}" dt="2022-01-16T15:19:12.612" v="305" actId="478"/>
          <ac:spMkLst>
            <pc:docMk/>
            <pc:sldMk cId="3493857805" sldId="467"/>
            <ac:spMk id="96" creationId="{A85D0C48-F540-4464-8B38-96EB91ED3400}"/>
          </ac:spMkLst>
        </pc:spChg>
        <pc:spChg chg="topLvl">
          <ac:chgData name="Marc Hennemann" userId="407dd870-6b0d-4559-aad6-2b049639a798" providerId="ADAL" clId="{65A0CD3A-09B3-40C9-8933-D9AC09606CCC}" dt="2022-01-16T15:19:34.524" v="309" actId="478"/>
          <ac:spMkLst>
            <pc:docMk/>
            <pc:sldMk cId="3493857805" sldId="467"/>
            <ac:spMk id="97" creationId="{33578D84-2326-4710-BFEE-A2DB2C1CF6BD}"/>
          </ac:spMkLst>
        </pc:spChg>
        <pc:spChg chg="del topLvl">
          <ac:chgData name="Marc Hennemann" userId="407dd870-6b0d-4559-aad6-2b049639a798" providerId="ADAL" clId="{65A0CD3A-09B3-40C9-8933-D9AC09606CCC}" dt="2022-01-16T15:19:34.524" v="309" actId="478"/>
          <ac:spMkLst>
            <pc:docMk/>
            <pc:sldMk cId="3493857805" sldId="467"/>
            <ac:spMk id="99" creationId="{3D23C57A-07DB-4C1D-B52A-C1D255A394FE}"/>
          </ac:spMkLst>
        </pc:spChg>
        <pc:spChg chg="mod">
          <ac:chgData name="Marc Hennemann" userId="407dd870-6b0d-4559-aad6-2b049639a798" providerId="ADAL" clId="{65A0CD3A-09B3-40C9-8933-D9AC09606CCC}" dt="2022-01-16T15:19:34.824" v="310"/>
          <ac:spMkLst>
            <pc:docMk/>
            <pc:sldMk cId="3493857805" sldId="467"/>
            <ac:spMk id="100" creationId="{4BF5DEB5-354A-4F06-BA82-C7E7BF3D49E0}"/>
          </ac:spMkLst>
        </pc:spChg>
        <pc:spChg chg="mod topLvl">
          <ac:chgData name="Marc Hennemann" userId="407dd870-6b0d-4559-aad6-2b049639a798" providerId="ADAL" clId="{65A0CD3A-09B3-40C9-8933-D9AC09606CCC}" dt="2022-01-16T15:22:15.543" v="349" actId="14100"/>
          <ac:spMkLst>
            <pc:docMk/>
            <pc:sldMk cId="3493857805" sldId="467"/>
            <ac:spMk id="102" creationId="{7F12FA76-6265-4A39-A270-3CCA9E78462F}"/>
          </ac:spMkLst>
        </pc:spChg>
        <pc:spChg chg="del topLvl">
          <ac:chgData name="Marc Hennemann" userId="407dd870-6b0d-4559-aad6-2b049639a798" providerId="ADAL" clId="{65A0CD3A-09B3-40C9-8933-D9AC09606CCC}" dt="2022-01-16T15:20:07.850" v="319" actId="478"/>
          <ac:spMkLst>
            <pc:docMk/>
            <pc:sldMk cId="3493857805" sldId="467"/>
            <ac:spMk id="103" creationId="{C713412C-9878-4689-8429-23831DD23A65}"/>
          </ac:spMkLst>
        </pc:spChg>
        <pc:spChg chg="del">
          <ac:chgData name="Marc Hennemann" userId="407dd870-6b0d-4559-aad6-2b049639a798" providerId="ADAL" clId="{65A0CD3A-09B3-40C9-8933-D9AC09606CCC}" dt="2022-01-16T15:20:02.355" v="315" actId="478"/>
          <ac:spMkLst>
            <pc:docMk/>
            <pc:sldMk cId="3493857805" sldId="467"/>
            <ac:spMk id="104" creationId="{32F02191-8B3D-4123-9FB3-F940A5215808}"/>
          </ac:spMkLst>
        </pc:spChg>
        <pc:spChg chg="del">
          <ac:chgData name="Marc Hennemann" userId="407dd870-6b0d-4559-aad6-2b049639a798" providerId="ADAL" clId="{65A0CD3A-09B3-40C9-8933-D9AC09606CCC}" dt="2022-01-16T15:20:06.220" v="318" actId="478"/>
          <ac:spMkLst>
            <pc:docMk/>
            <pc:sldMk cId="3493857805" sldId="467"/>
            <ac:spMk id="105" creationId="{A6E3813A-37A0-4E58-88E2-253EBD6180CA}"/>
          </ac:spMkLst>
        </pc:spChg>
        <pc:spChg chg="del mod">
          <ac:chgData name="Marc Hennemann" userId="407dd870-6b0d-4559-aad6-2b049639a798" providerId="ADAL" clId="{65A0CD3A-09B3-40C9-8933-D9AC09606CCC}" dt="2022-01-16T15:19:44.678" v="312" actId="478"/>
          <ac:spMkLst>
            <pc:docMk/>
            <pc:sldMk cId="3493857805" sldId="467"/>
            <ac:spMk id="109" creationId="{C27BA700-179D-42C7-A699-E5DA6A73FD45}"/>
          </ac:spMkLst>
        </pc:spChg>
        <pc:spChg chg="mod">
          <ac:chgData name="Marc Hennemann" userId="407dd870-6b0d-4559-aad6-2b049639a798" providerId="ADAL" clId="{65A0CD3A-09B3-40C9-8933-D9AC09606CCC}" dt="2022-01-16T15:19:34.824" v="310"/>
          <ac:spMkLst>
            <pc:docMk/>
            <pc:sldMk cId="3493857805" sldId="467"/>
            <ac:spMk id="115" creationId="{584F1F36-A5BD-4D4B-8263-F8A766D04413}"/>
          </ac:spMkLst>
        </pc:spChg>
        <pc:spChg chg="del mod">
          <ac:chgData name="Marc Hennemann" userId="407dd870-6b0d-4559-aad6-2b049639a798" providerId="ADAL" clId="{65A0CD3A-09B3-40C9-8933-D9AC09606CCC}" dt="2022-01-16T15:19:49.690" v="313" actId="478"/>
          <ac:spMkLst>
            <pc:docMk/>
            <pc:sldMk cId="3493857805" sldId="467"/>
            <ac:spMk id="116" creationId="{86D7CA3B-DE21-46B6-87DD-059281822AF4}"/>
          </ac:spMkLst>
        </pc:spChg>
        <pc:spChg chg="mod">
          <ac:chgData name="Marc Hennemann" userId="407dd870-6b0d-4559-aad6-2b049639a798" providerId="ADAL" clId="{65A0CD3A-09B3-40C9-8933-D9AC09606CCC}" dt="2022-01-16T15:20:09.201" v="320"/>
          <ac:spMkLst>
            <pc:docMk/>
            <pc:sldMk cId="3493857805" sldId="467"/>
            <ac:spMk id="124" creationId="{41932E87-2C24-4185-AC9D-4FCFA66D542B}"/>
          </ac:spMkLst>
        </pc:spChg>
        <pc:spChg chg="mod">
          <ac:chgData name="Marc Hennemann" userId="407dd870-6b0d-4559-aad6-2b049639a798" providerId="ADAL" clId="{65A0CD3A-09B3-40C9-8933-D9AC09606CCC}" dt="2022-01-16T15:20:09.201" v="320"/>
          <ac:spMkLst>
            <pc:docMk/>
            <pc:sldMk cId="3493857805" sldId="467"/>
            <ac:spMk id="125" creationId="{1CC14996-6DDB-40B9-9CCE-14C7A4C9EADB}"/>
          </ac:spMkLst>
        </pc:spChg>
        <pc:spChg chg="del mod">
          <ac:chgData name="Marc Hennemann" userId="407dd870-6b0d-4559-aad6-2b049639a798" providerId="ADAL" clId="{65A0CD3A-09B3-40C9-8933-D9AC09606CCC}" dt="2022-01-16T15:20:32.074" v="323" actId="478"/>
          <ac:spMkLst>
            <pc:docMk/>
            <pc:sldMk cId="3493857805" sldId="467"/>
            <ac:spMk id="126" creationId="{5E85557C-7B7F-492B-9D43-24C130DEBE93}"/>
          </ac:spMkLst>
        </pc:spChg>
        <pc:spChg chg="del mod">
          <ac:chgData name="Marc Hennemann" userId="407dd870-6b0d-4559-aad6-2b049639a798" providerId="ADAL" clId="{65A0CD3A-09B3-40C9-8933-D9AC09606CCC}" dt="2022-01-16T15:20:34.043" v="324" actId="478"/>
          <ac:spMkLst>
            <pc:docMk/>
            <pc:sldMk cId="3493857805" sldId="467"/>
            <ac:spMk id="127" creationId="{8835172E-5071-4277-87F8-A1117D6BD473}"/>
          </ac:spMkLst>
        </pc:spChg>
        <pc:spChg chg="add del mod">
          <ac:chgData name="Marc Hennemann" userId="407dd870-6b0d-4559-aad6-2b049639a798" providerId="ADAL" clId="{65A0CD3A-09B3-40C9-8933-D9AC09606CCC}" dt="2022-01-16T15:20:37.437" v="326"/>
          <ac:spMkLst>
            <pc:docMk/>
            <pc:sldMk cId="3493857805" sldId="467"/>
            <ac:spMk id="128" creationId="{E10DE873-D23A-4DC0-BE72-36F139BCCFCD}"/>
          </ac:spMkLst>
        </pc:spChg>
        <pc:spChg chg="mod">
          <ac:chgData name="Marc Hennemann" userId="407dd870-6b0d-4559-aad6-2b049639a798" providerId="ADAL" clId="{65A0CD3A-09B3-40C9-8933-D9AC09606CCC}" dt="2022-01-16T15:20:40.337" v="327"/>
          <ac:spMkLst>
            <pc:docMk/>
            <pc:sldMk cId="3493857805" sldId="467"/>
            <ac:spMk id="130" creationId="{7FB485D5-2465-4BF6-AC78-CA3C65D7AA32}"/>
          </ac:spMkLst>
        </pc:spChg>
        <pc:spChg chg="del mod">
          <ac:chgData name="Marc Hennemann" userId="407dd870-6b0d-4559-aad6-2b049639a798" providerId="ADAL" clId="{65A0CD3A-09B3-40C9-8933-D9AC09606CCC}" dt="2022-01-16T15:21:00.268" v="336" actId="478"/>
          <ac:spMkLst>
            <pc:docMk/>
            <pc:sldMk cId="3493857805" sldId="467"/>
            <ac:spMk id="131" creationId="{E340E014-1836-400B-9BA0-EEC7DE97C372}"/>
          </ac:spMkLst>
        </pc:spChg>
        <pc:spChg chg="add del mod">
          <ac:chgData name="Marc Hennemann" userId="407dd870-6b0d-4559-aad6-2b049639a798" providerId="ADAL" clId="{65A0CD3A-09B3-40C9-8933-D9AC09606CCC}" dt="2022-01-16T15:20:48.348" v="330" actId="478"/>
          <ac:spMkLst>
            <pc:docMk/>
            <pc:sldMk cId="3493857805" sldId="467"/>
            <ac:spMk id="132" creationId="{81C26C53-B723-4CFB-A84B-0C761A4EB4F8}"/>
          </ac:spMkLst>
        </pc:spChg>
        <pc:spChg chg="del mod">
          <ac:chgData name="Marc Hennemann" userId="407dd870-6b0d-4559-aad6-2b049639a798" providerId="ADAL" clId="{65A0CD3A-09B3-40C9-8933-D9AC09606CCC}" dt="2022-01-16T15:20:50.097" v="331" actId="478"/>
          <ac:spMkLst>
            <pc:docMk/>
            <pc:sldMk cId="3493857805" sldId="467"/>
            <ac:spMk id="133" creationId="{0D8D0BA0-7999-4C8D-9688-8ECA5EA961F1}"/>
          </ac:spMkLst>
        </pc:spChg>
        <pc:spChg chg="mod">
          <ac:chgData name="Marc Hennemann" userId="407dd870-6b0d-4559-aad6-2b049639a798" providerId="ADAL" clId="{65A0CD3A-09B3-40C9-8933-D9AC09606CCC}" dt="2022-01-16T15:20:55.344" v="332"/>
          <ac:spMkLst>
            <pc:docMk/>
            <pc:sldMk cId="3493857805" sldId="467"/>
            <ac:spMk id="135" creationId="{EA83F8DA-8025-4F72-9372-5671C333469D}"/>
          </ac:spMkLst>
        </pc:spChg>
        <pc:spChg chg="mod">
          <ac:chgData name="Marc Hennemann" userId="407dd870-6b0d-4559-aad6-2b049639a798" providerId="ADAL" clId="{65A0CD3A-09B3-40C9-8933-D9AC09606CCC}" dt="2022-01-16T15:20:55.344" v="332"/>
          <ac:spMkLst>
            <pc:docMk/>
            <pc:sldMk cId="3493857805" sldId="467"/>
            <ac:spMk id="136" creationId="{8509D094-5143-43B4-991A-CD885BDAA505}"/>
          </ac:spMkLst>
        </pc:spChg>
        <pc:spChg chg="mod">
          <ac:chgData name="Marc Hennemann" userId="407dd870-6b0d-4559-aad6-2b049639a798" providerId="ADAL" clId="{65A0CD3A-09B3-40C9-8933-D9AC09606CCC}" dt="2022-01-16T15:20:55.344" v="332"/>
          <ac:spMkLst>
            <pc:docMk/>
            <pc:sldMk cId="3493857805" sldId="467"/>
            <ac:spMk id="137" creationId="{5567526A-0FAD-4DAE-AD87-90B2414E434C}"/>
          </ac:spMkLst>
        </pc:spChg>
        <pc:spChg chg="mod">
          <ac:chgData name="Marc Hennemann" userId="407dd870-6b0d-4559-aad6-2b049639a798" providerId="ADAL" clId="{65A0CD3A-09B3-40C9-8933-D9AC09606CCC}" dt="2022-01-16T15:21:02.552" v="337"/>
          <ac:spMkLst>
            <pc:docMk/>
            <pc:sldMk cId="3493857805" sldId="467"/>
            <ac:spMk id="139" creationId="{54B3B6DD-E7AD-42F7-8418-0600DC1D78C8}"/>
          </ac:spMkLst>
        </pc:spChg>
        <pc:spChg chg="del mod">
          <ac:chgData name="Marc Hennemann" userId="407dd870-6b0d-4559-aad6-2b049639a798" providerId="ADAL" clId="{65A0CD3A-09B3-40C9-8933-D9AC09606CCC}" dt="2022-01-16T15:21:08.945" v="339" actId="478"/>
          <ac:spMkLst>
            <pc:docMk/>
            <pc:sldMk cId="3493857805" sldId="467"/>
            <ac:spMk id="140" creationId="{3111FB82-F15D-4F73-922C-989241875B04}"/>
          </ac:spMkLst>
        </pc:spChg>
        <pc:spChg chg="del mod">
          <ac:chgData name="Marc Hennemann" userId="407dd870-6b0d-4559-aad6-2b049639a798" providerId="ADAL" clId="{65A0CD3A-09B3-40C9-8933-D9AC09606CCC}" dt="2022-01-16T15:21:10.419" v="340" actId="478"/>
          <ac:spMkLst>
            <pc:docMk/>
            <pc:sldMk cId="3493857805" sldId="467"/>
            <ac:spMk id="141" creationId="{CA0E4446-4204-42D8-9E69-C625D0B48F0B}"/>
          </ac:spMkLst>
        </pc:spChg>
        <pc:spChg chg="mod">
          <ac:chgData name="Marc Hennemann" userId="407dd870-6b0d-4559-aad6-2b049639a798" providerId="ADAL" clId="{65A0CD3A-09B3-40C9-8933-D9AC09606CCC}" dt="2022-01-16T15:21:02.552" v="337"/>
          <ac:spMkLst>
            <pc:docMk/>
            <pc:sldMk cId="3493857805" sldId="467"/>
            <ac:spMk id="142" creationId="{E48DFC8B-9D0C-4775-B9D3-31434A820B44}"/>
          </ac:spMkLst>
        </pc:spChg>
        <pc:spChg chg="mod">
          <ac:chgData name="Marc Hennemann" userId="407dd870-6b0d-4559-aad6-2b049639a798" providerId="ADAL" clId="{65A0CD3A-09B3-40C9-8933-D9AC09606CCC}" dt="2022-01-16T15:23:56.667" v="370"/>
          <ac:spMkLst>
            <pc:docMk/>
            <pc:sldMk cId="3493857805" sldId="467"/>
            <ac:spMk id="144" creationId="{36CFC18C-B441-4C93-9E02-BFD020CD1B8E}"/>
          </ac:spMkLst>
        </pc:spChg>
        <pc:spChg chg="mod">
          <ac:chgData name="Marc Hennemann" userId="407dd870-6b0d-4559-aad6-2b049639a798" providerId="ADAL" clId="{65A0CD3A-09B3-40C9-8933-D9AC09606CCC}" dt="2022-01-16T15:23:56.667" v="370"/>
          <ac:spMkLst>
            <pc:docMk/>
            <pc:sldMk cId="3493857805" sldId="467"/>
            <ac:spMk id="145" creationId="{E44A3616-9030-4DF2-905F-78E261FD34C9}"/>
          </ac:spMkLst>
        </pc:spChg>
        <pc:spChg chg="mod">
          <ac:chgData name="Marc Hennemann" userId="407dd870-6b0d-4559-aad6-2b049639a798" providerId="ADAL" clId="{65A0CD3A-09B3-40C9-8933-D9AC09606CCC}" dt="2022-01-16T15:23:56.667" v="370"/>
          <ac:spMkLst>
            <pc:docMk/>
            <pc:sldMk cId="3493857805" sldId="467"/>
            <ac:spMk id="147" creationId="{B1402481-720D-446F-B01E-436E86FEF98B}"/>
          </ac:spMkLst>
        </pc:spChg>
        <pc:spChg chg="mod">
          <ac:chgData name="Marc Hennemann" userId="407dd870-6b0d-4559-aad6-2b049639a798" providerId="ADAL" clId="{65A0CD3A-09B3-40C9-8933-D9AC09606CCC}" dt="2022-01-16T15:23:56.667" v="370"/>
          <ac:spMkLst>
            <pc:docMk/>
            <pc:sldMk cId="3493857805" sldId="467"/>
            <ac:spMk id="148" creationId="{FE540097-75C0-4C89-88EA-7EFBBDA8D182}"/>
          </ac:spMkLst>
        </pc:spChg>
        <pc:spChg chg="mod">
          <ac:chgData name="Marc Hennemann" userId="407dd870-6b0d-4559-aad6-2b049639a798" providerId="ADAL" clId="{65A0CD3A-09B3-40C9-8933-D9AC09606CCC}" dt="2022-01-16T15:24:03.568" v="372"/>
          <ac:spMkLst>
            <pc:docMk/>
            <pc:sldMk cId="3493857805" sldId="467"/>
            <ac:spMk id="150" creationId="{B7CCCE3E-7A84-4C72-81F0-AF96B112CB5F}"/>
          </ac:spMkLst>
        </pc:spChg>
        <pc:spChg chg="mod">
          <ac:chgData name="Marc Hennemann" userId="407dd870-6b0d-4559-aad6-2b049639a798" providerId="ADAL" clId="{65A0CD3A-09B3-40C9-8933-D9AC09606CCC}" dt="2022-01-16T15:24:03.568" v="372"/>
          <ac:spMkLst>
            <pc:docMk/>
            <pc:sldMk cId="3493857805" sldId="467"/>
            <ac:spMk id="151" creationId="{5D33CA1A-28AE-4293-AAF0-952AC9BC4234}"/>
          </ac:spMkLst>
        </pc:spChg>
        <pc:spChg chg="mod">
          <ac:chgData name="Marc Hennemann" userId="407dd870-6b0d-4559-aad6-2b049639a798" providerId="ADAL" clId="{65A0CD3A-09B3-40C9-8933-D9AC09606CCC}" dt="2022-01-16T15:24:07.872" v="374"/>
          <ac:spMkLst>
            <pc:docMk/>
            <pc:sldMk cId="3493857805" sldId="467"/>
            <ac:spMk id="153" creationId="{F05CCE50-633C-4BFE-BD6D-321BB04B4D5A}"/>
          </ac:spMkLst>
        </pc:spChg>
        <pc:spChg chg="mod">
          <ac:chgData name="Marc Hennemann" userId="407dd870-6b0d-4559-aad6-2b049639a798" providerId="ADAL" clId="{65A0CD3A-09B3-40C9-8933-D9AC09606CCC}" dt="2022-01-16T15:24:07.872" v="374"/>
          <ac:spMkLst>
            <pc:docMk/>
            <pc:sldMk cId="3493857805" sldId="467"/>
            <ac:spMk id="154" creationId="{14EF71E0-F4B1-4DDC-B818-C1DF96407B8E}"/>
          </ac:spMkLst>
        </pc:spChg>
        <pc:spChg chg="mod">
          <ac:chgData name="Marc Hennemann" userId="407dd870-6b0d-4559-aad6-2b049639a798" providerId="ADAL" clId="{65A0CD3A-09B3-40C9-8933-D9AC09606CCC}" dt="2022-01-16T15:24:07.872" v="374"/>
          <ac:spMkLst>
            <pc:docMk/>
            <pc:sldMk cId="3493857805" sldId="467"/>
            <ac:spMk id="156" creationId="{7B46E38C-B0AF-482D-887A-9DDA1809C940}"/>
          </ac:spMkLst>
        </pc:spChg>
        <pc:spChg chg="mod">
          <ac:chgData name="Marc Hennemann" userId="407dd870-6b0d-4559-aad6-2b049639a798" providerId="ADAL" clId="{65A0CD3A-09B3-40C9-8933-D9AC09606CCC}" dt="2022-01-16T15:24:07.872" v="374"/>
          <ac:spMkLst>
            <pc:docMk/>
            <pc:sldMk cId="3493857805" sldId="467"/>
            <ac:spMk id="157" creationId="{1596F40E-7BF7-499E-B1E5-74A62F018BA1}"/>
          </ac:spMkLst>
        </pc:spChg>
        <pc:spChg chg="mod">
          <ac:chgData name="Marc Hennemann" userId="407dd870-6b0d-4559-aad6-2b049639a798" providerId="ADAL" clId="{65A0CD3A-09B3-40C9-8933-D9AC09606CCC}" dt="2022-01-16T15:24:07.872" v="374"/>
          <ac:spMkLst>
            <pc:docMk/>
            <pc:sldMk cId="3493857805" sldId="467"/>
            <ac:spMk id="159" creationId="{AAB843B0-AE2D-4B11-90FA-FD4ADD6A69B8}"/>
          </ac:spMkLst>
        </pc:spChg>
        <pc:spChg chg="mod">
          <ac:chgData name="Marc Hennemann" userId="407dd870-6b0d-4559-aad6-2b049639a798" providerId="ADAL" clId="{65A0CD3A-09B3-40C9-8933-D9AC09606CCC}" dt="2022-01-16T15:24:07.872" v="374"/>
          <ac:spMkLst>
            <pc:docMk/>
            <pc:sldMk cId="3493857805" sldId="467"/>
            <ac:spMk id="160" creationId="{3E7587A7-0D71-49C7-8C25-4E330FD34CE7}"/>
          </ac:spMkLst>
        </pc:spChg>
        <pc:grpChg chg="add del mod">
          <ac:chgData name="Marc Hennemann" userId="407dd870-6b0d-4559-aad6-2b049639a798" providerId="ADAL" clId="{65A0CD3A-09B3-40C9-8933-D9AC09606CCC}" dt="2022-01-16T15:22:31.028" v="353" actId="478"/>
          <ac:grpSpMkLst>
            <pc:docMk/>
            <pc:sldMk cId="3493857805" sldId="467"/>
            <ac:grpSpMk id="5" creationId="{49A6F3B4-BC63-43E8-9895-78B08247B5E3}"/>
          </ac:grpSpMkLst>
        </pc:grpChg>
        <pc:grpChg chg="del">
          <ac:chgData name="Marc Hennemann" userId="407dd870-6b0d-4559-aad6-2b049639a798" providerId="ADAL" clId="{65A0CD3A-09B3-40C9-8933-D9AC09606CCC}" dt="2022-01-16T15:19:00.303" v="300" actId="478"/>
          <ac:grpSpMkLst>
            <pc:docMk/>
            <pc:sldMk cId="3493857805" sldId="467"/>
            <ac:grpSpMk id="77" creationId="{A1B3B455-66C1-44FC-A599-166474ED2702}"/>
          </ac:grpSpMkLst>
        </pc:grpChg>
        <pc:grpChg chg="add mod">
          <ac:chgData name="Marc Hennemann" userId="407dd870-6b0d-4559-aad6-2b049639a798" providerId="ADAL" clId="{65A0CD3A-09B3-40C9-8933-D9AC09606CCC}" dt="2022-01-16T15:19:21.799" v="306" actId="1076"/>
          <ac:grpSpMkLst>
            <pc:docMk/>
            <pc:sldMk cId="3493857805" sldId="467"/>
            <ac:grpSpMk id="84" creationId="{D2D06EA4-96B1-4853-9BEC-3DF2B88FF11E}"/>
          </ac:grpSpMkLst>
        </pc:grpChg>
        <pc:grpChg chg="add mod">
          <ac:chgData name="Marc Hennemann" userId="407dd870-6b0d-4559-aad6-2b049639a798" providerId="ADAL" clId="{65A0CD3A-09B3-40C9-8933-D9AC09606CCC}" dt="2022-01-16T15:19:07.279" v="303" actId="1076"/>
          <ac:grpSpMkLst>
            <pc:docMk/>
            <pc:sldMk cId="3493857805" sldId="467"/>
            <ac:grpSpMk id="91" creationId="{1B15CEE0-783B-4234-9065-2F3E83DDCF5C}"/>
          </ac:grpSpMkLst>
        </pc:grpChg>
        <pc:grpChg chg="del">
          <ac:chgData name="Marc Hennemann" userId="407dd870-6b0d-4559-aad6-2b049639a798" providerId="ADAL" clId="{65A0CD3A-09B3-40C9-8933-D9AC09606CCC}" dt="2022-01-16T15:19:34.524" v="309" actId="478"/>
          <ac:grpSpMkLst>
            <pc:docMk/>
            <pc:sldMk cId="3493857805" sldId="467"/>
            <ac:grpSpMk id="95" creationId="{FCFA7575-1DC7-4A32-B8AF-9BB547EB2A64}"/>
          </ac:grpSpMkLst>
        </pc:grpChg>
        <pc:grpChg chg="add mod">
          <ac:chgData name="Marc Hennemann" userId="407dd870-6b0d-4559-aad6-2b049639a798" providerId="ADAL" clId="{65A0CD3A-09B3-40C9-8933-D9AC09606CCC}" dt="2022-01-16T15:19:42.590" v="311" actId="1076"/>
          <ac:grpSpMkLst>
            <pc:docMk/>
            <pc:sldMk cId="3493857805" sldId="467"/>
            <ac:grpSpMk id="98" creationId="{8D3C5A4F-CBB8-4DD0-89EA-2F7C8A64B5BD}"/>
          </ac:grpSpMkLst>
        </pc:grpChg>
        <pc:grpChg chg="add del mod">
          <ac:chgData name="Marc Hennemann" userId="407dd870-6b0d-4559-aad6-2b049639a798" providerId="ADAL" clId="{65A0CD3A-09B3-40C9-8933-D9AC09606CCC}" dt="2022-01-16T15:20:07.850" v="319" actId="478"/>
          <ac:grpSpMkLst>
            <pc:docMk/>
            <pc:sldMk cId="3493857805" sldId="467"/>
            <ac:grpSpMk id="101" creationId="{FBCB6BBB-55D8-4D85-9A80-E9AAC3F0DC51}"/>
          </ac:grpSpMkLst>
        </pc:grpChg>
        <pc:grpChg chg="mod">
          <ac:chgData name="Marc Hennemann" userId="407dd870-6b0d-4559-aad6-2b049639a798" providerId="ADAL" clId="{65A0CD3A-09B3-40C9-8933-D9AC09606CCC}" dt="2022-01-16T15:21:38.021" v="345" actId="1036"/>
          <ac:grpSpMkLst>
            <pc:docMk/>
            <pc:sldMk cId="3493857805" sldId="467"/>
            <ac:grpSpMk id="106" creationId="{D3BD1701-A636-48C7-BF9C-1D97449CE931}"/>
          </ac:grpSpMkLst>
        </pc:grpChg>
        <pc:grpChg chg="mod">
          <ac:chgData name="Marc Hennemann" userId="407dd870-6b0d-4559-aad6-2b049639a798" providerId="ADAL" clId="{65A0CD3A-09B3-40C9-8933-D9AC09606CCC}" dt="2022-01-16T15:21:38.021" v="345" actId="1036"/>
          <ac:grpSpMkLst>
            <pc:docMk/>
            <pc:sldMk cId="3493857805" sldId="467"/>
            <ac:grpSpMk id="112" creationId="{D3D7642E-6CF8-4F84-A950-DBAFA132477F}"/>
          </ac:grpSpMkLst>
        </pc:grpChg>
        <pc:grpChg chg="mod">
          <ac:chgData name="Marc Hennemann" userId="407dd870-6b0d-4559-aad6-2b049639a798" providerId="ADAL" clId="{65A0CD3A-09B3-40C9-8933-D9AC09606CCC}" dt="2022-01-16T15:21:38.021" v="345" actId="1036"/>
          <ac:grpSpMkLst>
            <pc:docMk/>
            <pc:sldMk cId="3493857805" sldId="467"/>
            <ac:grpSpMk id="118" creationId="{5AEE47E5-1637-4B72-9E02-8F8ED71BEE2F}"/>
          </ac:grpSpMkLst>
        </pc:grpChg>
        <pc:grpChg chg="add mod">
          <ac:chgData name="Marc Hennemann" userId="407dd870-6b0d-4559-aad6-2b049639a798" providerId="ADAL" clId="{65A0CD3A-09B3-40C9-8933-D9AC09606CCC}" dt="2022-01-16T15:20:18.686" v="322" actId="1076"/>
          <ac:grpSpMkLst>
            <pc:docMk/>
            <pc:sldMk cId="3493857805" sldId="467"/>
            <ac:grpSpMk id="122" creationId="{65E3E2C7-58F4-445B-B522-1E6E8C0D46EC}"/>
          </ac:grpSpMkLst>
        </pc:grpChg>
        <pc:grpChg chg="add mod">
          <ac:chgData name="Marc Hennemann" userId="407dd870-6b0d-4559-aad6-2b049639a798" providerId="ADAL" clId="{65A0CD3A-09B3-40C9-8933-D9AC09606CCC}" dt="2022-01-16T15:22:25.486" v="352" actId="1076"/>
          <ac:grpSpMkLst>
            <pc:docMk/>
            <pc:sldMk cId="3493857805" sldId="467"/>
            <ac:grpSpMk id="129" creationId="{4FF9BA5A-94C8-4414-809A-B2897EC5989D}"/>
          </ac:grpSpMkLst>
        </pc:grpChg>
        <pc:grpChg chg="add del mod">
          <ac:chgData name="Marc Hennemann" userId="407dd870-6b0d-4559-aad6-2b049639a798" providerId="ADAL" clId="{65A0CD3A-09B3-40C9-8933-D9AC09606CCC}" dt="2022-01-16T15:20:58.381" v="335"/>
          <ac:grpSpMkLst>
            <pc:docMk/>
            <pc:sldMk cId="3493857805" sldId="467"/>
            <ac:grpSpMk id="134" creationId="{D3AFA139-58B1-4C09-83F3-0F632A408AB0}"/>
          </ac:grpSpMkLst>
        </pc:grpChg>
        <pc:grpChg chg="add mod">
          <ac:chgData name="Marc Hennemann" userId="407dd870-6b0d-4559-aad6-2b049639a798" providerId="ADAL" clId="{65A0CD3A-09B3-40C9-8933-D9AC09606CCC}" dt="2022-01-16T15:22:20.726" v="350" actId="1076"/>
          <ac:grpSpMkLst>
            <pc:docMk/>
            <pc:sldMk cId="3493857805" sldId="467"/>
            <ac:grpSpMk id="138" creationId="{5CE5721F-CCE9-4588-8BA7-38741CFEAFC4}"/>
          </ac:grpSpMkLst>
        </pc:grpChg>
        <pc:grpChg chg="add del mod">
          <ac:chgData name="Marc Hennemann" userId="407dd870-6b0d-4559-aad6-2b049639a798" providerId="ADAL" clId="{65A0CD3A-09B3-40C9-8933-D9AC09606CCC}" dt="2022-01-16T15:24:25.098" v="379" actId="478"/>
          <ac:grpSpMkLst>
            <pc:docMk/>
            <pc:sldMk cId="3493857805" sldId="467"/>
            <ac:grpSpMk id="143" creationId="{54EF5B3D-D7F3-47F6-8E51-789BB3F8511F}"/>
          </ac:grpSpMkLst>
        </pc:grpChg>
        <pc:grpChg chg="add del mod">
          <ac:chgData name="Marc Hennemann" userId="407dd870-6b0d-4559-aad6-2b049639a798" providerId="ADAL" clId="{65A0CD3A-09B3-40C9-8933-D9AC09606CCC}" dt="2022-01-16T15:24:25.098" v="379" actId="478"/>
          <ac:grpSpMkLst>
            <pc:docMk/>
            <pc:sldMk cId="3493857805" sldId="467"/>
            <ac:grpSpMk id="146" creationId="{0403963C-040D-4B3E-AB23-45BA227F6121}"/>
          </ac:grpSpMkLst>
        </pc:grpChg>
        <pc:grpChg chg="add del mod">
          <ac:chgData name="Marc Hennemann" userId="407dd870-6b0d-4559-aad6-2b049639a798" providerId="ADAL" clId="{65A0CD3A-09B3-40C9-8933-D9AC09606CCC}" dt="2022-01-16T15:24:23.710" v="378" actId="478"/>
          <ac:grpSpMkLst>
            <pc:docMk/>
            <pc:sldMk cId="3493857805" sldId="467"/>
            <ac:grpSpMk id="149" creationId="{C4A9FCA7-950C-4F2D-9A1A-0F8E4E5C34FA}"/>
          </ac:grpSpMkLst>
        </pc:grpChg>
        <pc:grpChg chg="add del mod">
          <ac:chgData name="Marc Hennemann" userId="407dd870-6b0d-4559-aad6-2b049639a798" providerId="ADAL" clId="{65A0CD3A-09B3-40C9-8933-D9AC09606CCC}" dt="2022-01-16T15:24:22.726" v="377" actId="478"/>
          <ac:grpSpMkLst>
            <pc:docMk/>
            <pc:sldMk cId="3493857805" sldId="467"/>
            <ac:grpSpMk id="152" creationId="{85970C3F-8577-4A60-A8B6-859D28D3AE5C}"/>
          </ac:grpSpMkLst>
        </pc:grpChg>
        <pc:grpChg chg="add del mod">
          <ac:chgData name="Marc Hennemann" userId="407dd870-6b0d-4559-aad6-2b049639a798" providerId="ADAL" clId="{65A0CD3A-09B3-40C9-8933-D9AC09606CCC}" dt="2022-01-16T15:24:22.726" v="377" actId="478"/>
          <ac:grpSpMkLst>
            <pc:docMk/>
            <pc:sldMk cId="3493857805" sldId="467"/>
            <ac:grpSpMk id="155" creationId="{BFBFC14F-2752-4CBD-BE98-861C9E1569F8}"/>
          </ac:grpSpMkLst>
        </pc:grpChg>
        <pc:grpChg chg="add del mod">
          <ac:chgData name="Marc Hennemann" userId="407dd870-6b0d-4559-aad6-2b049639a798" providerId="ADAL" clId="{65A0CD3A-09B3-40C9-8933-D9AC09606CCC}" dt="2022-01-16T15:24:22.726" v="377" actId="478"/>
          <ac:grpSpMkLst>
            <pc:docMk/>
            <pc:sldMk cId="3493857805" sldId="467"/>
            <ac:grpSpMk id="158" creationId="{96343295-FECB-437B-B233-2BA5CE227F7D}"/>
          </ac:grpSpMkLst>
        </pc:grpChg>
        <pc:cxnChg chg="mod">
          <ac:chgData name="Marc Hennemann" userId="407dd870-6b0d-4559-aad6-2b049639a798" providerId="ADAL" clId="{65A0CD3A-09B3-40C9-8933-D9AC09606CCC}" dt="2022-01-16T15:21:47.743" v="347" actId="14100"/>
          <ac:cxnSpMkLst>
            <pc:docMk/>
            <pc:sldMk cId="3493857805" sldId="467"/>
            <ac:cxnSpMk id="66" creationId="{6953CBBF-75CD-4215-8F80-314A48239D75}"/>
          </ac:cxnSpMkLst>
        </pc:cxnChg>
        <pc:cxnChg chg="mod">
          <ac:chgData name="Marc Hennemann" userId="407dd870-6b0d-4559-aad6-2b049639a798" providerId="ADAL" clId="{65A0CD3A-09B3-40C9-8933-D9AC09606CCC}" dt="2022-01-16T15:21:44.607" v="346" actId="14100"/>
          <ac:cxnSpMkLst>
            <pc:docMk/>
            <pc:sldMk cId="3493857805" sldId="467"/>
            <ac:cxnSpMk id="67" creationId="{19AE7B0D-0844-474B-A096-BDDAA0EE69F9}"/>
          </ac:cxnSpMkLst>
        </pc:cxnChg>
        <pc:cxnChg chg="mod">
          <ac:chgData name="Marc Hennemann" userId="407dd870-6b0d-4559-aad6-2b049639a798" providerId="ADAL" clId="{65A0CD3A-09B3-40C9-8933-D9AC09606CCC}" dt="2022-01-16T15:22:15.543" v="349" actId="14100"/>
          <ac:cxnSpMkLst>
            <pc:docMk/>
            <pc:sldMk cId="3493857805" sldId="467"/>
            <ac:cxnSpMk id="71" creationId="{4F856FF6-92B8-43BB-83EA-FD72D31FFC3D}"/>
          </ac:cxnSpMkLst>
        </pc:cxnChg>
        <pc:cxnChg chg="mod">
          <ac:chgData name="Marc Hennemann" userId="407dd870-6b0d-4559-aad6-2b049639a798" providerId="ADAL" clId="{65A0CD3A-09B3-40C9-8933-D9AC09606CCC}" dt="2022-01-16T15:21:51.310" v="348" actId="14100"/>
          <ac:cxnSpMkLst>
            <pc:docMk/>
            <pc:sldMk cId="3493857805" sldId="467"/>
            <ac:cxnSpMk id="74" creationId="{AEE5DE80-8C4A-4ABB-870C-50F19B525059}"/>
          </ac:cxnSpMkLst>
        </pc:cxnChg>
      </pc:sldChg>
      <pc:sldChg chg="delSp modSp add mod">
        <pc:chgData name="Marc Hennemann" userId="407dd870-6b0d-4559-aad6-2b049639a798" providerId="ADAL" clId="{65A0CD3A-09B3-40C9-8933-D9AC09606CCC}" dt="2022-01-16T15:23:15.058" v="365" actId="478"/>
        <pc:sldMkLst>
          <pc:docMk/>
          <pc:sldMk cId="2789786604" sldId="468"/>
        </pc:sldMkLst>
        <pc:spChg chg="del">
          <ac:chgData name="Marc Hennemann" userId="407dd870-6b0d-4559-aad6-2b049639a798" providerId="ADAL" clId="{65A0CD3A-09B3-40C9-8933-D9AC09606CCC}" dt="2022-01-16T15:23:15.058" v="365" actId="478"/>
          <ac:spMkLst>
            <pc:docMk/>
            <pc:sldMk cId="2789786604" sldId="468"/>
            <ac:spMk id="85" creationId="{94BF7D6D-136B-467E-B3D1-5238712441BC}"/>
          </ac:spMkLst>
        </pc:spChg>
        <pc:spChg chg="del">
          <ac:chgData name="Marc Hennemann" userId="407dd870-6b0d-4559-aad6-2b049639a798" providerId="ADAL" clId="{65A0CD3A-09B3-40C9-8933-D9AC09606CCC}" dt="2022-01-16T15:23:15.058" v="365" actId="478"/>
          <ac:spMkLst>
            <pc:docMk/>
            <pc:sldMk cId="2789786604" sldId="468"/>
            <ac:spMk id="87" creationId="{3A01E356-9771-4FA5-A48D-6B262308AC8A}"/>
          </ac:spMkLst>
        </pc:spChg>
        <pc:cxnChg chg="del mod">
          <ac:chgData name="Marc Hennemann" userId="407dd870-6b0d-4559-aad6-2b049639a798" providerId="ADAL" clId="{65A0CD3A-09B3-40C9-8933-D9AC09606CCC}" dt="2022-01-16T15:22:47.852" v="355" actId="478"/>
          <ac:cxnSpMkLst>
            <pc:docMk/>
            <pc:sldMk cId="2789786604" sldId="468"/>
            <ac:cxnSpMk id="6" creationId="{45425EB3-24F2-4311-AEC5-D3DFDA773941}"/>
          </ac:cxnSpMkLst>
        </pc:cxnChg>
        <pc:cxnChg chg="del">
          <ac:chgData name="Marc Hennemann" userId="407dd870-6b0d-4559-aad6-2b049639a798" providerId="ADAL" clId="{65A0CD3A-09B3-40C9-8933-D9AC09606CCC}" dt="2022-01-16T15:22:48.737" v="356" actId="478"/>
          <ac:cxnSpMkLst>
            <pc:docMk/>
            <pc:sldMk cId="2789786604" sldId="468"/>
            <ac:cxnSpMk id="66" creationId="{6953CBBF-75CD-4215-8F80-314A48239D75}"/>
          </ac:cxnSpMkLst>
        </pc:cxnChg>
        <pc:cxnChg chg="del mod">
          <ac:chgData name="Marc Hennemann" userId="407dd870-6b0d-4559-aad6-2b049639a798" providerId="ADAL" clId="{65A0CD3A-09B3-40C9-8933-D9AC09606CCC}" dt="2022-01-16T15:22:49.538" v="357" actId="478"/>
          <ac:cxnSpMkLst>
            <pc:docMk/>
            <pc:sldMk cId="2789786604" sldId="468"/>
            <ac:cxnSpMk id="67" creationId="{19AE7B0D-0844-474B-A096-BDDAA0EE69F9}"/>
          </ac:cxnSpMkLst>
        </pc:cxnChg>
        <pc:cxnChg chg="del">
          <ac:chgData name="Marc Hennemann" userId="407dd870-6b0d-4559-aad6-2b049639a798" providerId="ADAL" clId="{65A0CD3A-09B3-40C9-8933-D9AC09606CCC}" dt="2022-01-16T15:22:50.225" v="358" actId="478"/>
          <ac:cxnSpMkLst>
            <pc:docMk/>
            <pc:sldMk cId="2789786604" sldId="468"/>
            <ac:cxnSpMk id="68" creationId="{10B7580E-BF03-4216-BBB8-615A0C2394E7}"/>
          </ac:cxnSpMkLst>
        </pc:cxnChg>
        <pc:cxnChg chg="del mod">
          <ac:chgData name="Marc Hennemann" userId="407dd870-6b0d-4559-aad6-2b049639a798" providerId="ADAL" clId="{65A0CD3A-09B3-40C9-8933-D9AC09606CCC}" dt="2022-01-16T15:22:51.633" v="360" actId="478"/>
          <ac:cxnSpMkLst>
            <pc:docMk/>
            <pc:sldMk cId="2789786604" sldId="468"/>
            <ac:cxnSpMk id="71" creationId="{4F856FF6-92B8-43BB-83EA-FD72D31FFC3D}"/>
          </ac:cxnSpMkLst>
        </pc:cxnChg>
        <pc:cxnChg chg="del">
          <ac:chgData name="Marc Hennemann" userId="407dd870-6b0d-4559-aad6-2b049639a798" providerId="ADAL" clId="{65A0CD3A-09B3-40C9-8933-D9AC09606CCC}" dt="2022-01-16T15:22:51.096" v="359" actId="478"/>
          <ac:cxnSpMkLst>
            <pc:docMk/>
            <pc:sldMk cId="2789786604" sldId="468"/>
            <ac:cxnSpMk id="74" creationId="{AEE5DE80-8C4A-4ABB-870C-50F19B525059}"/>
          </ac:cxnSpMkLst>
        </pc:cxnChg>
      </pc:sldChg>
      <pc:sldChg chg="delSp add mod">
        <pc:chgData name="Marc Hennemann" userId="407dd870-6b0d-4559-aad6-2b049639a798" providerId="ADAL" clId="{65A0CD3A-09B3-40C9-8933-D9AC09606CCC}" dt="2022-01-16T15:23:02.968" v="363" actId="478"/>
        <pc:sldMkLst>
          <pc:docMk/>
          <pc:sldMk cId="1664472374" sldId="469"/>
        </pc:sldMkLst>
        <pc:spChg chg="del">
          <ac:chgData name="Marc Hennemann" userId="407dd870-6b0d-4559-aad6-2b049639a798" providerId="ADAL" clId="{65A0CD3A-09B3-40C9-8933-D9AC09606CCC}" dt="2022-01-16T15:22:59.164" v="362" actId="478"/>
          <ac:spMkLst>
            <pc:docMk/>
            <pc:sldMk cId="1664472374" sldId="469"/>
            <ac:spMk id="78" creationId="{45294862-FCAE-4312-B2E8-3166CBD56CB9}"/>
          </ac:spMkLst>
        </pc:spChg>
        <pc:spChg chg="del">
          <ac:chgData name="Marc Hennemann" userId="407dd870-6b0d-4559-aad6-2b049639a798" providerId="ADAL" clId="{65A0CD3A-09B3-40C9-8933-D9AC09606CCC}" dt="2022-01-16T15:23:02.968" v="363" actId="478"/>
          <ac:spMkLst>
            <pc:docMk/>
            <pc:sldMk cId="1664472374" sldId="469"/>
            <ac:spMk id="85" creationId="{94BF7D6D-136B-467E-B3D1-5238712441BC}"/>
          </ac:spMkLst>
        </pc:spChg>
        <pc:spChg chg="del">
          <ac:chgData name="Marc Hennemann" userId="407dd870-6b0d-4559-aad6-2b049639a798" providerId="ADAL" clId="{65A0CD3A-09B3-40C9-8933-D9AC09606CCC}" dt="2022-01-16T15:23:02.968" v="363" actId="478"/>
          <ac:spMkLst>
            <pc:docMk/>
            <pc:sldMk cId="1664472374" sldId="469"/>
            <ac:spMk id="87" creationId="{3A01E356-9771-4FA5-A48D-6B262308AC8A}"/>
          </ac:spMkLst>
        </pc:spChg>
        <pc:spChg chg="del">
          <ac:chgData name="Marc Hennemann" userId="407dd870-6b0d-4559-aad6-2b049639a798" providerId="ADAL" clId="{65A0CD3A-09B3-40C9-8933-D9AC09606CCC}" dt="2022-01-16T15:22:59.164" v="362" actId="478"/>
          <ac:spMkLst>
            <pc:docMk/>
            <pc:sldMk cId="1664472374" sldId="469"/>
            <ac:spMk id="97" creationId="{33578D84-2326-4710-BFEE-A2DB2C1CF6BD}"/>
          </ac:spMkLst>
        </pc:spChg>
        <pc:spChg chg="del">
          <ac:chgData name="Marc Hennemann" userId="407dd870-6b0d-4559-aad6-2b049639a798" providerId="ADAL" clId="{65A0CD3A-09B3-40C9-8933-D9AC09606CCC}" dt="2022-01-16T15:22:59.164" v="362" actId="478"/>
          <ac:spMkLst>
            <pc:docMk/>
            <pc:sldMk cId="1664472374" sldId="469"/>
            <ac:spMk id="102" creationId="{7F12FA76-6265-4A39-A270-3CCA9E78462F}"/>
          </ac:spMkLst>
        </pc:spChg>
        <pc:grpChg chg="del">
          <ac:chgData name="Marc Hennemann" userId="407dd870-6b0d-4559-aad6-2b049639a798" providerId="ADAL" clId="{65A0CD3A-09B3-40C9-8933-D9AC09606CCC}" dt="2022-01-16T15:22:59.164" v="362" actId="478"/>
          <ac:grpSpMkLst>
            <pc:docMk/>
            <pc:sldMk cId="1664472374" sldId="469"/>
            <ac:grpSpMk id="84" creationId="{D2D06EA4-96B1-4853-9BEC-3DF2B88FF11E}"/>
          </ac:grpSpMkLst>
        </pc:grpChg>
        <pc:grpChg chg="del">
          <ac:chgData name="Marc Hennemann" userId="407dd870-6b0d-4559-aad6-2b049639a798" providerId="ADAL" clId="{65A0CD3A-09B3-40C9-8933-D9AC09606CCC}" dt="2022-01-16T15:22:59.164" v="362" actId="478"/>
          <ac:grpSpMkLst>
            <pc:docMk/>
            <pc:sldMk cId="1664472374" sldId="469"/>
            <ac:grpSpMk id="91" creationId="{1B15CEE0-783B-4234-9065-2F3E83DDCF5C}"/>
          </ac:grpSpMkLst>
        </pc:grpChg>
        <pc:grpChg chg="del">
          <ac:chgData name="Marc Hennemann" userId="407dd870-6b0d-4559-aad6-2b049639a798" providerId="ADAL" clId="{65A0CD3A-09B3-40C9-8933-D9AC09606CCC}" dt="2022-01-16T15:22:59.164" v="362" actId="478"/>
          <ac:grpSpMkLst>
            <pc:docMk/>
            <pc:sldMk cId="1664472374" sldId="469"/>
            <ac:grpSpMk id="98" creationId="{8D3C5A4F-CBB8-4DD0-89EA-2F7C8A64B5BD}"/>
          </ac:grpSpMkLst>
        </pc:grpChg>
        <pc:grpChg chg="del">
          <ac:chgData name="Marc Hennemann" userId="407dd870-6b0d-4559-aad6-2b049639a798" providerId="ADAL" clId="{65A0CD3A-09B3-40C9-8933-D9AC09606CCC}" dt="2022-01-16T15:22:59.164" v="362" actId="478"/>
          <ac:grpSpMkLst>
            <pc:docMk/>
            <pc:sldMk cId="1664472374" sldId="469"/>
            <ac:grpSpMk id="106" creationId="{D3BD1701-A636-48C7-BF9C-1D97449CE931}"/>
          </ac:grpSpMkLst>
        </pc:grpChg>
        <pc:grpChg chg="del">
          <ac:chgData name="Marc Hennemann" userId="407dd870-6b0d-4559-aad6-2b049639a798" providerId="ADAL" clId="{65A0CD3A-09B3-40C9-8933-D9AC09606CCC}" dt="2022-01-16T15:22:59.164" v="362" actId="478"/>
          <ac:grpSpMkLst>
            <pc:docMk/>
            <pc:sldMk cId="1664472374" sldId="469"/>
            <ac:grpSpMk id="112" creationId="{D3D7642E-6CF8-4F84-A950-DBAFA132477F}"/>
          </ac:grpSpMkLst>
        </pc:grpChg>
        <pc:grpChg chg="del">
          <ac:chgData name="Marc Hennemann" userId="407dd870-6b0d-4559-aad6-2b049639a798" providerId="ADAL" clId="{65A0CD3A-09B3-40C9-8933-D9AC09606CCC}" dt="2022-01-16T15:22:59.164" v="362" actId="478"/>
          <ac:grpSpMkLst>
            <pc:docMk/>
            <pc:sldMk cId="1664472374" sldId="469"/>
            <ac:grpSpMk id="118" creationId="{5AEE47E5-1637-4B72-9E02-8F8ED71BEE2F}"/>
          </ac:grpSpMkLst>
        </pc:grpChg>
        <pc:grpChg chg="del">
          <ac:chgData name="Marc Hennemann" userId="407dd870-6b0d-4559-aad6-2b049639a798" providerId="ADAL" clId="{65A0CD3A-09B3-40C9-8933-D9AC09606CCC}" dt="2022-01-16T15:22:59.164" v="362" actId="478"/>
          <ac:grpSpMkLst>
            <pc:docMk/>
            <pc:sldMk cId="1664472374" sldId="469"/>
            <ac:grpSpMk id="122" creationId="{65E3E2C7-58F4-445B-B522-1E6E8C0D46EC}"/>
          </ac:grpSpMkLst>
        </pc:grpChg>
        <pc:grpChg chg="del">
          <ac:chgData name="Marc Hennemann" userId="407dd870-6b0d-4559-aad6-2b049639a798" providerId="ADAL" clId="{65A0CD3A-09B3-40C9-8933-D9AC09606CCC}" dt="2022-01-16T15:22:59.164" v="362" actId="478"/>
          <ac:grpSpMkLst>
            <pc:docMk/>
            <pc:sldMk cId="1664472374" sldId="469"/>
            <ac:grpSpMk id="129" creationId="{4FF9BA5A-94C8-4414-809A-B2897EC5989D}"/>
          </ac:grpSpMkLst>
        </pc:grpChg>
        <pc:grpChg chg="del">
          <ac:chgData name="Marc Hennemann" userId="407dd870-6b0d-4559-aad6-2b049639a798" providerId="ADAL" clId="{65A0CD3A-09B3-40C9-8933-D9AC09606CCC}" dt="2022-01-16T15:22:59.164" v="362" actId="478"/>
          <ac:grpSpMkLst>
            <pc:docMk/>
            <pc:sldMk cId="1664472374" sldId="469"/>
            <ac:grpSpMk id="138" creationId="{5CE5721F-CCE9-4588-8BA7-38741CFEAFC4}"/>
          </ac:grpSpMkLst>
        </pc:grpChg>
      </pc:sldChg>
      <pc:sldChg chg="addSp delSp modSp add del">
        <pc:chgData name="Marc Hennemann" userId="407dd870-6b0d-4559-aad6-2b049639a798" providerId="ADAL" clId="{65A0CD3A-09B3-40C9-8933-D9AC09606CCC}" dt="2022-01-16T15:24:56.870" v="383" actId="47"/>
        <pc:sldMkLst>
          <pc:docMk/>
          <pc:sldMk cId="533252329" sldId="470"/>
        </pc:sldMkLst>
        <pc:spChg chg="add del mod">
          <ac:chgData name="Marc Hennemann" userId="407dd870-6b0d-4559-aad6-2b049639a798" providerId="ADAL" clId="{65A0CD3A-09B3-40C9-8933-D9AC09606CCC}" dt="2022-01-16T15:24:49.087" v="381"/>
          <ac:spMkLst>
            <pc:docMk/>
            <pc:sldMk cId="533252329" sldId="470"/>
            <ac:spMk id="75" creationId="{D583E770-AA1C-41E7-A81F-EA9A800CECA9}"/>
          </ac:spMkLst>
        </pc:spChg>
      </pc:sldChg>
      <pc:sldChg chg="addSp delSp modSp add mod">
        <pc:chgData name="Marc Hennemann" userId="407dd870-6b0d-4559-aad6-2b049639a798" providerId="ADAL" clId="{65A0CD3A-09B3-40C9-8933-D9AC09606CCC}" dt="2022-01-16T15:27:00.529" v="411" actId="478"/>
        <pc:sldMkLst>
          <pc:docMk/>
          <pc:sldMk cId="634239750" sldId="471"/>
        </pc:sldMkLst>
        <pc:spChg chg="add del mod">
          <ac:chgData name="Marc Hennemann" userId="407dd870-6b0d-4559-aad6-2b049639a798" providerId="ADAL" clId="{65A0CD3A-09B3-40C9-8933-D9AC09606CCC}" dt="2022-01-16T15:27:00.529" v="411" actId="478"/>
          <ac:spMkLst>
            <pc:docMk/>
            <pc:sldMk cId="634239750" sldId="471"/>
            <ac:spMk id="94" creationId="{11CCF0FB-44BA-47DE-9ACE-690773D82FFD}"/>
          </ac:spMkLst>
        </pc:spChg>
        <pc:spChg chg="add del mod">
          <ac:chgData name="Marc Hennemann" userId="407dd870-6b0d-4559-aad6-2b049639a798" providerId="ADAL" clId="{65A0CD3A-09B3-40C9-8933-D9AC09606CCC}" dt="2022-01-16T15:27:00.529" v="411" actId="478"/>
          <ac:spMkLst>
            <pc:docMk/>
            <pc:sldMk cId="634239750" sldId="471"/>
            <ac:spMk id="95" creationId="{846CBC2E-9FC4-49D0-AA70-157DAF4F5B22}"/>
          </ac:spMkLst>
        </pc:spChg>
      </pc:sldChg>
      <pc:sldChg chg="addSp delSp modSp add mod">
        <pc:chgData name="Marc Hennemann" userId="407dd870-6b0d-4559-aad6-2b049639a798" providerId="ADAL" clId="{65A0CD3A-09B3-40C9-8933-D9AC09606CCC}" dt="2022-01-16T15:30:14.139" v="475" actId="478"/>
        <pc:sldMkLst>
          <pc:docMk/>
          <pc:sldMk cId="2200026722" sldId="472"/>
        </pc:sldMkLst>
        <pc:spChg chg="add del mod">
          <ac:chgData name="Marc Hennemann" userId="407dd870-6b0d-4559-aad6-2b049639a798" providerId="ADAL" clId="{65A0CD3A-09B3-40C9-8933-D9AC09606CCC}" dt="2022-01-16T15:30:14.139" v="475" actId="478"/>
          <ac:spMkLst>
            <pc:docMk/>
            <pc:sldMk cId="2200026722" sldId="472"/>
            <ac:spMk id="5" creationId="{0516A92D-4D95-4A5D-9D0F-396D3D6F7C6D}"/>
          </ac:spMkLst>
        </pc:spChg>
        <pc:spChg chg="mod">
          <ac:chgData name="Marc Hennemann" userId="407dd870-6b0d-4559-aad6-2b049639a798" providerId="ADAL" clId="{65A0CD3A-09B3-40C9-8933-D9AC09606CCC}" dt="2022-01-16T15:26:00.438" v="395" actId="1076"/>
          <ac:spMkLst>
            <pc:docMk/>
            <pc:sldMk cId="2200026722" sldId="472"/>
            <ac:spMk id="94" creationId="{11CCF0FB-44BA-47DE-9ACE-690773D82FFD}"/>
          </ac:spMkLst>
        </pc:spChg>
        <pc:spChg chg="mod">
          <ac:chgData name="Marc Hennemann" userId="407dd870-6b0d-4559-aad6-2b049639a798" providerId="ADAL" clId="{65A0CD3A-09B3-40C9-8933-D9AC09606CCC}" dt="2022-01-16T15:26:50.998" v="410" actId="1076"/>
          <ac:spMkLst>
            <pc:docMk/>
            <pc:sldMk cId="2200026722" sldId="472"/>
            <ac:spMk id="95" creationId="{846CBC2E-9FC4-49D0-AA70-157DAF4F5B22}"/>
          </ac:spMkLst>
        </pc:spChg>
        <pc:spChg chg="add mod">
          <ac:chgData name="Marc Hennemann" userId="407dd870-6b0d-4559-aad6-2b049639a798" providerId="ADAL" clId="{65A0CD3A-09B3-40C9-8933-D9AC09606CCC}" dt="2022-01-16T15:25:57.383" v="394" actId="1076"/>
          <ac:spMkLst>
            <pc:docMk/>
            <pc:sldMk cId="2200026722" sldId="472"/>
            <ac:spMk id="96" creationId="{17DB236C-B8C4-4F80-9403-5E8AC194ECB3}"/>
          </ac:spMkLst>
        </pc:spChg>
        <pc:spChg chg="add mod">
          <ac:chgData name="Marc Hennemann" userId="407dd870-6b0d-4559-aad6-2b049639a798" providerId="ADAL" clId="{65A0CD3A-09B3-40C9-8933-D9AC09606CCC}" dt="2022-01-16T15:26:09.238" v="397" actId="1076"/>
          <ac:spMkLst>
            <pc:docMk/>
            <pc:sldMk cId="2200026722" sldId="472"/>
            <ac:spMk id="99" creationId="{0B167149-DD83-41F0-89B2-92CCA71B848D}"/>
          </ac:spMkLst>
        </pc:spChg>
        <pc:spChg chg="add mod">
          <ac:chgData name="Marc Hennemann" userId="407dd870-6b0d-4559-aad6-2b049639a798" providerId="ADAL" clId="{65A0CD3A-09B3-40C9-8933-D9AC09606CCC}" dt="2022-01-16T15:26:46.622" v="409" actId="1076"/>
          <ac:spMkLst>
            <pc:docMk/>
            <pc:sldMk cId="2200026722" sldId="472"/>
            <ac:spMk id="101" creationId="{F5B250C7-2393-4DB0-8AB8-143AAC04837A}"/>
          </ac:spMkLst>
        </pc:spChg>
        <pc:spChg chg="add mod">
          <ac:chgData name="Marc Hennemann" userId="407dd870-6b0d-4559-aad6-2b049639a798" providerId="ADAL" clId="{65A0CD3A-09B3-40C9-8933-D9AC09606CCC}" dt="2022-01-16T15:26:43.030" v="408" actId="1076"/>
          <ac:spMkLst>
            <pc:docMk/>
            <pc:sldMk cId="2200026722" sldId="472"/>
            <ac:spMk id="103" creationId="{1D4C5371-9724-4289-A1FB-C5D850BB1419}"/>
          </ac:spMkLst>
        </pc:spChg>
        <pc:spChg chg="add del mod">
          <ac:chgData name="Marc Hennemann" userId="407dd870-6b0d-4559-aad6-2b049639a798" providerId="ADAL" clId="{65A0CD3A-09B3-40C9-8933-D9AC09606CCC}" dt="2022-01-16T15:30:14.139" v="475" actId="478"/>
          <ac:spMkLst>
            <pc:docMk/>
            <pc:sldMk cId="2200026722" sldId="472"/>
            <ac:spMk id="104" creationId="{04E1EA0C-D543-4645-ABE9-9EB951E095EE}"/>
          </ac:spMkLst>
        </pc:spChg>
        <pc:spChg chg="add del mod">
          <ac:chgData name="Marc Hennemann" userId="407dd870-6b0d-4559-aad6-2b049639a798" providerId="ADAL" clId="{65A0CD3A-09B3-40C9-8933-D9AC09606CCC}" dt="2022-01-16T15:30:14.139" v="475" actId="478"/>
          <ac:spMkLst>
            <pc:docMk/>
            <pc:sldMk cId="2200026722" sldId="472"/>
            <ac:spMk id="105" creationId="{6B2695D0-5B68-4C58-B6FC-662B934E27CD}"/>
          </ac:spMkLst>
        </pc:spChg>
        <pc:spChg chg="add del mod">
          <ac:chgData name="Marc Hennemann" userId="407dd870-6b0d-4559-aad6-2b049639a798" providerId="ADAL" clId="{65A0CD3A-09B3-40C9-8933-D9AC09606CCC}" dt="2022-01-16T15:30:14.139" v="475" actId="478"/>
          <ac:spMkLst>
            <pc:docMk/>
            <pc:sldMk cId="2200026722" sldId="472"/>
            <ac:spMk id="109" creationId="{D762A734-DD8E-44B0-8909-984FB3120A1D}"/>
          </ac:spMkLst>
        </pc:spChg>
      </pc:sldChg>
      <pc:sldChg chg="add del">
        <pc:chgData name="Marc Hennemann" userId="407dd870-6b0d-4559-aad6-2b049639a798" providerId="ADAL" clId="{65A0CD3A-09B3-40C9-8933-D9AC09606CCC}" dt="2022-01-16T15:25:44.860" v="392"/>
        <pc:sldMkLst>
          <pc:docMk/>
          <pc:sldMk cId="769734643" sldId="473"/>
        </pc:sldMkLst>
      </pc:sldChg>
      <pc:sldChg chg="modSp add mod">
        <pc:chgData name="Marc Hennemann" userId="407dd870-6b0d-4559-aad6-2b049639a798" providerId="ADAL" clId="{65A0CD3A-09B3-40C9-8933-D9AC09606CCC}" dt="2022-01-16T15:30:22.214" v="477" actId="1076"/>
        <pc:sldMkLst>
          <pc:docMk/>
          <pc:sldMk cId="2248307779" sldId="473"/>
        </pc:sldMkLst>
        <pc:spChg chg="mod">
          <ac:chgData name="Marc Hennemann" userId="407dd870-6b0d-4559-aad6-2b049639a798" providerId="ADAL" clId="{65A0CD3A-09B3-40C9-8933-D9AC09606CCC}" dt="2022-01-16T15:30:22.214" v="477" actId="1076"/>
          <ac:spMkLst>
            <pc:docMk/>
            <pc:sldMk cId="2248307779" sldId="473"/>
            <ac:spMk id="109" creationId="{D762A734-DD8E-44B0-8909-984FB3120A1D}"/>
          </ac:spMkLst>
        </pc:spChg>
      </pc:sldChg>
      <pc:sldChg chg="addSp delSp modSp add mod ord">
        <pc:chgData name="Marc Hennemann" userId="407dd870-6b0d-4559-aad6-2b049639a798" providerId="ADAL" clId="{65A0CD3A-09B3-40C9-8933-D9AC09606CCC}" dt="2022-01-16T15:37:43.707" v="590" actId="478"/>
        <pc:sldMkLst>
          <pc:docMk/>
          <pc:sldMk cId="3177635181" sldId="474"/>
        </pc:sldMkLst>
        <pc:spChg chg="mod">
          <ac:chgData name="Marc Hennemann" userId="407dd870-6b0d-4559-aad6-2b049639a798" providerId="ADAL" clId="{65A0CD3A-09B3-40C9-8933-D9AC09606CCC}" dt="2022-01-16T15:35:47.822" v="575" actId="1036"/>
          <ac:spMkLst>
            <pc:docMk/>
            <pc:sldMk cId="3177635181" sldId="474"/>
            <ac:spMk id="78" creationId="{45294862-FCAE-4312-B2E8-3166CBD56CB9}"/>
          </ac:spMkLst>
        </pc:spChg>
        <pc:spChg chg="del mod">
          <ac:chgData name="Marc Hennemann" userId="407dd870-6b0d-4559-aad6-2b049639a798" providerId="ADAL" clId="{65A0CD3A-09B3-40C9-8933-D9AC09606CCC}" dt="2022-01-16T15:37:43.707" v="590" actId="478"/>
          <ac:spMkLst>
            <pc:docMk/>
            <pc:sldMk cId="3177635181" sldId="474"/>
            <ac:spMk id="94" creationId="{11CCF0FB-44BA-47DE-9ACE-690773D82FFD}"/>
          </ac:spMkLst>
        </pc:spChg>
        <pc:spChg chg="del mod">
          <ac:chgData name="Marc Hennemann" userId="407dd870-6b0d-4559-aad6-2b049639a798" providerId="ADAL" clId="{65A0CD3A-09B3-40C9-8933-D9AC09606CCC}" dt="2022-01-16T15:37:43.707" v="590" actId="478"/>
          <ac:spMkLst>
            <pc:docMk/>
            <pc:sldMk cId="3177635181" sldId="474"/>
            <ac:spMk id="95" creationId="{846CBC2E-9FC4-49D0-AA70-157DAF4F5B22}"/>
          </ac:spMkLst>
        </pc:spChg>
        <pc:spChg chg="del">
          <ac:chgData name="Marc Hennemann" userId="407dd870-6b0d-4559-aad6-2b049639a798" providerId="ADAL" clId="{65A0CD3A-09B3-40C9-8933-D9AC09606CCC}" dt="2022-01-16T15:30:54.547" v="481" actId="478"/>
          <ac:spMkLst>
            <pc:docMk/>
            <pc:sldMk cId="3177635181" sldId="474"/>
            <ac:spMk id="96" creationId="{17DB236C-B8C4-4F80-9403-5E8AC194ECB3}"/>
          </ac:spMkLst>
        </pc:spChg>
        <pc:spChg chg="mod">
          <ac:chgData name="Marc Hennemann" userId="407dd870-6b0d-4559-aad6-2b049639a798" providerId="ADAL" clId="{65A0CD3A-09B3-40C9-8933-D9AC09606CCC}" dt="2022-01-16T15:35:47.822" v="575" actId="1036"/>
          <ac:spMkLst>
            <pc:docMk/>
            <pc:sldMk cId="3177635181" sldId="474"/>
            <ac:spMk id="97" creationId="{33578D84-2326-4710-BFEE-A2DB2C1CF6BD}"/>
          </ac:spMkLst>
        </pc:spChg>
        <pc:spChg chg="del mod">
          <ac:chgData name="Marc Hennemann" userId="407dd870-6b0d-4559-aad6-2b049639a798" providerId="ADAL" clId="{65A0CD3A-09B3-40C9-8933-D9AC09606CCC}" dt="2022-01-16T15:30:59.992" v="484" actId="478"/>
          <ac:spMkLst>
            <pc:docMk/>
            <pc:sldMk cId="3177635181" sldId="474"/>
            <ac:spMk id="99" creationId="{0B167149-DD83-41F0-89B2-92CCA71B848D}"/>
          </ac:spMkLst>
        </pc:spChg>
        <pc:spChg chg="del">
          <ac:chgData name="Marc Hennemann" userId="407dd870-6b0d-4559-aad6-2b049639a798" providerId="ADAL" clId="{65A0CD3A-09B3-40C9-8933-D9AC09606CCC}" dt="2022-01-16T15:31:03.313" v="486" actId="478"/>
          <ac:spMkLst>
            <pc:docMk/>
            <pc:sldMk cId="3177635181" sldId="474"/>
            <ac:spMk id="101" creationId="{F5B250C7-2393-4DB0-8AB8-143AAC04837A}"/>
          </ac:spMkLst>
        </pc:spChg>
        <pc:spChg chg="mod">
          <ac:chgData name="Marc Hennemann" userId="407dd870-6b0d-4559-aad6-2b049639a798" providerId="ADAL" clId="{65A0CD3A-09B3-40C9-8933-D9AC09606CCC}" dt="2022-01-16T15:35:47.822" v="575" actId="1036"/>
          <ac:spMkLst>
            <pc:docMk/>
            <pc:sldMk cId="3177635181" sldId="474"/>
            <ac:spMk id="102" creationId="{7F12FA76-6265-4A39-A270-3CCA9E78462F}"/>
          </ac:spMkLst>
        </pc:spChg>
        <pc:spChg chg="del">
          <ac:chgData name="Marc Hennemann" userId="407dd870-6b0d-4559-aad6-2b049639a798" providerId="ADAL" clId="{65A0CD3A-09B3-40C9-8933-D9AC09606CCC}" dt="2022-01-16T15:31:01.930" v="485" actId="478"/>
          <ac:spMkLst>
            <pc:docMk/>
            <pc:sldMk cId="3177635181" sldId="474"/>
            <ac:spMk id="103" creationId="{1D4C5371-9724-4289-A1FB-C5D850BB1419}"/>
          </ac:spMkLst>
        </pc:spChg>
        <pc:spChg chg="add mod">
          <ac:chgData name="Marc Hennemann" userId="407dd870-6b0d-4559-aad6-2b049639a798" providerId="ADAL" clId="{65A0CD3A-09B3-40C9-8933-D9AC09606CCC}" dt="2022-01-16T15:33:53.043" v="553" actId="20577"/>
          <ac:spMkLst>
            <pc:docMk/>
            <pc:sldMk cId="3177635181" sldId="474"/>
            <ac:spMk id="104" creationId="{F2B995C8-B534-476D-B54C-B96BDC25D83D}"/>
          </ac:spMkLst>
        </pc:spChg>
        <pc:spChg chg="add mod">
          <ac:chgData name="Marc Hennemann" userId="407dd870-6b0d-4559-aad6-2b049639a798" providerId="ADAL" clId="{65A0CD3A-09B3-40C9-8933-D9AC09606CCC}" dt="2022-01-16T15:34:40.830" v="563" actId="20577"/>
          <ac:spMkLst>
            <pc:docMk/>
            <pc:sldMk cId="3177635181" sldId="474"/>
            <ac:spMk id="105" creationId="{1F3B898F-4ED6-45F6-A528-366A3DD669FC}"/>
          </ac:spMkLst>
        </pc:spChg>
        <pc:spChg chg="add mod">
          <ac:chgData name="Marc Hennemann" userId="407dd870-6b0d-4559-aad6-2b049639a798" providerId="ADAL" clId="{65A0CD3A-09B3-40C9-8933-D9AC09606CCC}" dt="2022-01-16T15:35:31.957" v="573" actId="20577"/>
          <ac:spMkLst>
            <pc:docMk/>
            <pc:sldMk cId="3177635181" sldId="474"/>
            <ac:spMk id="109" creationId="{958ACDF3-0D5C-4476-9231-A63614F9C4B0}"/>
          </ac:spMkLst>
        </pc:spChg>
        <pc:spChg chg="add del mod">
          <ac:chgData name="Marc Hennemann" userId="407dd870-6b0d-4559-aad6-2b049639a798" providerId="ADAL" clId="{65A0CD3A-09B3-40C9-8933-D9AC09606CCC}" dt="2022-01-16T15:37:43.707" v="590" actId="478"/>
          <ac:spMkLst>
            <pc:docMk/>
            <pc:sldMk cId="3177635181" sldId="474"/>
            <ac:spMk id="116" creationId="{3A8C7DA2-0376-44F2-816E-7AFFC4E66681}"/>
          </ac:spMkLst>
        </pc:spChg>
        <pc:spChg chg="add del mod">
          <ac:chgData name="Marc Hennemann" userId="407dd870-6b0d-4559-aad6-2b049639a798" providerId="ADAL" clId="{65A0CD3A-09B3-40C9-8933-D9AC09606CCC}" dt="2022-01-16T15:37:00.445" v="582" actId="478"/>
          <ac:spMkLst>
            <pc:docMk/>
            <pc:sldMk cId="3177635181" sldId="474"/>
            <ac:spMk id="126" creationId="{71192812-5156-4566-B3CA-377ACB658AFC}"/>
          </ac:spMkLst>
        </pc:spChg>
        <pc:spChg chg="add del mod">
          <ac:chgData name="Marc Hennemann" userId="407dd870-6b0d-4559-aad6-2b049639a798" providerId="ADAL" clId="{65A0CD3A-09B3-40C9-8933-D9AC09606CCC}" dt="2022-01-16T15:37:00.445" v="582" actId="478"/>
          <ac:spMkLst>
            <pc:docMk/>
            <pc:sldMk cId="3177635181" sldId="474"/>
            <ac:spMk id="127" creationId="{C5B6D9D5-65B8-47D8-A1F3-A4D9DAD38E9D}"/>
          </ac:spMkLst>
        </pc:spChg>
        <pc:spChg chg="add del mod">
          <ac:chgData name="Marc Hennemann" userId="407dd870-6b0d-4559-aad6-2b049639a798" providerId="ADAL" clId="{65A0CD3A-09B3-40C9-8933-D9AC09606CCC}" dt="2022-01-16T15:37:00.445" v="582" actId="478"/>
          <ac:spMkLst>
            <pc:docMk/>
            <pc:sldMk cId="3177635181" sldId="474"/>
            <ac:spMk id="128" creationId="{E20EAC24-9D4E-456F-8AF8-1F9A67751896}"/>
          </ac:spMkLst>
        </pc:spChg>
        <pc:spChg chg="add del mod">
          <ac:chgData name="Marc Hennemann" userId="407dd870-6b0d-4559-aad6-2b049639a798" providerId="ADAL" clId="{65A0CD3A-09B3-40C9-8933-D9AC09606CCC}" dt="2022-01-16T15:37:00.445" v="582" actId="478"/>
          <ac:spMkLst>
            <pc:docMk/>
            <pc:sldMk cId="3177635181" sldId="474"/>
            <ac:spMk id="131" creationId="{AE9747BC-391F-4B6C-AB30-5C59F660D827}"/>
          </ac:spMkLst>
        </pc:spChg>
        <pc:grpChg chg="mod">
          <ac:chgData name="Marc Hennemann" userId="407dd870-6b0d-4559-aad6-2b049639a798" providerId="ADAL" clId="{65A0CD3A-09B3-40C9-8933-D9AC09606CCC}" dt="2022-01-16T15:35:47.822" v="575" actId="1036"/>
          <ac:grpSpMkLst>
            <pc:docMk/>
            <pc:sldMk cId="3177635181" sldId="474"/>
            <ac:grpSpMk id="84" creationId="{D2D06EA4-96B1-4853-9BEC-3DF2B88FF11E}"/>
          </ac:grpSpMkLst>
        </pc:grpChg>
        <pc:grpChg chg="mod">
          <ac:chgData name="Marc Hennemann" userId="407dd870-6b0d-4559-aad6-2b049639a798" providerId="ADAL" clId="{65A0CD3A-09B3-40C9-8933-D9AC09606CCC}" dt="2022-01-16T15:35:47.822" v="575" actId="1036"/>
          <ac:grpSpMkLst>
            <pc:docMk/>
            <pc:sldMk cId="3177635181" sldId="474"/>
            <ac:grpSpMk id="91" creationId="{1B15CEE0-783B-4234-9065-2F3E83DDCF5C}"/>
          </ac:grpSpMkLst>
        </pc:grpChg>
        <pc:grpChg chg="mod">
          <ac:chgData name="Marc Hennemann" userId="407dd870-6b0d-4559-aad6-2b049639a798" providerId="ADAL" clId="{65A0CD3A-09B3-40C9-8933-D9AC09606CCC}" dt="2022-01-16T15:35:47.822" v="575" actId="1036"/>
          <ac:grpSpMkLst>
            <pc:docMk/>
            <pc:sldMk cId="3177635181" sldId="474"/>
            <ac:grpSpMk id="98" creationId="{8D3C5A4F-CBB8-4DD0-89EA-2F7C8A64B5BD}"/>
          </ac:grpSpMkLst>
        </pc:grpChg>
        <pc:grpChg chg="mod">
          <ac:chgData name="Marc Hennemann" userId="407dd870-6b0d-4559-aad6-2b049639a798" providerId="ADAL" clId="{65A0CD3A-09B3-40C9-8933-D9AC09606CCC}" dt="2022-01-16T15:33:20.855" v="528" actId="1076"/>
          <ac:grpSpMkLst>
            <pc:docMk/>
            <pc:sldMk cId="3177635181" sldId="474"/>
            <ac:grpSpMk id="106" creationId="{D3BD1701-A636-48C7-BF9C-1D97449CE931}"/>
          </ac:grpSpMkLst>
        </pc:grpChg>
        <pc:grpChg chg="mod">
          <ac:chgData name="Marc Hennemann" userId="407dd870-6b0d-4559-aad6-2b049639a798" providerId="ADAL" clId="{65A0CD3A-09B3-40C9-8933-D9AC09606CCC}" dt="2022-01-16T15:34:06.798" v="557" actId="1076"/>
          <ac:grpSpMkLst>
            <pc:docMk/>
            <pc:sldMk cId="3177635181" sldId="474"/>
            <ac:grpSpMk id="112" creationId="{D3D7642E-6CF8-4F84-A950-DBAFA132477F}"/>
          </ac:grpSpMkLst>
        </pc:grpChg>
        <pc:grpChg chg="mod">
          <ac:chgData name="Marc Hennemann" userId="407dd870-6b0d-4559-aad6-2b049639a798" providerId="ADAL" clId="{65A0CD3A-09B3-40C9-8933-D9AC09606CCC}" dt="2022-01-16T15:34:51.061" v="565" actId="1076"/>
          <ac:grpSpMkLst>
            <pc:docMk/>
            <pc:sldMk cId="3177635181" sldId="474"/>
            <ac:grpSpMk id="118" creationId="{5AEE47E5-1637-4B72-9E02-8F8ED71BEE2F}"/>
          </ac:grpSpMkLst>
        </pc:grpChg>
        <pc:grpChg chg="mod">
          <ac:chgData name="Marc Hennemann" userId="407dd870-6b0d-4559-aad6-2b049639a798" providerId="ADAL" clId="{65A0CD3A-09B3-40C9-8933-D9AC09606CCC}" dt="2022-01-16T15:35:47.822" v="575" actId="1036"/>
          <ac:grpSpMkLst>
            <pc:docMk/>
            <pc:sldMk cId="3177635181" sldId="474"/>
            <ac:grpSpMk id="122" creationId="{65E3E2C7-58F4-445B-B522-1E6E8C0D46EC}"/>
          </ac:grpSpMkLst>
        </pc:grpChg>
        <pc:grpChg chg="mod">
          <ac:chgData name="Marc Hennemann" userId="407dd870-6b0d-4559-aad6-2b049639a798" providerId="ADAL" clId="{65A0CD3A-09B3-40C9-8933-D9AC09606CCC}" dt="2022-01-16T15:35:47.822" v="575" actId="1036"/>
          <ac:grpSpMkLst>
            <pc:docMk/>
            <pc:sldMk cId="3177635181" sldId="474"/>
            <ac:grpSpMk id="129" creationId="{4FF9BA5A-94C8-4414-809A-B2897EC5989D}"/>
          </ac:grpSpMkLst>
        </pc:grpChg>
        <pc:grpChg chg="mod">
          <ac:chgData name="Marc Hennemann" userId="407dd870-6b0d-4559-aad6-2b049639a798" providerId="ADAL" clId="{65A0CD3A-09B3-40C9-8933-D9AC09606CCC}" dt="2022-01-16T15:35:47.822" v="575" actId="1036"/>
          <ac:grpSpMkLst>
            <pc:docMk/>
            <pc:sldMk cId="3177635181" sldId="474"/>
            <ac:grpSpMk id="138" creationId="{5CE5721F-CCE9-4588-8BA7-38741CFEAFC4}"/>
          </ac:grpSpMkLst>
        </pc:grpChg>
        <pc:cxnChg chg="del mod">
          <ac:chgData name="Marc Hennemann" userId="407dd870-6b0d-4559-aad6-2b049639a798" providerId="ADAL" clId="{65A0CD3A-09B3-40C9-8933-D9AC09606CCC}" dt="2022-01-16T15:32:22.833" v="513" actId="478"/>
          <ac:cxnSpMkLst>
            <pc:docMk/>
            <pc:sldMk cId="3177635181" sldId="474"/>
            <ac:cxnSpMk id="6" creationId="{45425EB3-24F2-4311-AEC5-D3DFDA773941}"/>
          </ac:cxnSpMkLst>
        </pc:cxnChg>
        <pc:cxnChg chg="del">
          <ac:chgData name="Marc Hennemann" userId="407dd870-6b0d-4559-aad6-2b049639a798" providerId="ADAL" clId="{65A0CD3A-09B3-40C9-8933-D9AC09606CCC}" dt="2022-01-16T15:32:23.696" v="514" actId="478"/>
          <ac:cxnSpMkLst>
            <pc:docMk/>
            <pc:sldMk cId="3177635181" sldId="474"/>
            <ac:cxnSpMk id="66" creationId="{6953CBBF-75CD-4215-8F80-314A48239D75}"/>
          </ac:cxnSpMkLst>
        </pc:cxnChg>
        <pc:cxnChg chg="mod">
          <ac:chgData name="Marc Hennemann" userId="407dd870-6b0d-4559-aad6-2b049639a798" providerId="ADAL" clId="{65A0CD3A-09B3-40C9-8933-D9AC09606CCC}" dt="2022-01-16T15:33:32.925" v="530" actId="14100"/>
          <ac:cxnSpMkLst>
            <pc:docMk/>
            <pc:sldMk cId="3177635181" sldId="474"/>
            <ac:cxnSpMk id="67" creationId="{19AE7B0D-0844-474B-A096-BDDAA0EE69F9}"/>
          </ac:cxnSpMkLst>
        </pc:cxnChg>
        <pc:cxnChg chg="del">
          <ac:chgData name="Marc Hennemann" userId="407dd870-6b0d-4559-aad6-2b049639a798" providerId="ADAL" clId="{65A0CD3A-09B3-40C9-8933-D9AC09606CCC}" dt="2022-01-16T15:33:58.119" v="556" actId="478"/>
          <ac:cxnSpMkLst>
            <pc:docMk/>
            <pc:sldMk cId="3177635181" sldId="474"/>
            <ac:cxnSpMk id="68" creationId="{10B7580E-BF03-4216-BBB8-615A0C2394E7}"/>
          </ac:cxnSpMkLst>
        </pc:cxnChg>
        <pc:cxnChg chg="del mod">
          <ac:chgData name="Marc Hennemann" userId="407dd870-6b0d-4559-aad6-2b049639a798" providerId="ADAL" clId="{65A0CD3A-09B3-40C9-8933-D9AC09606CCC}" dt="2022-01-16T15:33:57.082" v="555" actId="478"/>
          <ac:cxnSpMkLst>
            <pc:docMk/>
            <pc:sldMk cId="3177635181" sldId="474"/>
            <ac:cxnSpMk id="71" creationId="{4F856FF6-92B8-43BB-83EA-FD72D31FFC3D}"/>
          </ac:cxnSpMkLst>
        </pc:cxnChg>
        <pc:cxnChg chg="del">
          <ac:chgData name="Marc Hennemann" userId="407dd870-6b0d-4559-aad6-2b049639a798" providerId="ADAL" clId="{65A0CD3A-09B3-40C9-8933-D9AC09606CCC}" dt="2022-01-16T15:33:56.025" v="554" actId="478"/>
          <ac:cxnSpMkLst>
            <pc:docMk/>
            <pc:sldMk cId="3177635181" sldId="474"/>
            <ac:cxnSpMk id="74" creationId="{AEE5DE80-8C4A-4ABB-870C-50F19B525059}"/>
          </ac:cxnSpMkLst>
        </pc:cxnChg>
        <pc:cxnChg chg="add mod">
          <ac:chgData name="Marc Hennemann" userId="407dd870-6b0d-4559-aad6-2b049639a798" providerId="ADAL" clId="{65A0CD3A-09B3-40C9-8933-D9AC09606CCC}" dt="2022-01-16T15:37:17.268" v="585" actId="14100"/>
          <ac:cxnSpMkLst>
            <pc:docMk/>
            <pc:sldMk cId="3177635181" sldId="474"/>
            <ac:cxnSpMk id="133" creationId="{2C83C3C5-57BC-4172-86EC-D07F17186174}"/>
          </ac:cxnSpMkLst>
        </pc:cxnChg>
        <pc:cxnChg chg="add mod">
          <ac:chgData name="Marc Hennemann" userId="407dd870-6b0d-4559-aad6-2b049639a798" providerId="ADAL" clId="{65A0CD3A-09B3-40C9-8933-D9AC09606CCC}" dt="2022-01-16T15:37:26.365" v="588" actId="14100"/>
          <ac:cxnSpMkLst>
            <pc:docMk/>
            <pc:sldMk cId="3177635181" sldId="474"/>
            <ac:cxnSpMk id="134" creationId="{30C77888-1A7C-43B7-817B-5DD7963913A4}"/>
          </ac:cxnSpMkLst>
        </pc:cxnChg>
      </pc:sldChg>
      <pc:sldChg chg="addSp modSp add mod">
        <pc:chgData name="Marc Hennemann" userId="407dd870-6b0d-4559-aad6-2b049639a798" providerId="ADAL" clId="{65A0CD3A-09B3-40C9-8933-D9AC09606CCC}" dt="2022-01-16T15:41:55.037" v="603" actId="207"/>
        <pc:sldMkLst>
          <pc:docMk/>
          <pc:sldMk cId="4171750971" sldId="475"/>
        </pc:sldMkLst>
        <pc:spChg chg="mod ord">
          <ac:chgData name="Marc Hennemann" userId="407dd870-6b0d-4559-aad6-2b049639a798" providerId="ADAL" clId="{65A0CD3A-09B3-40C9-8933-D9AC09606CCC}" dt="2022-01-16T15:41:55.037" v="603" actId="207"/>
          <ac:spMkLst>
            <pc:docMk/>
            <pc:sldMk cId="4171750971" sldId="475"/>
            <ac:spMk id="104" creationId="{F2B995C8-B534-476D-B54C-B96BDC25D83D}"/>
          </ac:spMkLst>
        </pc:spChg>
        <pc:spChg chg="mod">
          <ac:chgData name="Marc Hennemann" userId="407dd870-6b0d-4559-aad6-2b049639a798" providerId="ADAL" clId="{65A0CD3A-09B3-40C9-8933-D9AC09606CCC}" dt="2022-01-16T15:38:09.870" v="592" actId="1076"/>
          <ac:spMkLst>
            <pc:docMk/>
            <pc:sldMk cId="4171750971" sldId="475"/>
            <ac:spMk id="126" creationId="{71192812-5156-4566-B3CA-377ACB658AFC}"/>
          </ac:spMkLst>
        </pc:spChg>
        <pc:spChg chg="mod">
          <ac:chgData name="Marc Hennemann" userId="407dd870-6b0d-4559-aad6-2b049639a798" providerId="ADAL" clId="{65A0CD3A-09B3-40C9-8933-D9AC09606CCC}" dt="2022-01-16T15:38:13.861" v="593" actId="1076"/>
          <ac:spMkLst>
            <pc:docMk/>
            <pc:sldMk cId="4171750971" sldId="475"/>
            <ac:spMk id="127" creationId="{C5B6D9D5-65B8-47D8-A1F3-A4D9DAD38E9D}"/>
          </ac:spMkLst>
        </pc:spChg>
        <pc:spChg chg="mod">
          <ac:chgData name="Marc Hennemann" userId="407dd870-6b0d-4559-aad6-2b049639a798" providerId="ADAL" clId="{65A0CD3A-09B3-40C9-8933-D9AC09606CCC}" dt="2022-01-16T15:38:13.861" v="593" actId="1076"/>
          <ac:spMkLst>
            <pc:docMk/>
            <pc:sldMk cId="4171750971" sldId="475"/>
            <ac:spMk id="128" creationId="{E20EAC24-9D4E-456F-8AF8-1F9A67751896}"/>
          </ac:spMkLst>
        </pc:spChg>
        <pc:spChg chg="mod">
          <ac:chgData name="Marc Hennemann" userId="407dd870-6b0d-4559-aad6-2b049639a798" providerId="ADAL" clId="{65A0CD3A-09B3-40C9-8933-D9AC09606CCC}" dt="2022-01-16T15:38:13.861" v="593" actId="1076"/>
          <ac:spMkLst>
            <pc:docMk/>
            <pc:sldMk cId="4171750971" sldId="475"/>
            <ac:spMk id="131" creationId="{AE9747BC-391F-4B6C-AB30-5C59F660D827}"/>
          </ac:spMkLst>
        </pc:spChg>
        <pc:cxnChg chg="add mod">
          <ac:chgData name="Marc Hennemann" userId="407dd870-6b0d-4559-aad6-2b049639a798" providerId="ADAL" clId="{65A0CD3A-09B3-40C9-8933-D9AC09606CCC}" dt="2022-01-16T15:38:00.948" v="591"/>
          <ac:cxnSpMkLst>
            <pc:docMk/>
            <pc:sldMk cId="4171750971" sldId="475"/>
            <ac:cxnSpMk id="96" creationId="{B02B6D63-090E-4E69-BC4D-AA33C16BFA0A}"/>
          </ac:cxnSpMkLst>
        </pc:cxnChg>
        <pc:cxnChg chg="add mod">
          <ac:chgData name="Marc Hennemann" userId="407dd870-6b0d-4559-aad6-2b049639a798" providerId="ADAL" clId="{65A0CD3A-09B3-40C9-8933-D9AC09606CCC}" dt="2022-01-16T15:38:00.948" v="591"/>
          <ac:cxnSpMkLst>
            <pc:docMk/>
            <pc:sldMk cId="4171750971" sldId="475"/>
            <ac:cxnSpMk id="99" creationId="{7767E641-3CA2-45E1-8260-7DD2F88AD086}"/>
          </ac:cxnSpMkLst>
        </pc:cxnChg>
      </pc:sldChg>
      <pc:sldChg chg="add">
        <pc:chgData name="Marc Hennemann" userId="407dd870-6b0d-4559-aad6-2b049639a798" providerId="ADAL" clId="{65A0CD3A-09B3-40C9-8933-D9AC09606CCC}" dt="2022-01-16T15:37:35.042" v="589"/>
        <pc:sldMkLst>
          <pc:docMk/>
          <pc:sldMk cId="94061744" sldId="476"/>
        </pc:sldMkLst>
      </pc:sldChg>
      <pc:sldChg chg="addSp delSp modSp new mod delAnim modAnim">
        <pc:chgData name="Marc Hennemann" userId="407dd870-6b0d-4559-aad6-2b049639a798" providerId="ADAL" clId="{65A0CD3A-09B3-40C9-8933-D9AC09606CCC}" dt="2022-01-16T15:47:28.884" v="678" actId="167"/>
        <pc:sldMkLst>
          <pc:docMk/>
          <pc:sldMk cId="566513844" sldId="477"/>
        </pc:sldMkLst>
        <pc:spChg chg="del">
          <ac:chgData name="Marc Hennemann" userId="407dd870-6b0d-4559-aad6-2b049639a798" providerId="ADAL" clId="{65A0CD3A-09B3-40C9-8933-D9AC09606CCC}" dt="2022-01-16T15:40:51.277" v="597" actId="478"/>
          <ac:spMkLst>
            <pc:docMk/>
            <pc:sldMk cId="566513844" sldId="477"/>
            <ac:spMk id="2" creationId="{5B18D32B-07FA-47AE-8F93-F0DB01E0D791}"/>
          </ac:spMkLst>
        </pc:spChg>
        <pc:spChg chg="add mod">
          <ac:chgData name="Marc Hennemann" userId="407dd870-6b0d-4559-aad6-2b049639a798" providerId="ADAL" clId="{65A0CD3A-09B3-40C9-8933-D9AC09606CCC}" dt="2022-01-16T15:40:57.516" v="598"/>
          <ac:spMkLst>
            <pc:docMk/>
            <pc:sldMk cId="566513844" sldId="477"/>
            <ac:spMk id="6" creationId="{AC447259-66AF-4315-BEF9-DE7ADCE117A5}"/>
          </ac:spMkLst>
        </pc:spChg>
        <pc:spChg chg="add mod">
          <ac:chgData name="Marc Hennemann" userId="407dd870-6b0d-4559-aad6-2b049639a798" providerId="ADAL" clId="{65A0CD3A-09B3-40C9-8933-D9AC09606CCC}" dt="2022-01-16T15:40:57.516" v="598"/>
          <ac:spMkLst>
            <pc:docMk/>
            <pc:sldMk cId="566513844" sldId="477"/>
            <ac:spMk id="7" creationId="{3C5CBB42-DBCA-4D4C-A038-01C498B84E04}"/>
          </ac:spMkLst>
        </pc:spChg>
        <pc:spChg chg="mod">
          <ac:chgData name="Marc Hennemann" userId="407dd870-6b0d-4559-aad6-2b049639a798" providerId="ADAL" clId="{65A0CD3A-09B3-40C9-8933-D9AC09606CCC}" dt="2022-01-16T15:44:15.628" v="625" actId="1076"/>
          <ac:spMkLst>
            <pc:docMk/>
            <pc:sldMk cId="566513844" sldId="477"/>
            <ac:spMk id="9" creationId="{1F22D35F-EB20-4A0E-B477-A126C40BA386}"/>
          </ac:spMkLst>
        </pc:spChg>
        <pc:spChg chg="mod">
          <ac:chgData name="Marc Hennemann" userId="407dd870-6b0d-4559-aad6-2b049639a798" providerId="ADAL" clId="{65A0CD3A-09B3-40C9-8933-D9AC09606CCC}" dt="2022-01-16T15:44:15.628" v="625" actId="1076"/>
          <ac:spMkLst>
            <pc:docMk/>
            <pc:sldMk cId="566513844" sldId="477"/>
            <ac:spMk id="10" creationId="{5EDE93C8-BF02-459D-A2C8-404892C34472}"/>
          </ac:spMkLst>
        </pc:spChg>
        <pc:spChg chg="add mod">
          <ac:chgData name="Marc Hennemann" userId="407dd870-6b0d-4559-aad6-2b049639a798" providerId="ADAL" clId="{65A0CD3A-09B3-40C9-8933-D9AC09606CCC}" dt="2022-01-16T15:44:47.165" v="635" actId="1076"/>
          <ac:spMkLst>
            <pc:docMk/>
            <pc:sldMk cId="566513844" sldId="477"/>
            <ac:spMk id="11" creationId="{E317ACBB-1F55-4713-A28B-E5C6F06AD26A}"/>
          </ac:spMkLst>
        </pc:spChg>
        <pc:spChg chg="add mod">
          <ac:chgData name="Marc Hennemann" userId="407dd870-6b0d-4559-aad6-2b049639a798" providerId="ADAL" clId="{65A0CD3A-09B3-40C9-8933-D9AC09606CCC}" dt="2022-01-16T15:43:13.804" v="621" actId="1076"/>
          <ac:spMkLst>
            <pc:docMk/>
            <pc:sldMk cId="566513844" sldId="477"/>
            <ac:spMk id="12" creationId="{3BEDD07C-94D1-4CF1-8203-784FB6FA35F4}"/>
          </ac:spMkLst>
        </pc:spChg>
        <pc:spChg chg="add mod">
          <ac:chgData name="Marc Hennemann" userId="407dd870-6b0d-4559-aad6-2b049639a798" providerId="ADAL" clId="{65A0CD3A-09B3-40C9-8933-D9AC09606CCC}" dt="2022-01-16T15:43:11.948" v="620" actId="1076"/>
          <ac:spMkLst>
            <pc:docMk/>
            <pc:sldMk cId="566513844" sldId="477"/>
            <ac:spMk id="13" creationId="{C9A7BF49-674C-40F8-A1D2-A7FA4E80A81D}"/>
          </ac:spMkLst>
        </pc:spChg>
        <pc:spChg chg="add del mod">
          <ac:chgData name="Marc Hennemann" userId="407dd870-6b0d-4559-aad6-2b049639a798" providerId="ADAL" clId="{65A0CD3A-09B3-40C9-8933-D9AC09606CCC}" dt="2022-01-16T15:44:18.702" v="627" actId="478"/>
          <ac:spMkLst>
            <pc:docMk/>
            <pc:sldMk cId="566513844" sldId="477"/>
            <ac:spMk id="14" creationId="{EB8E3DEB-4A13-4E25-A306-AA8671729237}"/>
          </ac:spMkLst>
        </pc:spChg>
        <pc:spChg chg="add del mod">
          <ac:chgData name="Marc Hennemann" userId="407dd870-6b0d-4559-aad6-2b049639a798" providerId="ADAL" clId="{65A0CD3A-09B3-40C9-8933-D9AC09606CCC}" dt="2022-01-16T15:44:17.711" v="626" actId="478"/>
          <ac:spMkLst>
            <pc:docMk/>
            <pc:sldMk cId="566513844" sldId="477"/>
            <ac:spMk id="15" creationId="{EC689EF9-6A5C-4F8C-AB04-0FAC03D1571E}"/>
          </ac:spMkLst>
        </pc:spChg>
        <pc:spChg chg="add del mod">
          <ac:chgData name="Marc Hennemann" userId="407dd870-6b0d-4559-aad6-2b049639a798" providerId="ADAL" clId="{65A0CD3A-09B3-40C9-8933-D9AC09606CCC}" dt="2022-01-16T15:44:20.663" v="629" actId="478"/>
          <ac:spMkLst>
            <pc:docMk/>
            <pc:sldMk cId="566513844" sldId="477"/>
            <ac:spMk id="16" creationId="{528BCFD5-FFA4-411D-8881-E622881FF728}"/>
          </ac:spMkLst>
        </pc:spChg>
        <pc:spChg chg="mod">
          <ac:chgData name="Marc Hennemann" userId="407dd870-6b0d-4559-aad6-2b049639a798" providerId="ADAL" clId="{65A0CD3A-09B3-40C9-8933-D9AC09606CCC}" dt="2022-01-16T15:40:57.516" v="598"/>
          <ac:spMkLst>
            <pc:docMk/>
            <pc:sldMk cId="566513844" sldId="477"/>
            <ac:spMk id="18" creationId="{BA82C000-7F0E-4680-8E1D-306E948959A0}"/>
          </ac:spMkLst>
        </pc:spChg>
        <pc:spChg chg="mod">
          <ac:chgData name="Marc Hennemann" userId="407dd870-6b0d-4559-aad6-2b049639a798" providerId="ADAL" clId="{65A0CD3A-09B3-40C9-8933-D9AC09606CCC}" dt="2022-01-16T15:40:57.516" v="598"/>
          <ac:spMkLst>
            <pc:docMk/>
            <pc:sldMk cId="566513844" sldId="477"/>
            <ac:spMk id="19" creationId="{DF3E4923-47A0-4D29-A589-AF97A1C834A2}"/>
          </ac:spMkLst>
        </pc:spChg>
        <pc:spChg chg="mod">
          <ac:chgData name="Marc Hennemann" userId="407dd870-6b0d-4559-aad6-2b049639a798" providerId="ADAL" clId="{65A0CD3A-09B3-40C9-8933-D9AC09606CCC}" dt="2022-01-16T15:40:57.516" v="598"/>
          <ac:spMkLst>
            <pc:docMk/>
            <pc:sldMk cId="566513844" sldId="477"/>
            <ac:spMk id="20" creationId="{E4490673-328E-47D5-83FF-EBB0DF8B41CB}"/>
          </ac:spMkLst>
        </pc:spChg>
        <pc:spChg chg="mod">
          <ac:chgData name="Marc Hennemann" userId="407dd870-6b0d-4559-aad6-2b049639a798" providerId="ADAL" clId="{65A0CD3A-09B3-40C9-8933-D9AC09606CCC}" dt="2022-01-16T15:40:57.516" v="598"/>
          <ac:spMkLst>
            <pc:docMk/>
            <pc:sldMk cId="566513844" sldId="477"/>
            <ac:spMk id="21" creationId="{84150A19-52C4-4CBD-A323-70A0DE628F6B}"/>
          </ac:spMkLst>
        </pc:spChg>
        <pc:spChg chg="mod">
          <ac:chgData name="Marc Hennemann" userId="407dd870-6b0d-4559-aad6-2b049639a798" providerId="ADAL" clId="{65A0CD3A-09B3-40C9-8933-D9AC09606CCC}" dt="2022-01-16T15:40:57.516" v="598"/>
          <ac:spMkLst>
            <pc:docMk/>
            <pc:sldMk cId="566513844" sldId="477"/>
            <ac:spMk id="23" creationId="{3B168D53-C595-447C-90B1-E9D3E71D31B5}"/>
          </ac:spMkLst>
        </pc:spChg>
        <pc:spChg chg="mod">
          <ac:chgData name="Marc Hennemann" userId="407dd870-6b0d-4559-aad6-2b049639a798" providerId="ADAL" clId="{65A0CD3A-09B3-40C9-8933-D9AC09606CCC}" dt="2022-01-16T15:40:57.516" v="598"/>
          <ac:spMkLst>
            <pc:docMk/>
            <pc:sldMk cId="566513844" sldId="477"/>
            <ac:spMk id="24" creationId="{4A63FFD1-C845-458A-9048-754CDDC74335}"/>
          </ac:spMkLst>
        </pc:spChg>
        <pc:spChg chg="mod">
          <ac:chgData name="Marc Hennemann" userId="407dd870-6b0d-4559-aad6-2b049639a798" providerId="ADAL" clId="{65A0CD3A-09B3-40C9-8933-D9AC09606CCC}" dt="2022-01-16T15:40:57.516" v="598"/>
          <ac:spMkLst>
            <pc:docMk/>
            <pc:sldMk cId="566513844" sldId="477"/>
            <ac:spMk id="25" creationId="{954A7589-1211-40DD-8DFA-880E0847A0F2}"/>
          </ac:spMkLst>
        </pc:spChg>
        <pc:spChg chg="mod">
          <ac:chgData name="Marc Hennemann" userId="407dd870-6b0d-4559-aad6-2b049639a798" providerId="ADAL" clId="{65A0CD3A-09B3-40C9-8933-D9AC09606CCC}" dt="2022-01-16T15:40:57.516" v="598"/>
          <ac:spMkLst>
            <pc:docMk/>
            <pc:sldMk cId="566513844" sldId="477"/>
            <ac:spMk id="26" creationId="{BE1FF3C9-7C23-423F-BC29-2F18AA201F0F}"/>
          </ac:spMkLst>
        </pc:spChg>
        <pc:spChg chg="add del mod">
          <ac:chgData name="Marc Hennemann" userId="407dd870-6b0d-4559-aad6-2b049639a798" providerId="ADAL" clId="{65A0CD3A-09B3-40C9-8933-D9AC09606CCC}" dt="2022-01-16T15:42:27.241" v="608" actId="478"/>
          <ac:spMkLst>
            <pc:docMk/>
            <pc:sldMk cId="566513844" sldId="477"/>
            <ac:spMk id="27" creationId="{309630CB-DE3A-4444-B76D-55C6E22742D0}"/>
          </ac:spMkLst>
        </pc:spChg>
        <pc:spChg chg="add del mod">
          <ac:chgData name="Marc Hennemann" userId="407dd870-6b0d-4559-aad6-2b049639a798" providerId="ADAL" clId="{65A0CD3A-09B3-40C9-8933-D9AC09606CCC}" dt="2022-01-16T15:42:25.991" v="607" actId="478"/>
          <ac:spMkLst>
            <pc:docMk/>
            <pc:sldMk cId="566513844" sldId="477"/>
            <ac:spMk id="28" creationId="{4A4F066C-C749-4F96-A36A-60FF8C65FD6E}"/>
          </ac:spMkLst>
        </pc:spChg>
        <pc:spChg chg="add del mod">
          <ac:chgData name="Marc Hennemann" userId="407dd870-6b0d-4559-aad6-2b049639a798" providerId="ADAL" clId="{65A0CD3A-09B3-40C9-8933-D9AC09606CCC}" dt="2022-01-16T15:42:23.929" v="606" actId="478"/>
          <ac:spMkLst>
            <pc:docMk/>
            <pc:sldMk cId="566513844" sldId="477"/>
            <ac:spMk id="29" creationId="{48A40B63-46F9-4165-9D07-952DAC72B7CC}"/>
          </ac:spMkLst>
        </pc:spChg>
        <pc:spChg chg="mod">
          <ac:chgData name="Marc Hennemann" userId="407dd870-6b0d-4559-aad6-2b049639a798" providerId="ADAL" clId="{65A0CD3A-09B3-40C9-8933-D9AC09606CCC}" dt="2022-01-16T15:40:57.516" v="598"/>
          <ac:spMkLst>
            <pc:docMk/>
            <pc:sldMk cId="566513844" sldId="477"/>
            <ac:spMk id="33" creationId="{788F493F-DA2C-4E11-B060-2B97B67FA8E9}"/>
          </ac:spMkLst>
        </pc:spChg>
        <pc:spChg chg="mod">
          <ac:chgData name="Marc Hennemann" userId="407dd870-6b0d-4559-aad6-2b049639a798" providerId="ADAL" clId="{65A0CD3A-09B3-40C9-8933-D9AC09606CCC}" dt="2022-01-16T15:40:57.516" v="598"/>
          <ac:spMkLst>
            <pc:docMk/>
            <pc:sldMk cId="566513844" sldId="477"/>
            <ac:spMk id="34" creationId="{9BA71216-47C0-44F1-8A33-BF7EF8AE026B}"/>
          </ac:spMkLst>
        </pc:spChg>
        <pc:spChg chg="mod">
          <ac:chgData name="Marc Hennemann" userId="407dd870-6b0d-4559-aad6-2b049639a798" providerId="ADAL" clId="{65A0CD3A-09B3-40C9-8933-D9AC09606CCC}" dt="2022-01-16T15:40:57.516" v="598"/>
          <ac:spMkLst>
            <pc:docMk/>
            <pc:sldMk cId="566513844" sldId="477"/>
            <ac:spMk id="35" creationId="{ACC38A29-3679-4755-B532-B7984DA5234D}"/>
          </ac:spMkLst>
        </pc:spChg>
        <pc:spChg chg="mod">
          <ac:chgData name="Marc Hennemann" userId="407dd870-6b0d-4559-aad6-2b049639a798" providerId="ADAL" clId="{65A0CD3A-09B3-40C9-8933-D9AC09606CCC}" dt="2022-01-16T15:40:57.516" v="598"/>
          <ac:spMkLst>
            <pc:docMk/>
            <pc:sldMk cId="566513844" sldId="477"/>
            <ac:spMk id="36" creationId="{6452F454-18A9-4C61-9443-C4D6A86652A8}"/>
          </ac:spMkLst>
        </pc:spChg>
        <pc:spChg chg="mod">
          <ac:chgData name="Marc Hennemann" userId="407dd870-6b0d-4559-aad6-2b049639a798" providerId="ADAL" clId="{65A0CD3A-09B3-40C9-8933-D9AC09606CCC}" dt="2022-01-16T15:40:57.516" v="598"/>
          <ac:spMkLst>
            <pc:docMk/>
            <pc:sldMk cId="566513844" sldId="477"/>
            <ac:spMk id="38" creationId="{F5F24359-F6D2-494C-B9F4-30A816F3C886}"/>
          </ac:spMkLst>
        </pc:spChg>
        <pc:spChg chg="mod">
          <ac:chgData name="Marc Hennemann" userId="407dd870-6b0d-4559-aad6-2b049639a798" providerId="ADAL" clId="{65A0CD3A-09B3-40C9-8933-D9AC09606CCC}" dt="2022-01-16T15:40:57.516" v="598"/>
          <ac:spMkLst>
            <pc:docMk/>
            <pc:sldMk cId="566513844" sldId="477"/>
            <ac:spMk id="39" creationId="{1CA50156-6B68-4D22-8F62-91B869E9967C}"/>
          </ac:spMkLst>
        </pc:spChg>
        <pc:spChg chg="mod">
          <ac:chgData name="Marc Hennemann" userId="407dd870-6b0d-4559-aad6-2b049639a798" providerId="ADAL" clId="{65A0CD3A-09B3-40C9-8933-D9AC09606CCC}" dt="2022-01-16T15:40:57.516" v="598"/>
          <ac:spMkLst>
            <pc:docMk/>
            <pc:sldMk cId="566513844" sldId="477"/>
            <ac:spMk id="40" creationId="{8A78471B-4DC5-47CC-9A8E-9E52B3B73D3F}"/>
          </ac:spMkLst>
        </pc:spChg>
        <pc:spChg chg="mod">
          <ac:chgData name="Marc Hennemann" userId="407dd870-6b0d-4559-aad6-2b049639a798" providerId="ADAL" clId="{65A0CD3A-09B3-40C9-8933-D9AC09606CCC}" dt="2022-01-16T15:40:57.516" v="598"/>
          <ac:spMkLst>
            <pc:docMk/>
            <pc:sldMk cId="566513844" sldId="477"/>
            <ac:spMk id="41" creationId="{6F02EF0C-FAD8-407C-9A53-EC0026A27396}"/>
          </ac:spMkLst>
        </pc:spChg>
        <pc:spChg chg="mod">
          <ac:chgData name="Marc Hennemann" userId="407dd870-6b0d-4559-aad6-2b049639a798" providerId="ADAL" clId="{65A0CD3A-09B3-40C9-8933-D9AC09606CCC}" dt="2022-01-16T15:40:57.516" v="598"/>
          <ac:spMkLst>
            <pc:docMk/>
            <pc:sldMk cId="566513844" sldId="477"/>
            <ac:spMk id="43" creationId="{E86D3AC0-AFF4-437C-92BC-772D934FD268}"/>
          </ac:spMkLst>
        </pc:spChg>
        <pc:spChg chg="mod">
          <ac:chgData name="Marc Hennemann" userId="407dd870-6b0d-4559-aad6-2b049639a798" providerId="ADAL" clId="{65A0CD3A-09B3-40C9-8933-D9AC09606CCC}" dt="2022-01-16T15:40:57.516" v="598"/>
          <ac:spMkLst>
            <pc:docMk/>
            <pc:sldMk cId="566513844" sldId="477"/>
            <ac:spMk id="44" creationId="{433BD026-C09F-4B57-8899-DE9CD6395CC6}"/>
          </ac:spMkLst>
        </pc:spChg>
        <pc:spChg chg="mod">
          <ac:chgData name="Marc Hennemann" userId="407dd870-6b0d-4559-aad6-2b049639a798" providerId="ADAL" clId="{65A0CD3A-09B3-40C9-8933-D9AC09606CCC}" dt="2022-01-16T15:40:57.516" v="598"/>
          <ac:spMkLst>
            <pc:docMk/>
            <pc:sldMk cId="566513844" sldId="477"/>
            <ac:spMk id="45" creationId="{1EBED964-0CAF-4E9C-AEE4-07892C3A4EF8}"/>
          </ac:spMkLst>
        </pc:spChg>
        <pc:spChg chg="mod">
          <ac:chgData name="Marc Hennemann" userId="407dd870-6b0d-4559-aad6-2b049639a798" providerId="ADAL" clId="{65A0CD3A-09B3-40C9-8933-D9AC09606CCC}" dt="2022-01-16T15:40:57.516" v="598"/>
          <ac:spMkLst>
            <pc:docMk/>
            <pc:sldMk cId="566513844" sldId="477"/>
            <ac:spMk id="46" creationId="{DE88EE52-98D4-42AF-BBF6-E290E742A6F9}"/>
          </ac:spMkLst>
        </pc:spChg>
        <pc:spChg chg="mod">
          <ac:chgData name="Marc Hennemann" userId="407dd870-6b0d-4559-aad6-2b049639a798" providerId="ADAL" clId="{65A0CD3A-09B3-40C9-8933-D9AC09606CCC}" dt="2022-01-16T15:40:57.516" v="598"/>
          <ac:spMkLst>
            <pc:docMk/>
            <pc:sldMk cId="566513844" sldId="477"/>
            <ac:spMk id="48" creationId="{472115BA-7D52-4FA7-BDF5-ED7E0115C5E9}"/>
          </ac:spMkLst>
        </pc:spChg>
        <pc:spChg chg="mod">
          <ac:chgData name="Marc Hennemann" userId="407dd870-6b0d-4559-aad6-2b049639a798" providerId="ADAL" clId="{65A0CD3A-09B3-40C9-8933-D9AC09606CCC}" dt="2022-01-16T15:40:57.516" v="598"/>
          <ac:spMkLst>
            <pc:docMk/>
            <pc:sldMk cId="566513844" sldId="477"/>
            <ac:spMk id="49" creationId="{24B41404-7D4E-46C9-945F-14C42CE36826}"/>
          </ac:spMkLst>
        </pc:spChg>
        <pc:spChg chg="mod">
          <ac:chgData name="Marc Hennemann" userId="407dd870-6b0d-4559-aad6-2b049639a798" providerId="ADAL" clId="{65A0CD3A-09B3-40C9-8933-D9AC09606CCC}" dt="2022-01-16T15:40:57.516" v="598"/>
          <ac:spMkLst>
            <pc:docMk/>
            <pc:sldMk cId="566513844" sldId="477"/>
            <ac:spMk id="50" creationId="{6BFB453F-7649-4B86-81A6-F220218025BB}"/>
          </ac:spMkLst>
        </pc:spChg>
        <pc:spChg chg="mod">
          <ac:chgData name="Marc Hennemann" userId="407dd870-6b0d-4559-aad6-2b049639a798" providerId="ADAL" clId="{65A0CD3A-09B3-40C9-8933-D9AC09606CCC}" dt="2022-01-16T15:40:57.516" v="598"/>
          <ac:spMkLst>
            <pc:docMk/>
            <pc:sldMk cId="566513844" sldId="477"/>
            <ac:spMk id="51" creationId="{88A9FE99-56ED-4ABC-BF7C-09C4A6CA16F1}"/>
          </ac:spMkLst>
        </pc:spChg>
        <pc:spChg chg="add del mod">
          <ac:chgData name="Marc Hennemann" userId="407dd870-6b0d-4559-aad6-2b049639a798" providerId="ADAL" clId="{65A0CD3A-09B3-40C9-8933-D9AC09606CCC}" dt="2022-01-16T15:44:10.064" v="623" actId="478"/>
          <ac:spMkLst>
            <pc:docMk/>
            <pc:sldMk cId="566513844" sldId="477"/>
            <ac:spMk id="52" creationId="{BBC2F085-1D46-4052-A92F-52283C04988C}"/>
          </ac:spMkLst>
        </pc:spChg>
        <pc:spChg chg="add mod ord">
          <ac:chgData name="Marc Hennemann" userId="407dd870-6b0d-4559-aad6-2b049639a798" providerId="ADAL" clId="{65A0CD3A-09B3-40C9-8933-D9AC09606CCC}" dt="2022-01-16T15:47:28.884" v="678" actId="167"/>
          <ac:spMkLst>
            <pc:docMk/>
            <pc:sldMk cId="566513844" sldId="477"/>
            <ac:spMk id="54" creationId="{2AFCC48C-360E-47B6-B5FA-1AC728FF635D}"/>
          </ac:spMkLst>
        </pc:spChg>
        <pc:spChg chg="mod">
          <ac:chgData name="Marc Hennemann" userId="407dd870-6b0d-4559-aad6-2b049639a798" providerId="ADAL" clId="{65A0CD3A-09B3-40C9-8933-D9AC09606CCC}" dt="2022-01-16T15:44:55.869" v="637" actId="1076"/>
          <ac:spMkLst>
            <pc:docMk/>
            <pc:sldMk cId="566513844" sldId="477"/>
            <ac:spMk id="56" creationId="{FFFB7985-DE45-4A51-945E-54EC7E47FB04}"/>
          </ac:spMkLst>
        </pc:spChg>
        <pc:spChg chg="mod">
          <ac:chgData name="Marc Hennemann" userId="407dd870-6b0d-4559-aad6-2b049639a798" providerId="ADAL" clId="{65A0CD3A-09B3-40C9-8933-D9AC09606CCC}" dt="2022-01-16T15:44:55.869" v="637" actId="1076"/>
          <ac:spMkLst>
            <pc:docMk/>
            <pc:sldMk cId="566513844" sldId="477"/>
            <ac:spMk id="57" creationId="{123B7540-C4EB-473E-8CE6-623636AA3227}"/>
          </ac:spMkLst>
        </pc:spChg>
        <pc:spChg chg="add mod">
          <ac:chgData name="Marc Hennemann" userId="407dd870-6b0d-4559-aad6-2b049639a798" providerId="ADAL" clId="{65A0CD3A-09B3-40C9-8933-D9AC09606CCC}" dt="2022-01-16T15:44:55.869" v="637" actId="1076"/>
          <ac:spMkLst>
            <pc:docMk/>
            <pc:sldMk cId="566513844" sldId="477"/>
            <ac:spMk id="58" creationId="{4952A9DC-2AB3-44BC-8DDE-1F8C1E3C1BA8}"/>
          </ac:spMkLst>
        </pc:spChg>
        <pc:spChg chg="add mod">
          <ac:chgData name="Marc Hennemann" userId="407dd870-6b0d-4559-aad6-2b049639a798" providerId="ADAL" clId="{65A0CD3A-09B3-40C9-8933-D9AC09606CCC}" dt="2022-01-16T15:44:55.869" v="637" actId="1076"/>
          <ac:spMkLst>
            <pc:docMk/>
            <pc:sldMk cId="566513844" sldId="477"/>
            <ac:spMk id="59" creationId="{81133C79-7D43-4D7C-8C19-13408A1624E7}"/>
          </ac:spMkLst>
        </pc:spChg>
        <pc:spChg chg="add del mod">
          <ac:chgData name="Marc Hennemann" userId="407dd870-6b0d-4559-aad6-2b049639a798" providerId="ADAL" clId="{65A0CD3A-09B3-40C9-8933-D9AC09606CCC}" dt="2022-01-16T15:45:40.715" v="652" actId="478"/>
          <ac:spMkLst>
            <pc:docMk/>
            <pc:sldMk cId="566513844" sldId="477"/>
            <ac:spMk id="60" creationId="{2C05C0DA-1044-4544-A89C-6071C1670122}"/>
          </ac:spMkLst>
        </pc:spChg>
        <pc:spChg chg="mod">
          <ac:chgData name="Marc Hennemann" userId="407dd870-6b0d-4559-aad6-2b049639a798" providerId="ADAL" clId="{65A0CD3A-09B3-40C9-8933-D9AC09606CCC}" dt="2022-01-16T15:44:59.885" v="639" actId="1076"/>
          <ac:spMkLst>
            <pc:docMk/>
            <pc:sldMk cId="566513844" sldId="477"/>
            <ac:spMk id="63" creationId="{49E530DD-0600-49D6-80FC-2C69CA1020C7}"/>
          </ac:spMkLst>
        </pc:spChg>
        <pc:spChg chg="mod">
          <ac:chgData name="Marc Hennemann" userId="407dd870-6b0d-4559-aad6-2b049639a798" providerId="ADAL" clId="{65A0CD3A-09B3-40C9-8933-D9AC09606CCC}" dt="2022-01-16T15:44:59.885" v="639" actId="1076"/>
          <ac:spMkLst>
            <pc:docMk/>
            <pc:sldMk cId="566513844" sldId="477"/>
            <ac:spMk id="64" creationId="{41B9F7EA-D162-4FA9-8967-A7180C1B14EC}"/>
          </ac:spMkLst>
        </pc:spChg>
        <pc:spChg chg="add mod">
          <ac:chgData name="Marc Hennemann" userId="407dd870-6b0d-4559-aad6-2b049639a798" providerId="ADAL" clId="{65A0CD3A-09B3-40C9-8933-D9AC09606CCC}" dt="2022-01-16T15:44:59.885" v="639" actId="1076"/>
          <ac:spMkLst>
            <pc:docMk/>
            <pc:sldMk cId="566513844" sldId="477"/>
            <ac:spMk id="65" creationId="{E48B1277-8D23-4441-B0E5-DE4168DFF8AF}"/>
          </ac:spMkLst>
        </pc:spChg>
        <pc:spChg chg="add mod">
          <ac:chgData name="Marc Hennemann" userId="407dd870-6b0d-4559-aad6-2b049639a798" providerId="ADAL" clId="{65A0CD3A-09B3-40C9-8933-D9AC09606CCC}" dt="2022-01-16T15:45:33.251" v="651" actId="1076"/>
          <ac:spMkLst>
            <pc:docMk/>
            <pc:sldMk cId="566513844" sldId="477"/>
            <ac:spMk id="66" creationId="{FBD54762-9AAA-4C9E-8435-F9682A76AF47}"/>
          </ac:spMkLst>
        </pc:spChg>
        <pc:spChg chg="add mod">
          <ac:chgData name="Marc Hennemann" userId="407dd870-6b0d-4559-aad6-2b049639a798" providerId="ADAL" clId="{65A0CD3A-09B3-40C9-8933-D9AC09606CCC}" dt="2022-01-16T15:45:09.523" v="643" actId="1076"/>
          <ac:spMkLst>
            <pc:docMk/>
            <pc:sldMk cId="566513844" sldId="477"/>
            <ac:spMk id="67" creationId="{B777B267-B0D5-441C-A8F6-F25209CB92F3}"/>
          </ac:spMkLst>
        </pc:spChg>
        <pc:spChg chg="add mod">
          <ac:chgData name="Marc Hennemann" userId="407dd870-6b0d-4559-aad6-2b049639a798" providerId="ADAL" clId="{65A0CD3A-09B3-40C9-8933-D9AC09606CCC}" dt="2022-01-16T15:45:18.796" v="646" actId="1076"/>
          <ac:spMkLst>
            <pc:docMk/>
            <pc:sldMk cId="566513844" sldId="477"/>
            <ac:spMk id="69" creationId="{E1BA2A1C-FEC4-42C9-A6E2-C3F2A4171CAC}"/>
          </ac:spMkLst>
        </pc:spChg>
        <pc:spChg chg="add mod">
          <ac:chgData name="Marc Hennemann" userId="407dd870-6b0d-4559-aad6-2b049639a798" providerId="ADAL" clId="{65A0CD3A-09B3-40C9-8933-D9AC09606CCC}" dt="2022-01-16T15:45:30.067" v="650" actId="1076"/>
          <ac:spMkLst>
            <pc:docMk/>
            <pc:sldMk cId="566513844" sldId="477"/>
            <ac:spMk id="70" creationId="{7B031E8D-BEFE-4C48-8CB3-87522DB50109}"/>
          </ac:spMkLst>
        </pc:spChg>
        <pc:spChg chg="add mod ord">
          <ac:chgData name="Marc Hennemann" userId="407dd870-6b0d-4559-aad6-2b049639a798" providerId="ADAL" clId="{65A0CD3A-09B3-40C9-8933-D9AC09606CCC}" dt="2022-01-16T15:47:17.885" v="675" actId="1076"/>
          <ac:spMkLst>
            <pc:docMk/>
            <pc:sldMk cId="566513844" sldId="477"/>
            <ac:spMk id="71" creationId="{437E3043-AB51-4D8D-A7F3-A7FF488E1460}"/>
          </ac:spMkLst>
        </pc:spChg>
        <pc:spChg chg="add mod ord">
          <ac:chgData name="Marc Hennemann" userId="407dd870-6b0d-4559-aad6-2b049639a798" providerId="ADAL" clId="{65A0CD3A-09B3-40C9-8933-D9AC09606CCC}" dt="2022-01-16T15:47:21.388" v="676" actId="167"/>
          <ac:spMkLst>
            <pc:docMk/>
            <pc:sldMk cId="566513844" sldId="477"/>
            <ac:spMk id="72" creationId="{74210DAD-E766-4C4E-AF2A-42AB7F1F5C2A}"/>
          </ac:spMkLst>
        </pc:spChg>
        <pc:spChg chg="add mod ord">
          <ac:chgData name="Marc Hennemann" userId="407dd870-6b0d-4559-aad6-2b049639a798" providerId="ADAL" clId="{65A0CD3A-09B3-40C9-8933-D9AC09606CCC}" dt="2022-01-16T15:47:21.388" v="676" actId="167"/>
          <ac:spMkLst>
            <pc:docMk/>
            <pc:sldMk cId="566513844" sldId="477"/>
            <ac:spMk id="73" creationId="{ECA4F25B-E23C-48B2-B6B4-FE927310BD59}"/>
          </ac:spMkLst>
        </pc:spChg>
        <pc:grpChg chg="add mod">
          <ac:chgData name="Marc Hennemann" userId="407dd870-6b0d-4559-aad6-2b049639a798" providerId="ADAL" clId="{65A0CD3A-09B3-40C9-8933-D9AC09606CCC}" dt="2022-01-16T15:44:15.628" v="625" actId="1076"/>
          <ac:grpSpMkLst>
            <pc:docMk/>
            <pc:sldMk cId="566513844" sldId="477"/>
            <ac:grpSpMk id="8" creationId="{FB3737AF-E917-4B9F-BD09-AD8CB6C92853}"/>
          </ac:grpSpMkLst>
        </pc:grpChg>
        <pc:grpChg chg="add del mod">
          <ac:chgData name="Marc Hennemann" userId="407dd870-6b0d-4559-aad6-2b049639a798" providerId="ADAL" clId="{65A0CD3A-09B3-40C9-8933-D9AC09606CCC}" dt="2022-01-16T15:42:32.292" v="614" actId="478"/>
          <ac:grpSpMkLst>
            <pc:docMk/>
            <pc:sldMk cId="566513844" sldId="477"/>
            <ac:grpSpMk id="17" creationId="{919A1F59-9E94-4752-9144-6C224D427942}"/>
          </ac:grpSpMkLst>
        </pc:grpChg>
        <pc:grpChg chg="add del mod">
          <ac:chgData name="Marc Hennemann" userId="407dd870-6b0d-4559-aad6-2b049639a798" providerId="ADAL" clId="{65A0CD3A-09B3-40C9-8933-D9AC09606CCC}" dt="2022-01-16T15:42:29.456" v="610" actId="478"/>
          <ac:grpSpMkLst>
            <pc:docMk/>
            <pc:sldMk cId="566513844" sldId="477"/>
            <ac:grpSpMk id="22" creationId="{98DBBE9C-2FA9-4C75-BB79-6E2A6D6188D0}"/>
          </ac:grpSpMkLst>
        </pc:grpChg>
        <pc:grpChg chg="add del mod">
          <ac:chgData name="Marc Hennemann" userId="407dd870-6b0d-4559-aad6-2b049639a798" providerId="ADAL" clId="{65A0CD3A-09B3-40C9-8933-D9AC09606CCC}" dt="2022-01-16T15:42:31.920" v="613" actId="478"/>
          <ac:grpSpMkLst>
            <pc:docMk/>
            <pc:sldMk cId="566513844" sldId="477"/>
            <ac:grpSpMk id="32" creationId="{1F410220-5F06-4BEE-A71C-851DBC58C387}"/>
          </ac:grpSpMkLst>
        </pc:grpChg>
        <pc:grpChg chg="add del mod">
          <ac:chgData name="Marc Hennemann" userId="407dd870-6b0d-4559-aad6-2b049639a798" providerId="ADAL" clId="{65A0CD3A-09B3-40C9-8933-D9AC09606CCC}" dt="2022-01-16T15:42:28.885" v="609" actId="478"/>
          <ac:grpSpMkLst>
            <pc:docMk/>
            <pc:sldMk cId="566513844" sldId="477"/>
            <ac:grpSpMk id="37" creationId="{BD14517F-E7A3-4A19-A362-CD78AD0D4BDC}"/>
          </ac:grpSpMkLst>
        </pc:grpChg>
        <pc:grpChg chg="add del mod">
          <ac:chgData name="Marc Hennemann" userId="407dd870-6b0d-4559-aad6-2b049639a798" providerId="ADAL" clId="{65A0CD3A-09B3-40C9-8933-D9AC09606CCC}" dt="2022-01-16T15:42:30.377" v="611" actId="478"/>
          <ac:grpSpMkLst>
            <pc:docMk/>
            <pc:sldMk cId="566513844" sldId="477"/>
            <ac:grpSpMk id="42" creationId="{7CAEEFF6-30E9-4382-8113-7610163354FE}"/>
          </ac:grpSpMkLst>
        </pc:grpChg>
        <pc:grpChg chg="add del mod">
          <ac:chgData name="Marc Hennemann" userId="407dd870-6b0d-4559-aad6-2b049639a798" providerId="ADAL" clId="{65A0CD3A-09B3-40C9-8933-D9AC09606CCC}" dt="2022-01-16T15:42:31.026" v="612" actId="478"/>
          <ac:grpSpMkLst>
            <pc:docMk/>
            <pc:sldMk cId="566513844" sldId="477"/>
            <ac:grpSpMk id="47" creationId="{097D3D2D-C501-415F-A469-1CD5726C9060}"/>
          </ac:grpSpMkLst>
        </pc:grpChg>
        <pc:grpChg chg="add mod">
          <ac:chgData name="Marc Hennemann" userId="407dd870-6b0d-4559-aad6-2b049639a798" providerId="ADAL" clId="{65A0CD3A-09B3-40C9-8933-D9AC09606CCC}" dt="2022-01-16T15:44:55.869" v="637" actId="1076"/>
          <ac:grpSpMkLst>
            <pc:docMk/>
            <pc:sldMk cId="566513844" sldId="477"/>
            <ac:grpSpMk id="55" creationId="{B942AE05-E60A-457C-A841-86DD999B3132}"/>
          </ac:grpSpMkLst>
        </pc:grpChg>
        <pc:grpChg chg="add mod">
          <ac:chgData name="Marc Hennemann" userId="407dd870-6b0d-4559-aad6-2b049639a798" providerId="ADAL" clId="{65A0CD3A-09B3-40C9-8933-D9AC09606CCC}" dt="2022-01-16T15:44:59.885" v="639" actId="1076"/>
          <ac:grpSpMkLst>
            <pc:docMk/>
            <pc:sldMk cId="566513844" sldId="477"/>
            <ac:grpSpMk id="62" creationId="{DB729EE5-CE71-4EF5-A26F-936459C4893F}"/>
          </ac:grpSpMkLst>
        </pc:grpChg>
        <pc:picChg chg="add mod">
          <ac:chgData name="Marc Hennemann" userId="407dd870-6b0d-4559-aad6-2b049639a798" providerId="ADAL" clId="{65A0CD3A-09B3-40C9-8933-D9AC09606CCC}" dt="2022-01-16T15:44:26.477" v="630" actId="1076"/>
          <ac:picMkLst>
            <pc:docMk/>
            <pc:sldMk cId="566513844" sldId="477"/>
            <ac:picMk id="53" creationId="{F7E899A3-E6A3-4194-9351-90016C638C4C}"/>
          </ac:picMkLst>
        </pc:picChg>
        <pc:picChg chg="add mod">
          <ac:chgData name="Marc Hennemann" userId="407dd870-6b0d-4559-aad6-2b049639a798" providerId="ADAL" clId="{65A0CD3A-09B3-40C9-8933-D9AC09606CCC}" dt="2022-01-16T15:44:55.869" v="637" actId="1076"/>
          <ac:picMkLst>
            <pc:docMk/>
            <pc:sldMk cId="566513844" sldId="477"/>
            <ac:picMk id="61" creationId="{6F5E424C-B9F3-4228-B68F-52ABA4C31C52}"/>
          </ac:picMkLst>
        </pc:picChg>
        <pc:picChg chg="add mod">
          <ac:chgData name="Marc Hennemann" userId="407dd870-6b0d-4559-aad6-2b049639a798" providerId="ADAL" clId="{65A0CD3A-09B3-40C9-8933-D9AC09606CCC}" dt="2022-01-16T15:44:59.885" v="639" actId="1076"/>
          <ac:picMkLst>
            <pc:docMk/>
            <pc:sldMk cId="566513844" sldId="477"/>
            <ac:picMk id="68" creationId="{97E74A0D-F245-4945-8060-F9DDC56CE985}"/>
          </ac:picMkLst>
        </pc:picChg>
        <pc:cxnChg chg="add del mod">
          <ac:chgData name="Marc Hennemann" userId="407dd870-6b0d-4559-aad6-2b049639a798" providerId="ADAL" clId="{65A0CD3A-09B3-40C9-8933-D9AC09606CCC}" dt="2022-01-16T15:42:06.296" v="604" actId="478"/>
          <ac:cxnSpMkLst>
            <pc:docMk/>
            <pc:sldMk cId="566513844" sldId="477"/>
            <ac:cxnSpMk id="30" creationId="{20806B70-AFE6-4269-9FF4-8AE3D1EEFD90}"/>
          </ac:cxnSpMkLst>
        </pc:cxnChg>
        <pc:cxnChg chg="add del mod">
          <ac:chgData name="Marc Hennemann" userId="407dd870-6b0d-4559-aad6-2b049639a798" providerId="ADAL" clId="{65A0CD3A-09B3-40C9-8933-D9AC09606CCC}" dt="2022-01-16T15:42:06.943" v="605" actId="478"/>
          <ac:cxnSpMkLst>
            <pc:docMk/>
            <pc:sldMk cId="566513844" sldId="477"/>
            <ac:cxnSpMk id="31" creationId="{E6A3EF85-CED8-41A8-8627-A07E13F72CB6}"/>
          </ac:cxnSpMkLst>
        </pc:cxnChg>
      </pc:sldChg>
      <pc:sldChg chg="add del">
        <pc:chgData name="Marc Hennemann" userId="407dd870-6b0d-4559-aad6-2b049639a798" providerId="ADAL" clId="{65A0CD3A-09B3-40C9-8933-D9AC09606CCC}" dt="2022-01-16T15:40:44.688" v="595" actId="47"/>
        <pc:sldMkLst>
          <pc:docMk/>
          <pc:sldMk cId="1532499922" sldId="477"/>
        </pc:sldMkLst>
      </pc:sldChg>
      <pc:sldChg chg="addSp delSp modSp add mod">
        <pc:chgData name="Marc Hennemann" userId="407dd870-6b0d-4559-aad6-2b049639a798" providerId="ADAL" clId="{65A0CD3A-09B3-40C9-8933-D9AC09606CCC}" dt="2022-01-16T15:49:14.905" v="709" actId="478"/>
        <pc:sldMkLst>
          <pc:docMk/>
          <pc:sldMk cId="2108774220" sldId="478"/>
        </pc:sldMkLst>
        <pc:spChg chg="add del mod">
          <ac:chgData name="Marc Hennemann" userId="407dd870-6b0d-4559-aad6-2b049639a798" providerId="ADAL" clId="{65A0CD3A-09B3-40C9-8933-D9AC09606CCC}" dt="2022-01-16T15:49:14.905" v="709" actId="478"/>
          <ac:spMkLst>
            <pc:docMk/>
            <pc:sldMk cId="2108774220" sldId="478"/>
            <ac:spMk id="33" creationId="{1CA9CE88-BC48-4564-88B8-8E766433B211}"/>
          </ac:spMkLst>
        </pc:spChg>
        <pc:spChg chg="add mod">
          <ac:chgData name="Marc Hennemann" userId="407dd870-6b0d-4559-aad6-2b049639a798" providerId="ADAL" clId="{65A0CD3A-09B3-40C9-8933-D9AC09606CCC}" dt="2022-01-16T15:48:32.771" v="691" actId="1076"/>
          <ac:spMkLst>
            <pc:docMk/>
            <pc:sldMk cId="2108774220" sldId="478"/>
            <ac:spMk id="34" creationId="{5AE87C6D-03EA-45C6-98C0-265FBD6570EF}"/>
          </ac:spMkLst>
        </pc:spChg>
      </pc:sldChg>
      <pc:sldChg chg="addSp delSp modSp add mod modAnim">
        <pc:chgData name="Marc Hennemann" userId="407dd870-6b0d-4559-aad6-2b049639a798" providerId="ADAL" clId="{65A0CD3A-09B3-40C9-8933-D9AC09606CCC}" dt="2022-01-16T15:49:07.799" v="708" actId="478"/>
        <pc:sldMkLst>
          <pc:docMk/>
          <pc:sldMk cId="2851577047" sldId="479"/>
        </pc:sldMkLst>
        <pc:spChg chg="del">
          <ac:chgData name="Marc Hennemann" userId="407dd870-6b0d-4559-aad6-2b049639a798" providerId="ADAL" clId="{65A0CD3A-09B3-40C9-8933-D9AC09606CCC}" dt="2022-01-16T15:49:07.799" v="708" actId="478"/>
          <ac:spMkLst>
            <pc:docMk/>
            <pc:sldMk cId="2851577047" sldId="479"/>
            <ac:spMk id="33" creationId="{1CA9CE88-BC48-4564-88B8-8E766433B211}"/>
          </ac:spMkLst>
        </pc:spChg>
        <pc:spChg chg="add del mod">
          <ac:chgData name="Marc Hennemann" userId="407dd870-6b0d-4559-aad6-2b049639a798" providerId="ADAL" clId="{65A0CD3A-09B3-40C9-8933-D9AC09606CCC}" dt="2022-01-16T15:48:45.114" v="699"/>
          <ac:spMkLst>
            <pc:docMk/>
            <pc:sldMk cId="2851577047" sldId="479"/>
            <ac:spMk id="35" creationId="{41A996E1-AB75-466A-BEAC-7F0A0EC4A0AD}"/>
          </ac:spMkLst>
        </pc:spChg>
        <pc:spChg chg="add del mod">
          <ac:chgData name="Marc Hennemann" userId="407dd870-6b0d-4559-aad6-2b049639a798" providerId="ADAL" clId="{65A0CD3A-09B3-40C9-8933-D9AC09606CCC}" dt="2022-01-16T15:48:44.603" v="698"/>
          <ac:spMkLst>
            <pc:docMk/>
            <pc:sldMk cId="2851577047" sldId="479"/>
            <ac:spMk id="36" creationId="{96306320-D367-4407-A809-0B61AE81655A}"/>
          </ac:spMkLst>
        </pc:spChg>
        <pc:spChg chg="add del mod">
          <ac:chgData name="Marc Hennemann" userId="407dd870-6b0d-4559-aad6-2b049639a798" providerId="ADAL" clId="{65A0CD3A-09B3-40C9-8933-D9AC09606CCC}" dt="2022-01-16T15:48:44.435" v="697"/>
          <ac:spMkLst>
            <pc:docMk/>
            <pc:sldMk cId="2851577047" sldId="479"/>
            <ac:spMk id="37" creationId="{A6040030-5FBE-4BB0-BDCD-B884FD06B9A7}"/>
          </ac:spMkLst>
        </pc:spChg>
        <pc:spChg chg="add mod">
          <ac:chgData name="Marc Hennemann" userId="407dd870-6b0d-4559-aad6-2b049639a798" providerId="ADAL" clId="{65A0CD3A-09B3-40C9-8933-D9AC09606CCC}" dt="2022-01-16T15:48:51.893" v="702" actId="1076"/>
          <ac:spMkLst>
            <pc:docMk/>
            <pc:sldMk cId="2851577047" sldId="479"/>
            <ac:spMk id="38" creationId="{CFB13835-8E7F-4498-A68A-CA748A7E40FC}"/>
          </ac:spMkLst>
        </pc:spChg>
        <pc:spChg chg="add mod">
          <ac:chgData name="Marc Hennemann" userId="407dd870-6b0d-4559-aad6-2b049639a798" providerId="ADAL" clId="{65A0CD3A-09B3-40C9-8933-D9AC09606CCC}" dt="2022-01-16T15:48:55.069" v="704" actId="1076"/>
          <ac:spMkLst>
            <pc:docMk/>
            <pc:sldMk cId="2851577047" sldId="479"/>
            <ac:spMk id="39" creationId="{66B247AE-B1C4-4C20-898E-1814AD7BBEF2}"/>
          </ac:spMkLst>
        </pc:spChg>
        <pc:spChg chg="add del mod">
          <ac:chgData name="Marc Hennemann" userId="407dd870-6b0d-4559-aad6-2b049639a798" providerId="ADAL" clId="{65A0CD3A-09B3-40C9-8933-D9AC09606CCC}" dt="2022-01-16T15:49:04.364" v="707" actId="478"/>
          <ac:spMkLst>
            <pc:docMk/>
            <pc:sldMk cId="2851577047" sldId="479"/>
            <ac:spMk id="40" creationId="{00384DB1-763F-42C4-8073-9EE1CDDCBDD0}"/>
          </ac:spMkLst>
        </pc:spChg>
      </pc:sldChg>
    </pc:docChg>
  </pc:docChgLst>
  <pc:docChgLst>
    <pc:chgData name="Marc Hennemann" userId="407dd870-6b0d-4559-aad6-2b049639a798" providerId="ADAL" clId="{10345179-8DC2-4273-A8AF-73AEEF0777CD}"/>
    <pc:docChg chg="undo redo custSel addSld delSld modSld sldOrd">
      <pc:chgData name="Marc Hennemann" userId="407dd870-6b0d-4559-aad6-2b049639a798" providerId="ADAL" clId="{10345179-8DC2-4273-A8AF-73AEEF0777CD}" dt="2022-02-15T18:10:23.283" v="2008" actId="47"/>
      <pc:docMkLst>
        <pc:docMk/>
      </pc:docMkLst>
      <pc:sldChg chg="add ord">
        <pc:chgData name="Marc Hennemann" userId="407dd870-6b0d-4559-aad6-2b049639a798" providerId="ADAL" clId="{10345179-8DC2-4273-A8AF-73AEEF0777CD}" dt="2022-02-12T15:20:34.180" v="21"/>
        <pc:sldMkLst>
          <pc:docMk/>
          <pc:sldMk cId="964541059" sldId="256"/>
        </pc:sldMkLst>
      </pc:sldChg>
      <pc:sldChg chg="add">
        <pc:chgData name="Marc Hennemann" userId="407dd870-6b0d-4559-aad6-2b049639a798" providerId="ADAL" clId="{10345179-8DC2-4273-A8AF-73AEEF0777CD}" dt="2022-02-14T16:07:25.494" v="1290"/>
        <pc:sldMkLst>
          <pc:docMk/>
          <pc:sldMk cId="1170082076" sldId="437"/>
        </pc:sldMkLst>
      </pc:sldChg>
      <pc:sldChg chg="add del">
        <pc:chgData name="Marc Hennemann" userId="407dd870-6b0d-4559-aad6-2b049639a798" providerId="ADAL" clId="{10345179-8DC2-4273-A8AF-73AEEF0777CD}" dt="2022-02-14T16:07:21.912" v="1289" actId="2696"/>
        <pc:sldMkLst>
          <pc:docMk/>
          <pc:sldMk cId="3708354995" sldId="437"/>
        </pc:sldMkLst>
      </pc:sldChg>
      <pc:sldChg chg="add del">
        <pc:chgData name="Marc Hennemann" userId="407dd870-6b0d-4559-aad6-2b049639a798" providerId="ADAL" clId="{10345179-8DC2-4273-A8AF-73AEEF0777CD}" dt="2022-02-14T16:07:21.912" v="1289" actId="2696"/>
        <pc:sldMkLst>
          <pc:docMk/>
          <pc:sldMk cId="936142750" sldId="438"/>
        </pc:sldMkLst>
      </pc:sldChg>
      <pc:sldChg chg="add">
        <pc:chgData name="Marc Hennemann" userId="407dd870-6b0d-4559-aad6-2b049639a798" providerId="ADAL" clId="{10345179-8DC2-4273-A8AF-73AEEF0777CD}" dt="2022-02-14T16:07:25.494" v="1290"/>
        <pc:sldMkLst>
          <pc:docMk/>
          <pc:sldMk cId="4075894387" sldId="438"/>
        </pc:sldMkLst>
      </pc:sldChg>
      <pc:sldChg chg="add del">
        <pc:chgData name="Marc Hennemann" userId="407dd870-6b0d-4559-aad6-2b049639a798" providerId="ADAL" clId="{10345179-8DC2-4273-A8AF-73AEEF0777CD}" dt="2022-02-14T16:07:21.912" v="1289" actId="2696"/>
        <pc:sldMkLst>
          <pc:docMk/>
          <pc:sldMk cId="2003392946" sldId="443"/>
        </pc:sldMkLst>
      </pc:sldChg>
      <pc:sldChg chg="add">
        <pc:chgData name="Marc Hennemann" userId="407dd870-6b0d-4559-aad6-2b049639a798" providerId="ADAL" clId="{10345179-8DC2-4273-A8AF-73AEEF0777CD}" dt="2022-02-14T16:07:25.494" v="1290"/>
        <pc:sldMkLst>
          <pc:docMk/>
          <pc:sldMk cId="3927246840" sldId="443"/>
        </pc:sldMkLst>
      </pc:sldChg>
      <pc:sldChg chg="add">
        <pc:chgData name="Marc Hennemann" userId="407dd870-6b0d-4559-aad6-2b049639a798" providerId="ADAL" clId="{10345179-8DC2-4273-A8AF-73AEEF0777CD}" dt="2022-02-14T16:07:25.494" v="1290"/>
        <pc:sldMkLst>
          <pc:docMk/>
          <pc:sldMk cId="2064777037" sldId="444"/>
        </pc:sldMkLst>
      </pc:sldChg>
      <pc:sldChg chg="add del">
        <pc:chgData name="Marc Hennemann" userId="407dd870-6b0d-4559-aad6-2b049639a798" providerId="ADAL" clId="{10345179-8DC2-4273-A8AF-73AEEF0777CD}" dt="2022-02-14T16:07:21.912" v="1289" actId="2696"/>
        <pc:sldMkLst>
          <pc:docMk/>
          <pc:sldMk cId="3637067091" sldId="444"/>
        </pc:sldMkLst>
      </pc:sldChg>
      <pc:sldChg chg="add">
        <pc:chgData name="Marc Hennemann" userId="407dd870-6b0d-4559-aad6-2b049639a798" providerId="ADAL" clId="{10345179-8DC2-4273-A8AF-73AEEF0777CD}" dt="2022-02-14T16:07:25.494" v="1290"/>
        <pc:sldMkLst>
          <pc:docMk/>
          <pc:sldMk cId="1509288722" sldId="445"/>
        </pc:sldMkLst>
      </pc:sldChg>
      <pc:sldChg chg="add del">
        <pc:chgData name="Marc Hennemann" userId="407dd870-6b0d-4559-aad6-2b049639a798" providerId="ADAL" clId="{10345179-8DC2-4273-A8AF-73AEEF0777CD}" dt="2022-02-14T16:07:21.912" v="1289" actId="2696"/>
        <pc:sldMkLst>
          <pc:docMk/>
          <pc:sldMk cId="3990851240" sldId="445"/>
        </pc:sldMkLst>
      </pc:sldChg>
      <pc:sldChg chg="add del">
        <pc:chgData name="Marc Hennemann" userId="407dd870-6b0d-4559-aad6-2b049639a798" providerId="ADAL" clId="{10345179-8DC2-4273-A8AF-73AEEF0777CD}" dt="2022-02-14T16:07:21.912" v="1289" actId="2696"/>
        <pc:sldMkLst>
          <pc:docMk/>
          <pc:sldMk cId="1518251451" sldId="446"/>
        </pc:sldMkLst>
      </pc:sldChg>
      <pc:sldChg chg="add">
        <pc:chgData name="Marc Hennemann" userId="407dd870-6b0d-4559-aad6-2b049639a798" providerId="ADAL" clId="{10345179-8DC2-4273-A8AF-73AEEF0777CD}" dt="2022-02-14T16:07:25.494" v="1290"/>
        <pc:sldMkLst>
          <pc:docMk/>
          <pc:sldMk cId="1788486543" sldId="446"/>
        </pc:sldMkLst>
      </pc:sldChg>
      <pc:sldChg chg="add del">
        <pc:chgData name="Marc Hennemann" userId="407dd870-6b0d-4559-aad6-2b049639a798" providerId="ADAL" clId="{10345179-8DC2-4273-A8AF-73AEEF0777CD}" dt="2022-02-14T16:07:21.912" v="1289" actId="2696"/>
        <pc:sldMkLst>
          <pc:docMk/>
          <pc:sldMk cId="903753240" sldId="447"/>
        </pc:sldMkLst>
      </pc:sldChg>
      <pc:sldChg chg="add">
        <pc:chgData name="Marc Hennemann" userId="407dd870-6b0d-4559-aad6-2b049639a798" providerId="ADAL" clId="{10345179-8DC2-4273-A8AF-73AEEF0777CD}" dt="2022-02-14T16:07:25.494" v="1290"/>
        <pc:sldMkLst>
          <pc:docMk/>
          <pc:sldMk cId="2990103937" sldId="447"/>
        </pc:sldMkLst>
      </pc:sldChg>
      <pc:sldChg chg="add del">
        <pc:chgData name="Marc Hennemann" userId="407dd870-6b0d-4559-aad6-2b049639a798" providerId="ADAL" clId="{10345179-8DC2-4273-A8AF-73AEEF0777CD}" dt="2022-02-14T16:07:21.912" v="1289" actId="2696"/>
        <pc:sldMkLst>
          <pc:docMk/>
          <pc:sldMk cId="2328681012" sldId="449"/>
        </pc:sldMkLst>
      </pc:sldChg>
      <pc:sldChg chg="add">
        <pc:chgData name="Marc Hennemann" userId="407dd870-6b0d-4559-aad6-2b049639a798" providerId="ADAL" clId="{10345179-8DC2-4273-A8AF-73AEEF0777CD}" dt="2022-02-14T16:07:25.494" v="1290"/>
        <pc:sldMkLst>
          <pc:docMk/>
          <pc:sldMk cId="3639567169" sldId="449"/>
        </pc:sldMkLst>
      </pc:sldChg>
      <pc:sldChg chg="add">
        <pc:chgData name="Marc Hennemann" userId="407dd870-6b0d-4559-aad6-2b049639a798" providerId="ADAL" clId="{10345179-8DC2-4273-A8AF-73AEEF0777CD}" dt="2022-02-14T16:07:25.494" v="1290"/>
        <pc:sldMkLst>
          <pc:docMk/>
          <pc:sldMk cId="721512561" sldId="450"/>
        </pc:sldMkLst>
      </pc:sldChg>
      <pc:sldChg chg="add del">
        <pc:chgData name="Marc Hennemann" userId="407dd870-6b0d-4559-aad6-2b049639a798" providerId="ADAL" clId="{10345179-8DC2-4273-A8AF-73AEEF0777CD}" dt="2022-02-14T16:07:21.912" v="1289" actId="2696"/>
        <pc:sldMkLst>
          <pc:docMk/>
          <pc:sldMk cId="1279932546" sldId="450"/>
        </pc:sldMkLst>
      </pc:sldChg>
      <pc:sldChg chg="add">
        <pc:chgData name="Marc Hennemann" userId="407dd870-6b0d-4559-aad6-2b049639a798" providerId="ADAL" clId="{10345179-8DC2-4273-A8AF-73AEEF0777CD}" dt="2022-02-14T16:07:25.494" v="1290"/>
        <pc:sldMkLst>
          <pc:docMk/>
          <pc:sldMk cId="1953200555" sldId="451"/>
        </pc:sldMkLst>
      </pc:sldChg>
      <pc:sldChg chg="add del">
        <pc:chgData name="Marc Hennemann" userId="407dd870-6b0d-4559-aad6-2b049639a798" providerId="ADAL" clId="{10345179-8DC2-4273-A8AF-73AEEF0777CD}" dt="2022-02-14T16:07:21.912" v="1289" actId="2696"/>
        <pc:sldMkLst>
          <pc:docMk/>
          <pc:sldMk cId="3102658775" sldId="451"/>
        </pc:sldMkLst>
      </pc:sldChg>
      <pc:sldChg chg="add del">
        <pc:chgData name="Marc Hennemann" userId="407dd870-6b0d-4559-aad6-2b049639a798" providerId="ADAL" clId="{10345179-8DC2-4273-A8AF-73AEEF0777CD}" dt="2022-02-14T16:07:21.912" v="1289" actId="2696"/>
        <pc:sldMkLst>
          <pc:docMk/>
          <pc:sldMk cId="1337195976" sldId="452"/>
        </pc:sldMkLst>
      </pc:sldChg>
      <pc:sldChg chg="add">
        <pc:chgData name="Marc Hennemann" userId="407dd870-6b0d-4559-aad6-2b049639a798" providerId="ADAL" clId="{10345179-8DC2-4273-A8AF-73AEEF0777CD}" dt="2022-02-14T16:07:25.494" v="1290"/>
        <pc:sldMkLst>
          <pc:docMk/>
          <pc:sldMk cId="3981880787" sldId="452"/>
        </pc:sldMkLst>
      </pc:sldChg>
      <pc:sldChg chg="add del">
        <pc:chgData name="Marc Hennemann" userId="407dd870-6b0d-4559-aad6-2b049639a798" providerId="ADAL" clId="{10345179-8DC2-4273-A8AF-73AEEF0777CD}" dt="2022-02-14T16:07:21.912" v="1289" actId="2696"/>
        <pc:sldMkLst>
          <pc:docMk/>
          <pc:sldMk cId="762620228" sldId="453"/>
        </pc:sldMkLst>
      </pc:sldChg>
      <pc:sldChg chg="add">
        <pc:chgData name="Marc Hennemann" userId="407dd870-6b0d-4559-aad6-2b049639a798" providerId="ADAL" clId="{10345179-8DC2-4273-A8AF-73AEEF0777CD}" dt="2022-02-14T16:07:25.494" v="1290"/>
        <pc:sldMkLst>
          <pc:docMk/>
          <pc:sldMk cId="1387662770" sldId="453"/>
        </pc:sldMkLst>
      </pc:sldChg>
      <pc:sldChg chg="add del">
        <pc:chgData name="Marc Hennemann" userId="407dd870-6b0d-4559-aad6-2b049639a798" providerId="ADAL" clId="{10345179-8DC2-4273-A8AF-73AEEF0777CD}" dt="2022-02-14T16:07:21.912" v="1289" actId="2696"/>
        <pc:sldMkLst>
          <pc:docMk/>
          <pc:sldMk cId="3202699352" sldId="454"/>
        </pc:sldMkLst>
      </pc:sldChg>
      <pc:sldChg chg="add">
        <pc:chgData name="Marc Hennemann" userId="407dd870-6b0d-4559-aad6-2b049639a798" providerId="ADAL" clId="{10345179-8DC2-4273-A8AF-73AEEF0777CD}" dt="2022-02-14T16:07:25.494" v="1290"/>
        <pc:sldMkLst>
          <pc:docMk/>
          <pc:sldMk cId="3293515664" sldId="454"/>
        </pc:sldMkLst>
      </pc:sldChg>
      <pc:sldChg chg="add del">
        <pc:chgData name="Marc Hennemann" userId="407dd870-6b0d-4559-aad6-2b049639a798" providerId="ADAL" clId="{10345179-8DC2-4273-A8AF-73AEEF0777CD}" dt="2022-02-14T16:07:21.912" v="1289" actId="2696"/>
        <pc:sldMkLst>
          <pc:docMk/>
          <pc:sldMk cId="1897520263" sldId="455"/>
        </pc:sldMkLst>
      </pc:sldChg>
      <pc:sldChg chg="add">
        <pc:chgData name="Marc Hennemann" userId="407dd870-6b0d-4559-aad6-2b049639a798" providerId="ADAL" clId="{10345179-8DC2-4273-A8AF-73AEEF0777CD}" dt="2022-02-14T16:07:25.494" v="1290"/>
        <pc:sldMkLst>
          <pc:docMk/>
          <pc:sldMk cId="2630676822" sldId="455"/>
        </pc:sldMkLst>
      </pc:sldChg>
      <pc:sldChg chg="add del">
        <pc:chgData name="Marc Hennemann" userId="407dd870-6b0d-4559-aad6-2b049639a798" providerId="ADAL" clId="{10345179-8DC2-4273-A8AF-73AEEF0777CD}" dt="2022-02-14T16:07:21.912" v="1289" actId="2696"/>
        <pc:sldMkLst>
          <pc:docMk/>
          <pc:sldMk cId="2570454247" sldId="456"/>
        </pc:sldMkLst>
      </pc:sldChg>
      <pc:sldChg chg="add">
        <pc:chgData name="Marc Hennemann" userId="407dd870-6b0d-4559-aad6-2b049639a798" providerId="ADAL" clId="{10345179-8DC2-4273-A8AF-73AEEF0777CD}" dt="2022-02-14T16:07:25.494" v="1290"/>
        <pc:sldMkLst>
          <pc:docMk/>
          <pc:sldMk cId="4166989767" sldId="456"/>
        </pc:sldMkLst>
      </pc:sldChg>
      <pc:sldChg chg="del">
        <pc:chgData name="Marc Hennemann" userId="407dd870-6b0d-4559-aad6-2b049639a798" providerId="ADAL" clId="{10345179-8DC2-4273-A8AF-73AEEF0777CD}" dt="2022-02-14T16:08:36.377" v="1311" actId="2696"/>
        <pc:sldMkLst>
          <pc:docMk/>
          <pc:sldMk cId="538271650" sldId="457"/>
        </pc:sldMkLst>
      </pc:sldChg>
      <pc:sldChg chg="add">
        <pc:chgData name="Marc Hennemann" userId="407dd870-6b0d-4559-aad6-2b049639a798" providerId="ADAL" clId="{10345179-8DC2-4273-A8AF-73AEEF0777CD}" dt="2022-02-14T16:08:47.083" v="1312"/>
        <pc:sldMkLst>
          <pc:docMk/>
          <pc:sldMk cId="3232922002" sldId="457"/>
        </pc:sldMkLst>
      </pc:sldChg>
      <pc:sldChg chg="del">
        <pc:chgData name="Marc Hennemann" userId="407dd870-6b0d-4559-aad6-2b049639a798" providerId="ADAL" clId="{10345179-8DC2-4273-A8AF-73AEEF0777CD}" dt="2022-02-14T15:29:00.558" v="803" actId="47"/>
        <pc:sldMkLst>
          <pc:docMk/>
          <pc:sldMk cId="24414737" sldId="458"/>
        </pc:sldMkLst>
      </pc:sldChg>
      <pc:sldChg chg="del">
        <pc:chgData name="Marc Hennemann" userId="407dd870-6b0d-4559-aad6-2b049639a798" providerId="ADAL" clId="{10345179-8DC2-4273-A8AF-73AEEF0777CD}" dt="2022-02-15T17:52:06.167" v="1630" actId="47"/>
        <pc:sldMkLst>
          <pc:docMk/>
          <pc:sldMk cId="1538931882" sldId="462"/>
        </pc:sldMkLst>
      </pc:sldChg>
      <pc:sldChg chg="del">
        <pc:chgData name="Marc Hennemann" userId="407dd870-6b0d-4559-aad6-2b049639a798" providerId="ADAL" clId="{10345179-8DC2-4273-A8AF-73AEEF0777CD}" dt="2022-02-15T17:51:46.192" v="1622" actId="47"/>
        <pc:sldMkLst>
          <pc:docMk/>
          <pc:sldMk cId="3493857805" sldId="467"/>
        </pc:sldMkLst>
      </pc:sldChg>
      <pc:sldChg chg="del">
        <pc:chgData name="Marc Hennemann" userId="407dd870-6b0d-4559-aad6-2b049639a798" providerId="ADAL" clId="{10345179-8DC2-4273-A8AF-73AEEF0777CD}" dt="2022-02-15T17:51:45.870" v="1621" actId="47"/>
        <pc:sldMkLst>
          <pc:docMk/>
          <pc:sldMk cId="2789786604" sldId="468"/>
        </pc:sldMkLst>
      </pc:sldChg>
      <pc:sldChg chg="del">
        <pc:chgData name="Marc Hennemann" userId="407dd870-6b0d-4559-aad6-2b049639a798" providerId="ADAL" clId="{10345179-8DC2-4273-A8AF-73AEEF0777CD}" dt="2022-02-15T17:51:46.542" v="1623" actId="47"/>
        <pc:sldMkLst>
          <pc:docMk/>
          <pc:sldMk cId="634239750" sldId="471"/>
        </pc:sldMkLst>
      </pc:sldChg>
      <pc:sldChg chg="del">
        <pc:chgData name="Marc Hennemann" userId="407dd870-6b0d-4559-aad6-2b049639a798" providerId="ADAL" clId="{10345179-8DC2-4273-A8AF-73AEEF0777CD}" dt="2022-02-15T17:51:46.940" v="1624" actId="47"/>
        <pc:sldMkLst>
          <pc:docMk/>
          <pc:sldMk cId="2200026722" sldId="472"/>
        </pc:sldMkLst>
      </pc:sldChg>
      <pc:sldChg chg="del">
        <pc:chgData name="Marc Hennemann" userId="407dd870-6b0d-4559-aad6-2b049639a798" providerId="ADAL" clId="{10345179-8DC2-4273-A8AF-73AEEF0777CD}" dt="2022-02-15T17:51:49.356" v="1625" actId="47"/>
        <pc:sldMkLst>
          <pc:docMk/>
          <pc:sldMk cId="2248307779" sldId="473"/>
        </pc:sldMkLst>
      </pc:sldChg>
      <pc:sldChg chg="del">
        <pc:chgData name="Marc Hennemann" userId="407dd870-6b0d-4559-aad6-2b049639a798" providerId="ADAL" clId="{10345179-8DC2-4273-A8AF-73AEEF0777CD}" dt="2022-02-15T17:51:49.697" v="1626" actId="47"/>
        <pc:sldMkLst>
          <pc:docMk/>
          <pc:sldMk cId="3177635181" sldId="474"/>
        </pc:sldMkLst>
      </pc:sldChg>
      <pc:sldChg chg="del">
        <pc:chgData name="Marc Hennemann" userId="407dd870-6b0d-4559-aad6-2b049639a798" providerId="ADAL" clId="{10345179-8DC2-4273-A8AF-73AEEF0777CD}" dt="2022-02-15T18:05:53.109" v="1954" actId="47"/>
        <pc:sldMkLst>
          <pc:docMk/>
          <pc:sldMk cId="4171750971" sldId="475"/>
        </pc:sldMkLst>
      </pc:sldChg>
      <pc:sldChg chg="del">
        <pc:chgData name="Marc Hennemann" userId="407dd870-6b0d-4559-aad6-2b049639a798" providerId="ADAL" clId="{10345179-8DC2-4273-A8AF-73AEEF0777CD}" dt="2022-02-15T17:51:50.631" v="1627" actId="47"/>
        <pc:sldMkLst>
          <pc:docMk/>
          <pc:sldMk cId="94061744" sldId="476"/>
        </pc:sldMkLst>
      </pc:sldChg>
      <pc:sldChg chg="del">
        <pc:chgData name="Marc Hennemann" userId="407dd870-6b0d-4559-aad6-2b049639a798" providerId="ADAL" clId="{10345179-8DC2-4273-A8AF-73AEEF0777CD}" dt="2022-02-14T14:54:56.676" v="613" actId="47"/>
        <pc:sldMkLst>
          <pc:docMk/>
          <pc:sldMk cId="566513844" sldId="477"/>
        </pc:sldMkLst>
      </pc:sldChg>
      <pc:sldChg chg="del">
        <pc:chgData name="Marc Hennemann" userId="407dd870-6b0d-4559-aad6-2b049639a798" providerId="ADAL" clId="{10345179-8DC2-4273-A8AF-73AEEF0777CD}" dt="2022-02-14T14:54:56.676" v="613" actId="47"/>
        <pc:sldMkLst>
          <pc:docMk/>
          <pc:sldMk cId="2108774220" sldId="478"/>
        </pc:sldMkLst>
      </pc:sldChg>
      <pc:sldChg chg="del">
        <pc:chgData name="Marc Hennemann" userId="407dd870-6b0d-4559-aad6-2b049639a798" providerId="ADAL" clId="{10345179-8DC2-4273-A8AF-73AEEF0777CD}" dt="2022-02-14T14:54:56.676" v="613" actId="47"/>
        <pc:sldMkLst>
          <pc:docMk/>
          <pc:sldMk cId="2851577047" sldId="479"/>
        </pc:sldMkLst>
      </pc:sldChg>
      <pc:sldChg chg="modSp del mod ord">
        <pc:chgData name="Marc Hennemann" userId="407dd870-6b0d-4559-aad6-2b049639a798" providerId="ADAL" clId="{10345179-8DC2-4273-A8AF-73AEEF0777CD}" dt="2022-02-15T18:10:23.283" v="2008" actId="47"/>
        <pc:sldMkLst>
          <pc:docMk/>
          <pc:sldMk cId="2883731797" sldId="480"/>
        </pc:sldMkLst>
        <pc:spChg chg="mod">
          <ac:chgData name="Marc Hennemann" userId="407dd870-6b0d-4559-aad6-2b049639a798" providerId="ADAL" clId="{10345179-8DC2-4273-A8AF-73AEEF0777CD}" dt="2022-02-15T17:03:52.616" v="1404" actId="20577"/>
          <ac:spMkLst>
            <pc:docMk/>
            <pc:sldMk cId="2883731797" sldId="480"/>
            <ac:spMk id="2" creationId="{FC9F6E4A-1BC4-44E4-A660-268B008C012A}"/>
          </ac:spMkLst>
        </pc:spChg>
        <pc:spChg chg="mod">
          <ac:chgData name="Marc Hennemann" userId="407dd870-6b0d-4559-aad6-2b049639a798" providerId="ADAL" clId="{10345179-8DC2-4273-A8AF-73AEEF0777CD}" dt="2022-02-15T17:48:13.546" v="1614" actId="20577"/>
          <ac:spMkLst>
            <pc:docMk/>
            <pc:sldMk cId="2883731797" sldId="480"/>
            <ac:spMk id="23" creationId="{A34B3B99-2CC1-40E7-B834-BE1B65CF8268}"/>
          </ac:spMkLst>
        </pc:spChg>
      </pc:sldChg>
      <pc:sldChg chg="modSp del mod ord">
        <pc:chgData name="Marc Hennemann" userId="407dd870-6b0d-4559-aad6-2b049639a798" providerId="ADAL" clId="{10345179-8DC2-4273-A8AF-73AEEF0777CD}" dt="2022-02-15T18:04:21.221" v="1945" actId="2696"/>
        <pc:sldMkLst>
          <pc:docMk/>
          <pc:sldMk cId="262512673" sldId="481"/>
        </pc:sldMkLst>
        <pc:spChg chg="mod">
          <ac:chgData name="Marc Hennemann" userId="407dd870-6b0d-4559-aad6-2b049639a798" providerId="ADAL" clId="{10345179-8DC2-4273-A8AF-73AEEF0777CD}" dt="2022-02-15T18:04:11.935" v="1944" actId="404"/>
          <ac:spMkLst>
            <pc:docMk/>
            <pc:sldMk cId="262512673" sldId="481"/>
            <ac:spMk id="23" creationId="{A34B3B99-2CC1-40E7-B834-BE1B65CF8268}"/>
          </ac:spMkLst>
        </pc:spChg>
      </pc:sldChg>
      <pc:sldChg chg="add">
        <pc:chgData name="Marc Hennemann" userId="407dd870-6b0d-4559-aad6-2b049639a798" providerId="ADAL" clId="{10345179-8DC2-4273-A8AF-73AEEF0777CD}" dt="2022-02-15T18:04:23.333" v="1946"/>
        <pc:sldMkLst>
          <pc:docMk/>
          <pc:sldMk cId="1642531006" sldId="481"/>
        </pc:sldMkLst>
      </pc:sldChg>
      <pc:sldChg chg="modSp add mod">
        <pc:chgData name="Marc Hennemann" userId="407dd870-6b0d-4559-aad6-2b049639a798" providerId="ADAL" clId="{10345179-8DC2-4273-A8AF-73AEEF0777CD}" dt="2022-02-15T18:07:07.398" v="1978" actId="20577"/>
        <pc:sldMkLst>
          <pc:docMk/>
          <pc:sldMk cId="1402432467" sldId="482"/>
        </pc:sldMkLst>
        <pc:spChg chg="mod">
          <ac:chgData name="Marc Hennemann" userId="407dd870-6b0d-4559-aad6-2b049639a798" providerId="ADAL" clId="{10345179-8DC2-4273-A8AF-73AEEF0777CD}" dt="2022-02-15T17:34:33.536" v="1439" actId="313"/>
          <ac:spMkLst>
            <pc:docMk/>
            <pc:sldMk cId="1402432467" sldId="482"/>
            <ac:spMk id="2" creationId="{25A33A0C-3151-4DFD-B700-75A50BF44064}"/>
          </ac:spMkLst>
        </pc:spChg>
        <pc:spChg chg="mod">
          <ac:chgData name="Marc Hennemann" userId="407dd870-6b0d-4559-aad6-2b049639a798" providerId="ADAL" clId="{10345179-8DC2-4273-A8AF-73AEEF0777CD}" dt="2022-02-15T18:07:07.398" v="1978" actId="20577"/>
          <ac:spMkLst>
            <pc:docMk/>
            <pc:sldMk cId="1402432467" sldId="482"/>
            <ac:spMk id="3" creationId="{C664280C-EF96-4ED0-86C2-AE000F76FD5F}"/>
          </ac:spMkLst>
        </pc:spChg>
      </pc:sldChg>
      <pc:sldChg chg="del">
        <pc:chgData name="Marc Hennemann" userId="407dd870-6b0d-4559-aad6-2b049639a798" providerId="ADAL" clId="{10345179-8DC2-4273-A8AF-73AEEF0777CD}" dt="2022-02-12T15:21:17.785" v="23" actId="2696"/>
        <pc:sldMkLst>
          <pc:docMk/>
          <pc:sldMk cId="3704111971" sldId="482"/>
        </pc:sldMkLst>
      </pc:sldChg>
      <pc:sldChg chg="add del">
        <pc:chgData name="Marc Hennemann" userId="407dd870-6b0d-4559-aad6-2b049639a798" providerId="ADAL" clId="{10345179-8DC2-4273-A8AF-73AEEF0777CD}" dt="2022-02-15T17:38:05.497" v="1582" actId="47"/>
        <pc:sldMkLst>
          <pc:docMk/>
          <pc:sldMk cId="1538817546" sldId="483"/>
        </pc:sldMkLst>
      </pc:sldChg>
      <pc:sldChg chg="modSp del mod">
        <pc:chgData name="Marc Hennemann" userId="407dd870-6b0d-4559-aad6-2b049639a798" providerId="ADAL" clId="{10345179-8DC2-4273-A8AF-73AEEF0777CD}" dt="2022-02-12T15:21:17.785" v="23" actId="2696"/>
        <pc:sldMkLst>
          <pc:docMk/>
          <pc:sldMk cId="2124349139" sldId="483"/>
        </pc:sldMkLst>
        <pc:spChg chg="mod">
          <ac:chgData name="Marc Hennemann" userId="407dd870-6b0d-4559-aad6-2b049639a798" providerId="ADAL" clId="{10345179-8DC2-4273-A8AF-73AEEF0777CD}" dt="2022-02-12T10:00:18.380" v="18" actId="20577"/>
          <ac:spMkLst>
            <pc:docMk/>
            <pc:sldMk cId="2124349139" sldId="483"/>
            <ac:spMk id="3" creationId="{C664280C-EF96-4ED0-86C2-AE000F76FD5F}"/>
          </ac:spMkLst>
        </pc:spChg>
      </pc:sldChg>
      <pc:sldChg chg="del">
        <pc:chgData name="Marc Hennemann" userId="407dd870-6b0d-4559-aad6-2b049639a798" providerId="ADAL" clId="{10345179-8DC2-4273-A8AF-73AEEF0777CD}" dt="2022-02-12T15:21:17.785" v="23" actId="2696"/>
        <pc:sldMkLst>
          <pc:docMk/>
          <pc:sldMk cId="2475095458" sldId="484"/>
        </pc:sldMkLst>
      </pc:sldChg>
      <pc:sldChg chg="modSp add del mod">
        <pc:chgData name="Marc Hennemann" userId="407dd870-6b0d-4559-aad6-2b049639a798" providerId="ADAL" clId="{10345179-8DC2-4273-A8AF-73AEEF0777CD}" dt="2022-02-15T18:03:52.599" v="1940" actId="47"/>
        <pc:sldMkLst>
          <pc:docMk/>
          <pc:sldMk cId="4058584926" sldId="484"/>
        </pc:sldMkLst>
        <pc:spChg chg="mod">
          <ac:chgData name="Marc Hennemann" userId="407dd870-6b0d-4559-aad6-2b049639a798" providerId="ADAL" clId="{10345179-8DC2-4273-A8AF-73AEEF0777CD}" dt="2022-02-12T15:40:49.509" v="28" actId="20577"/>
          <ac:spMkLst>
            <pc:docMk/>
            <pc:sldMk cId="4058584926" sldId="484"/>
            <ac:spMk id="3" creationId="{C664280C-EF96-4ED0-86C2-AE000F76FD5F}"/>
          </ac:spMkLst>
        </pc:spChg>
      </pc:sldChg>
      <pc:sldChg chg="modSp add del mod">
        <pc:chgData name="Marc Hennemann" userId="407dd870-6b0d-4559-aad6-2b049639a798" providerId="ADAL" clId="{10345179-8DC2-4273-A8AF-73AEEF0777CD}" dt="2022-02-14T16:06:50.627" v="1288" actId="47"/>
        <pc:sldMkLst>
          <pc:docMk/>
          <pc:sldMk cId="1574891777" sldId="485"/>
        </pc:sldMkLst>
        <pc:spChg chg="mod">
          <ac:chgData name="Marc Hennemann" userId="407dd870-6b0d-4559-aad6-2b049639a798" providerId="ADAL" clId="{10345179-8DC2-4273-A8AF-73AEEF0777CD}" dt="2022-02-14T12:42:23.235" v="74" actId="6549"/>
          <ac:spMkLst>
            <pc:docMk/>
            <pc:sldMk cId="1574891777" sldId="485"/>
            <ac:spMk id="2" creationId="{25A33A0C-3151-4DFD-B700-75A50BF44064}"/>
          </ac:spMkLst>
        </pc:spChg>
        <pc:spChg chg="mod">
          <ac:chgData name="Marc Hennemann" userId="407dd870-6b0d-4559-aad6-2b049639a798" providerId="ADAL" clId="{10345179-8DC2-4273-A8AF-73AEEF0777CD}" dt="2022-02-14T12:42:27.565" v="75" actId="20577"/>
          <ac:spMkLst>
            <pc:docMk/>
            <pc:sldMk cId="1574891777" sldId="485"/>
            <ac:spMk id="3" creationId="{C664280C-EF96-4ED0-86C2-AE000F76FD5F}"/>
          </ac:spMkLst>
        </pc:spChg>
      </pc:sldChg>
      <pc:sldChg chg="add del">
        <pc:chgData name="Marc Hennemann" userId="407dd870-6b0d-4559-aad6-2b049639a798" providerId="ADAL" clId="{10345179-8DC2-4273-A8AF-73AEEF0777CD}" dt="2022-02-14T12:41:54.612" v="30" actId="47"/>
        <pc:sldMkLst>
          <pc:docMk/>
          <pc:sldMk cId="2819841182" sldId="485"/>
        </pc:sldMkLst>
      </pc:sldChg>
      <pc:sldChg chg="addSp delSp modSp add del mod">
        <pc:chgData name="Marc Hennemann" userId="407dd870-6b0d-4559-aad6-2b049639a798" providerId="ADAL" clId="{10345179-8DC2-4273-A8AF-73AEEF0777CD}" dt="2022-02-14T14:13:27.089" v="144" actId="47"/>
        <pc:sldMkLst>
          <pc:docMk/>
          <pc:sldMk cId="803370414" sldId="486"/>
        </pc:sldMkLst>
        <pc:spChg chg="mod">
          <ac:chgData name="Marc Hennemann" userId="407dd870-6b0d-4559-aad6-2b049639a798" providerId="ADAL" clId="{10345179-8DC2-4273-A8AF-73AEEF0777CD}" dt="2022-02-14T14:02:26.860" v="102" actId="20577"/>
          <ac:spMkLst>
            <pc:docMk/>
            <pc:sldMk cId="803370414" sldId="486"/>
            <ac:spMk id="2" creationId="{FC9F6E4A-1BC4-44E4-A660-268B008C012A}"/>
          </ac:spMkLst>
        </pc:spChg>
        <pc:spChg chg="add mod">
          <ac:chgData name="Marc Hennemann" userId="407dd870-6b0d-4559-aad6-2b049639a798" providerId="ADAL" clId="{10345179-8DC2-4273-A8AF-73AEEF0777CD}" dt="2022-02-14T14:13:19.872" v="143"/>
          <ac:spMkLst>
            <pc:docMk/>
            <pc:sldMk cId="803370414" sldId="486"/>
            <ac:spMk id="8" creationId="{C3DE115F-28EE-4327-AF47-7F9D3BEF6D06}"/>
          </ac:spMkLst>
        </pc:spChg>
        <pc:spChg chg="mod">
          <ac:chgData name="Marc Hennemann" userId="407dd870-6b0d-4559-aad6-2b049639a798" providerId="ADAL" clId="{10345179-8DC2-4273-A8AF-73AEEF0777CD}" dt="2022-02-14T14:13:19.872" v="143"/>
          <ac:spMkLst>
            <pc:docMk/>
            <pc:sldMk cId="803370414" sldId="486"/>
            <ac:spMk id="10" creationId="{808B9042-022E-4643-9BC6-5DC89FEF2EAA}"/>
          </ac:spMkLst>
        </pc:spChg>
        <pc:spChg chg="mod">
          <ac:chgData name="Marc Hennemann" userId="407dd870-6b0d-4559-aad6-2b049639a798" providerId="ADAL" clId="{10345179-8DC2-4273-A8AF-73AEEF0777CD}" dt="2022-02-14T14:13:19.872" v="143"/>
          <ac:spMkLst>
            <pc:docMk/>
            <pc:sldMk cId="803370414" sldId="486"/>
            <ac:spMk id="11" creationId="{E0C7A407-C975-4314-B96B-8FF4E3757837}"/>
          </ac:spMkLst>
        </pc:spChg>
        <pc:spChg chg="mod">
          <ac:chgData name="Marc Hennemann" userId="407dd870-6b0d-4559-aad6-2b049639a798" providerId="ADAL" clId="{10345179-8DC2-4273-A8AF-73AEEF0777CD}" dt="2022-02-14T14:13:19.872" v="143"/>
          <ac:spMkLst>
            <pc:docMk/>
            <pc:sldMk cId="803370414" sldId="486"/>
            <ac:spMk id="12" creationId="{54509F59-417F-49E4-8F26-37B4EA823B9B}"/>
          </ac:spMkLst>
        </pc:spChg>
        <pc:spChg chg="mod">
          <ac:chgData name="Marc Hennemann" userId="407dd870-6b0d-4559-aad6-2b049639a798" providerId="ADAL" clId="{10345179-8DC2-4273-A8AF-73AEEF0777CD}" dt="2022-02-14T14:13:19.872" v="143"/>
          <ac:spMkLst>
            <pc:docMk/>
            <pc:sldMk cId="803370414" sldId="486"/>
            <ac:spMk id="13" creationId="{62B8E37B-401E-44B8-9FE2-FBA77EC0FA9C}"/>
          </ac:spMkLst>
        </pc:spChg>
        <pc:spChg chg="del mod">
          <ac:chgData name="Marc Hennemann" userId="407dd870-6b0d-4559-aad6-2b049639a798" providerId="ADAL" clId="{10345179-8DC2-4273-A8AF-73AEEF0777CD}" dt="2022-02-14T14:03:10.073" v="104" actId="478"/>
          <ac:spMkLst>
            <pc:docMk/>
            <pc:sldMk cId="803370414" sldId="486"/>
            <ac:spMk id="23" creationId="{A34B3B99-2CC1-40E7-B834-BE1B65CF8268}"/>
          </ac:spMkLst>
        </pc:spChg>
        <pc:grpChg chg="add mod">
          <ac:chgData name="Marc Hennemann" userId="407dd870-6b0d-4559-aad6-2b049639a798" providerId="ADAL" clId="{10345179-8DC2-4273-A8AF-73AEEF0777CD}" dt="2022-02-14T14:13:19.872" v="143"/>
          <ac:grpSpMkLst>
            <pc:docMk/>
            <pc:sldMk cId="803370414" sldId="486"/>
            <ac:grpSpMk id="9" creationId="{E063C01C-12A2-491C-954A-A3D02A1A2F03}"/>
          </ac:grpSpMkLst>
        </pc:grpChg>
        <pc:picChg chg="add mod">
          <ac:chgData name="Marc Hennemann" userId="407dd870-6b0d-4559-aad6-2b049639a798" providerId="ADAL" clId="{10345179-8DC2-4273-A8AF-73AEEF0777CD}" dt="2022-02-14T14:13:19.872" v="143"/>
          <ac:picMkLst>
            <pc:docMk/>
            <pc:sldMk cId="803370414" sldId="486"/>
            <ac:picMk id="7" creationId="{310E5878-4602-460B-9883-674D474D3C89}"/>
          </ac:picMkLst>
        </pc:picChg>
      </pc:sldChg>
      <pc:sldChg chg="addSp delSp modSp add del mod delAnim">
        <pc:chgData name="Marc Hennemann" userId="407dd870-6b0d-4559-aad6-2b049639a798" providerId="ADAL" clId="{10345179-8DC2-4273-A8AF-73AEEF0777CD}" dt="2022-02-14T14:29:17.019" v="372" actId="47"/>
        <pc:sldMkLst>
          <pc:docMk/>
          <pc:sldMk cId="1004504648" sldId="487"/>
        </pc:sldMkLst>
        <pc:spChg chg="add mod">
          <ac:chgData name="Marc Hennemann" userId="407dd870-6b0d-4559-aad6-2b049639a798" providerId="ADAL" clId="{10345179-8DC2-4273-A8AF-73AEEF0777CD}" dt="2022-02-14T14:20:20.131" v="208" actId="14100"/>
          <ac:spMkLst>
            <pc:docMk/>
            <pc:sldMk cId="1004504648" sldId="487"/>
            <ac:spMk id="7" creationId="{0621D574-6534-436D-A523-AE677FF3C33E}"/>
          </ac:spMkLst>
        </pc:spChg>
        <pc:spChg chg="mod">
          <ac:chgData name="Marc Hennemann" userId="407dd870-6b0d-4559-aad6-2b049639a798" providerId="ADAL" clId="{10345179-8DC2-4273-A8AF-73AEEF0777CD}" dt="2022-02-14T14:16:57.881" v="149" actId="1076"/>
          <ac:spMkLst>
            <pc:docMk/>
            <pc:sldMk cId="1004504648" sldId="487"/>
            <ac:spMk id="10" creationId="{C6771C17-4587-4D1D-9AC3-93F4B3E9FF55}"/>
          </ac:spMkLst>
        </pc:spChg>
        <pc:spChg chg="mod">
          <ac:chgData name="Marc Hennemann" userId="407dd870-6b0d-4559-aad6-2b049639a798" providerId="ADAL" clId="{10345179-8DC2-4273-A8AF-73AEEF0777CD}" dt="2022-02-14T14:16:54.151" v="148" actId="1076"/>
          <ac:spMkLst>
            <pc:docMk/>
            <pc:sldMk cId="1004504648" sldId="487"/>
            <ac:spMk id="11" creationId="{CEC1F2FB-785A-4030-8452-39806B0E2852}"/>
          </ac:spMkLst>
        </pc:spChg>
        <pc:spChg chg="del">
          <ac:chgData name="Marc Hennemann" userId="407dd870-6b0d-4559-aad6-2b049639a798" providerId="ADAL" clId="{10345179-8DC2-4273-A8AF-73AEEF0777CD}" dt="2022-02-14T14:16:45.037" v="146" actId="478"/>
          <ac:spMkLst>
            <pc:docMk/>
            <pc:sldMk cId="1004504648" sldId="487"/>
            <ac:spMk id="12" creationId="{D8F3A8AC-C7C2-4D1D-9DEC-D82108349B6D}"/>
          </ac:spMkLst>
        </pc:spChg>
        <pc:spChg chg="mod">
          <ac:chgData name="Marc Hennemann" userId="407dd870-6b0d-4559-aad6-2b049639a798" providerId="ADAL" clId="{10345179-8DC2-4273-A8AF-73AEEF0777CD}" dt="2022-02-14T14:16:57.881" v="149" actId="1076"/>
          <ac:spMkLst>
            <pc:docMk/>
            <pc:sldMk cId="1004504648" sldId="487"/>
            <ac:spMk id="15" creationId="{7B490AE5-6953-498F-A09F-6997F044B0B8}"/>
          </ac:spMkLst>
        </pc:spChg>
        <pc:spChg chg="del">
          <ac:chgData name="Marc Hennemann" userId="407dd870-6b0d-4559-aad6-2b049639a798" providerId="ADAL" clId="{10345179-8DC2-4273-A8AF-73AEEF0777CD}" dt="2022-02-14T14:16:45.037" v="146" actId="478"/>
          <ac:spMkLst>
            <pc:docMk/>
            <pc:sldMk cId="1004504648" sldId="487"/>
            <ac:spMk id="16" creationId="{3561B46C-AECB-438B-9D73-40EA0DF59EAA}"/>
          </ac:spMkLst>
        </pc:spChg>
        <pc:spChg chg="mod">
          <ac:chgData name="Marc Hennemann" userId="407dd870-6b0d-4559-aad6-2b049639a798" providerId="ADAL" clId="{10345179-8DC2-4273-A8AF-73AEEF0777CD}" dt="2022-02-14T14:16:54.151" v="148" actId="1076"/>
          <ac:spMkLst>
            <pc:docMk/>
            <pc:sldMk cId="1004504648" sldId="487"/>
            <ac:spMk id="17" creationId="{D89A6BF5-3299-4A8D-B854-34EC1FCB7F85}"/>
          </ac:spMkLst>
        </pc:spChg>
        <pc:spChg chg="del">
          <ac:chgData name="Marc Hennemann" userId="407dd870-6b0d-4559-aad6-2b049639a798" providerId="ADAL" clId="{10345179-8DC2-4273-A8AF-73AEEF0777CD}" dt="2022-02-14T14:03:24.568" v="107" actId="478"/>
          <ac:spMkLst>
            <pc:docMk/>
            <pc:sldMk cId="1004504648" sldId="487"/>
            <ac:spMk id="78" creationId="{50042005-7EA3-4A81-BF3E-C69875158033}"/>
          </ac:spMkLst>
        </pc:spChg>
        <pc:spChg chg="add mod">
          <ac:chgData name="Marc Hennemann" userId="407dd870-6b0d-4559-aad6-2b049639a798" providerId="ADAL" clId="{10345179-8DC2-4273-A8AF-73AEEF0777CD}" dt="2022-02-14T14:03:24.843" v="108"/>
          <ac:spMkLst>
            <pc:docMk/>
            <pc:sldMk cId="1004504648" sldId="487"/>
            <ac:spMk id="79" creationId="{55DF0BA7-E6E4-40E4-B284-175DF974CEE7}"/>
          </ac:spMkLst>
        </pc:spChg>
        <pc:spChg chg="mod">
          <ac:chgData name="Marc Hennemann" userId="407dd870-6b0d-4559-aad6-2b049639a798" providerId="ADAL" clId="{10345179-8DC2-4273-A8AF-73AEEF0777CD}" dt="2022-02-14T14:04:41.466" v="112" actId="1582"/>
          <ac:spMkLst>
            <pc:docMk/>
            <pc:sldMk cId="1004504648" sldId="487"/>
            <ac:spMk id="81" creationId="{AC690D8D-37D2-4732-AC4B-7735EB944892}"/>
          </ac:spMkLst>
        </pc:spChg>
        <pc:spChg chg="mod">
          <ac:chgData name="Marc Hennemann" userId="407dd870-6b0d-4559-aad6-2b049639a798" providerId="ADAL" clId="{10345179-8DC2-4273-A8AF-73AEEF0777CD}" dt="2022-02-14T14:05:31.398" v="115" actId="14100"/>
          <ac:spMkLst>
            <pc:docMk/>
            <pc:sldMk cId="1004504648" sldId="487"/>
            <ac:spMk id="82" creationId="{BA9A3E6C-7E28-44C8-8210-332DA466E7F8}"/>
          </ac:spMkLst>
        </pc:spChg>
        <pc:spChg chg="mod">
          <ac:chgData name="Marc Hennemann" userId="407dd870-6b0d-4559-aad6-2b049639a798" providerId="ADAL" clId="{10345179-8DC2-4273-A8AF-73AEEF0777CD}" dt="2022-02-14T14:05:36.731" v="122" actId="1035"/>
          <ac:spMkLst>
            <pc:docMk/>
            <pc:sldMk cId="1004504648" sldId="487"/>
            <ac:spMk id="83" creationId="{8C143674-8709-4F66-A96D-F49DE8B5AD4B}"/>
          </ac:spMkLst>
        </pc:spChg>
        <pc:spChg chg="mod">
          <ac:chgData name="Marc Hennemann" userId="407dd870-6b0d-4559-aad6-2b049639a798" providerId="ADAL" clId="{10345179-8DC2-4273-A8AF-73AEEF0777CD}" dt="2022-02-14T14:05:43.507" v="128" actId="1036"/>
          <ac:spMkLst>
            <pc:docMk/>
            <pc:sldMk cId="1004504648" sldId="487"/>
            <ac:spMk id="84" creationId="{326AB0FC-DDFD-4245-AFE8-DF0CA1815695}"/>
          </ac:spMkLst>
        </pc:spChg>
        <pc:spChg chg="mod">
          <ac:chgData name="Marc Hennemann" userId="407dd870-6b0d-4559-aad6-2b049639a798" providerId="ADAL" clId="{10345179-8DC2-4273-A8AF-73AEEF0777CD}" dt="2022-02-14T14:16:57.881" v="149" actId="1076"/>
          <ac:spMkLst>
            <pc:docMk/>
            <pc:sldMk cId="1004504648" sldId="487"/>
            <ac:spMk id="85" creationId="{94BF7D6D-136B-467E-B3D1-5238712441BC}"/>
          </ac:spMkLst>
        </pc:spChg>
        <pc:spChg chg="mod">
          <ac:chgData name="Marc Hennemann" userId="407dd870-6b0d-4559-aad6-2b049639a798" providerId="ADAL" clId="{10345179-8DC2-4273-A8AF-73AEEF0777CD}" dt="2022-02-14T14:16:54.151" v="148" actId="1076"/>
          <ac:spMkLst>
            <pc:docMk/>
            <pc:sldMk cId="1004504648" sldId="487"/>
            <ac:spMk id="86" creationId="{0EC44C86-144A-4B39-AC29-377123910DE5}"/>
          </ac:spMkLst>
        </pc:spChg>
        <pc:spChg chg="del">
          <ac:chgData name="Marc Hennemann" userId="407dd870-6b0d-4559-aad6-2b049639a798" providerId="ADAL" clId="{10345179-8DC2-4273-A8AF-73AEEF0777CD}" dt="2022-02-14T14:16:45.037" v="146" actId="478"/>
          <ac:spMkLst>
            <pc:docMk/>
            <pc:sldMk cId="1004504648" sldId="487"/>
            <ac:spMk id="87" creationId="{3A01E356-9771-4FA5-A48D-6B262308AC8A}"/>
          </ac:spMkLst>
        </pc:spChg>
        <pc:spChg chg="add del mod">
          <ac:chgData name="Marc Hennemann" userId="407dd870-6b0d-4559-aad6-2b049639a798" providerId="ADAL" clId="{10345179-8DC2-4273-A8AF-73AEEF0777CD}" dt="2022-02-14T14:18:56.545" v="159" actId="478"/>
          <ac:spMkLst>
            <pc:docMk/>
            <pc:sldMk cId="1004504648" sldId="487"/>
            <ac:spMk id="88" creationId="{E4031D23-5E40-426A-BE40-4F96A715987E}"/>
          </ac:spMkLst>
        </pc:spChg>
        <pc:spChg chg="add mod">
          <ac:chgData name="Marc Hennemann" userId="407dd870-6b0d-4559-aad6-2b049639a798" providerId="ADAL" clId="{10345179-8DC2-4273-A8AF-73AEEF0777CD}" dt="2022-02-14T14:20:41.133" v="220" actId="20577"/>
          <ac:spMkLst>
            <pc:docMk/>
            <pc:sldMk cId="1004504648" sldId="487"/>
            <ac:spMk id="89" creationId="{FAE8B24C-9D50-4265-A160-684A0543BEC9}"/>
          </ac:spMkLst>
        </pc:spChg>
        <pc:spChg chg="add mod">
          <ac:chgData name="Marc Hennemann" userId="407dd870-6b0d-4559-aad6-2b049639a798" providerId="ADAL" clId="{10345179-8DC2-4273-A8AF-73AEEF0777CD}" dt="2022-02-14T14:20:54.813" v="226" actId="20577"/>
          <ac:spMkLst>
            <pc:docMk/>
            <pc:sldMk cId="1004504648" sldId="487"/>
            <ac:spMk id="90" creationId="{69D2AD9B-7B00-4066-9890-CE3F93339301}"/>
          </ac:spMkLst>
        </pc:spChg>
        <pc:grpChg chg="mod">
          <ac:chgData name="Marc Hennemann" userId="407dd870-6b0d-4559-aad6-2b049639a798" providerId="ADAL" clId="{10345179-8DC2-4273-A8AF-73AEEF0777CD}" dt="2022-02-14T14:17:01.480" v="150" actId="14100"/>
          <ac:grpSpMkLst>
            <pc:docMk/>
            <pc:sldMk cId="1004504648" sldId="487"/>
            <ac:grpSpMk id="6" creationId="{A1999661-29C6-472B-8834-F387374CEDAE}"/>
          </ac:grpSpMkLst>
        </pc:grpChg>
        <pc:grpChg chg="del">
          <ac:chgData name="Marc Hennemann" userId="407dd870-6b0d-4559-aad6-2b049639a798" providerId="ADAL" clId="{10345179-8DC2-4273-A8AF-73AEEF0777CD}" dt="2022-02-14T14:16:42.060" v="145" actId="478"/>
          <ac:grpSpMkLst>
            <pc:docMk/>
            <pc:sldMk cId="1004504648" sldId="487"/>
            <ac:grpSpMk id="23" creationId="{D87AE8A2-40F3-4522-82CC-2ECEAFA51E34}"/>
          </ac:grpSpMkLst>
        </pc:grpChg>
        <pc:grpChg chg="mod">
          <ac:chgData name="Marc Hennemann" userId="407dd870-6b0d-4559-aad6-2b049639a798" providerId="ADAL" clId="{10345179-8DC2-4273-A8AF-73AEEF0777CD}" dt="2022-02-14T14:18:23.873" v="151" actId="1076"/>
          <ac:grpSpMkLst>
            <pc:docMk/>
            <pc:sldMk cId="1004504648" sldId="487"/>
            <ac:grpSpMk id="51" creationId="{A120CE11-4C8D-4CAE-BD06-DC278B1B7580}"/>
          </ac:grpSpMkLst>
        </pc:grpChg>
        <pc:grpChg chg="del">
          <ac:chgData name="Marc Hennemann" userId="407dd870-6b0d-4559-aad6-2b049639a798" providerId="ADAL" clId="{10345179-8DC2-4273-A8AF-73AEEF0777CD}" dt="2022-02-14T14:16:45.037" v="146" actId="478"/>
          <ac:grpSpMkLst>
            <pc:docMk/>
            <pc:sldMk cId="1004504648" sldId="487"/>
            <ac:grpSpMk id="56" creationId="{AA96A36B-1CAB-4E7A-A573-AA968A8F17B3}"/>
          </ac:grpSpMkLst>
        </pc:grpChg>
        <pc:grpChg chg="del">
          <ac:chgData name="Marc Hennemann" userId="407dd870-6b0d-4559-aad6-2b049639a798" providerId="ADAL" clId="{10345179-8DC2-4273-A8AF-73AEEF0777CD}" dt="2022-02-14T14:07:06.299" v="136" actId="478"/>
          <ac:grpSpMkLst>
            <pc:docMk/>
            <pc:sldMk cId="1004504648" sldId="487"/>
            <ac:grpSpMk id="61" creationId="{0BE904F8-D29D-4589-AF62-5186643A4EFA}"/>
          </ac:grpSpMkLst>
        </pc:grpChg>
        <pc:grpChg chg="del">
          <ac:chgData name="Marc Hennemann" userId="407dd870-6b0d-4559-aad6-2b049639a798" providerId="ADAL" clId="{10345179-8DC2-4273-A8AF-73AEEF0777CD}" dt="2022-02-14T14:07:01.332" v="135" actId="478"/>
          <ac:grpSpMkLst>
            <pc:docMk/>
            <pc:sldMk cId="1004504648" sldId="487"/>
            <ac:grpSpMk id="65" creationId="{5B613E13-9B23-4448-BB77-E591213B3024}"/>
          </ac:grpSpMkLst>
        </pc:grpChg>
        <pc:grpChg chg="mod">
          <ac:chgData name="Marc Hennemann" userId="407dd870-6b0d-4559-aad6-2b049639a798" providerId="ADAL" clId="{10345179-8DC2-4273-A8AF-73AEEF0777CD}" dt="2022-02-14T14:16:57.881" v="149" actId="1076"/>
          <ac:grpSpMkLst>
            <pc:docMk/>
            <pc:sldMk cId="1004504648" sldId="487"/>
            <ac:grpSpMk id="66" creationId="{CCB20586-120F-46D5-B3E0-2AC643B285E6}"/>
          </ac:grpSpMkLst>
        </pc:grpChg>
        <pc:grpChg chg="mod">
          <ac:chgData name="Marc Hennemann" userId="407dd870-6b0d-4559-aad6-2b049639a798" providerId="ADAL" clId="{10345179-8DC2-4273-A8AF-73AEEF0777CD}" dt="2022-02-14T14:16:54.151" v="148" actId="1076"/>
          <ac:grpSpMkLst>
            <pc:docMk/>
            <pc:sldMk cId="1004504648" sldId="487"/>
            <ac:grpSpMk id="71" creationId="{2EEAD1EC-AEE2-4E4A-92AD-73B146865A26}"/>
          </ac:grpSpMkLst>
        </pc:grpChg>
        <pc:grpChg chg="add del mod">
          <ac:chgData name="Marc Hennemann" userId="407dd870-6b0d-4559-aad6-2b049639a798" providerId="ADAL" clId="{10345179-8DC2-4273-A8AF-73AEEF0777CD}" dt="2022-02-14T14:18:55.895" v="158" actId="478"/>
          <ac:grpSpMkLst>
            <pc:docMk/>
            <pc:sldMk cId="1004504648" sldId="487"/>
            <ac:grpSpMk id="80" creationId="{B044FEF1-C03A-46E8-BBC7-72D58E1F428D}"/>
          </ac:grpSpMkLst>
        </pc:grpChg>
        <pc:picChg chg="mod">
          <ac:chgData name="Marc Hennemann" userId="407dd870-6b0d-4559-aad6-2b049639a798" providerId="ADAL" clId="{10345179-8DC2-4273-A8AF-73AEEF0777CD}" dt="2022-02-14T14:18:51.089" v="157" actId="14100"/>
          <ac:picMkLst>
            <pc:docMk/>
            <pc:sldMk cId="1004504648" sldId="487"/>
            <ac:picMk id="36" creationId="{FD95B03B-894F-45DA-A239-A7F176990BFA}"/>
          </ac:picMkLst>
        </pc:picChg>
        <pc:picChg chg="del">
          <ac:chgData name="Marc Hennemann" userId="407dd870-6b0d-4559-aad6-2b049639a798" providerId="ADAL" clId="{10345179-8DC2-4273-A8AF-73AEEF0777CD}" dt="2022-02-14T14:03:17.096" v="106" actId="478"/>
          <ac:picMkLst>
            <pc:docMk/>
            <pc:sldMk cId="1004504648" sldId="487"/>
            <ac:picMk id="64" creationId="{B87607AE-F4BA-4C45-B5E0-89B4D5BDC602}"/>
          </ac:picMkLst>
        </pc:picChg>
        <pc:cxnChg chg="mod">
          <ac:chgData name="Marc Hennemann" userId="407dd870-6b0d-4559-aad6-2b049639a798" providerId="ADAL" clId="{10345179-8DC2-4273-A8AF-73AEEF0777CD}" dt="2022-02-14T14:17:01.480" v="150" actId="14100"/>
          <ac:cxnSpMkLst>
            <pc:docMk/>
            <pc:sldMk cId="1004504648" sldId="487"/>
            <ac:cxnSpMk id="40" creationId="{CF5439BB-30DF-4BA3-B393-CF4811ABB183}"/>
          </ac:cxnSpMkLst>
        </pc:cxnChg>
      </pc:sldChg>
      <pc:sldChg chg="addSp delSp modSp add del mod">
        <pc:chgData name="Marc Hennemann" userId="407dd870-6b0d-4559-aad6-2b049639a798" providerId="ADAL" clId="{10345179-8DC2-4273-A8AF-73AEEF0777CD}" dt="2022-02-14T14:49:11.666" v="612" actId="47"/>
        <pc:sldMkLst>
          <pc:docMk/>
          <pc:sldMk cId="1569150029" sldId="488"/>
        </pc:sldMkLst>
        <pc:spChg chg="add del mod ord">
          <ac:chgData name="Marc Hennemann" userId="407dd870-6b0d-4559-aad6-2b049639a798" providerId="ADAL" clId="{10345179-8DC2-4273-A8AF-73AEEF0777CD}" dt="2022-02-14T14:27:32.173" v="356" actId="478"/>
          <ac:spMkLst>
            <pc:docMk/>
            <pc:sldMk cId="1569150029" sldId="488"/>
            <ac:spMk id="2" creationId="{B2D74810-E92D-45DF-97E0-2982E8D5FBFD}"/>
          </ac:spMkLst>
        </pc:spChg>
        <pc:spChg chg="add del mod">
          <ac:chgData name="Marc Hennemann" userId="407dd870-6b0d-4559-aad6-2b049639a798" providerId="ADAL" clId="{10345179-8DC2-4273-A8AF-73AEEF0777CD}" dt="2022-02-14T14:37:01.570" v="471" actId="478"/>
          <ac:spMkLst>
            <pc:docMk/>
            <pc:sldMk cId="1569150029" sldId="488"/>
            <ac:spMk id="7" creationId="{0621D574-6534-436D-A523-AE677FF3C33E}"/>
          </ac:spMkLst>
        </pc:spChg>
        <pc:spChg chg="add mod">
          <ac:chgData name="Marc Hennemann" userId="407dd870-6b0d-4559-aad6-2b049639a798" providerId="ADAL" clId="{10345179-8DC2-4273-A8AF-73AEEF0777CD}" dt="2022-02-14T14:37:27.893" v="485" actId="14100"/>
          <ac:spMkLst>
            <pc:docMk/>
            <pc:sldMk cId="1569150029" sldId="488"/>
            <ac:spMk id="12" creationId="{5D6C51EC-A12F-4761-98DA-3281EECF63A6}"/>
          </ac:spMkLst>
        </pc:spChg>
        <pc:spChg chg="mod">
          <ac:chgData name="Marc Hennemann" userId="407dd870-6b0d-4559-aad6-2b049639a798" providerId="ADAL" clId="{10345179-8DC2-4273-A8AF-73AEEF0777CD}" dt="2022-02-14T14:28:23.970" v="366" actId="1076"/>
          <ac:spMkLst>
            <pc:docMk/>
            <pc:sldMk cId="1569150029" sldId="488"/>
            <ac:spMk id="24" creationId="{1753A575-2F8A-4760-B701-2502E1BBC14C}"/>
          </ac:spMkLst>
        </pc:spChg>
        <pc:spChg chg="add mod">
          <ac:chgData name="Marc Hennemann" userId="407dd870-6b0d-4559-aad6-2b049639a798" providerId="ADAL" clId="{10345179-8DC2-4273-A8AF-73AEEF0777CD}" dt="2022-02-14T14:28:43.130" v="371" actId="113"/>
          <ac:spMkLst>
            <pc:docMk/>
            <pc:sldMk cId="1569150029" sldId="488"/>
            <ac:spMk id="38" creationId="{81090DEC-07BC-4739-BCFC-5B775AD383F8}"/>
          </ac:spMkLst>
        </pc:spChg>
        <pc:spChg chg="add mod">
          <ac:chgData name="Marc Hennemann" userId="407dd870-6b0d-4559-aad6-2b049639a798" providerId="ADAL" clId="{10345179-8DC2-4273-A8AF-73AEEF0777CD}" dt="2022-02-14T14:28:41.119" v="370" actId="113"/>
          <ac:spMkLst>
            <pc:docMk/>
            <pc:sldMk cId="1569150029" sldId="488"/>
            <ac:spMk id="39" creationId="{D2F4D475-5D58-49AD-9592-F41A872A3D85}"/>
          </ac:spMkLst>
        </pc:spChg>
        <pc:spChg chg="add mod">
          <ac:chgData name="Marc Hennemann" userId="407dd870-6b0d-4559-aad6-2b049639a798" providerId="ADAL" clId="{10345179-8DC2-4273-A8AF-73AEEF0777CD}" dt="2022-02-14T14:37:30.251" v="486" actId="1076"/>
          <ac:spMkLst>
            <pc:docMk/>
            <pc:sldMk cId="1569150029" sldId="488"/>
            <ac:spMk id="42" creationId="{556ABFFC-634E-4CD3-BC1A-D79AD958EB9F}"/>
          </ac:spMkLst>
        </pc:spChg>
        <pc:spChg chg="add del mod">
          <ac:chgData name="Marc Hennemann" userId="407dd870-6b0d-4559-aad6-2b049639a798" providerId="ADAL" clId="{10345179-8DC2-4273-A8AF-73AEEF0777CD}" dt="2022-02-14T14:31:46.012" v="408"/>
          <ac:spMkLst>
            <pc:docMk/>
            <pc:sldMk cId="1569150029" sldId="488"/>
            <ac:spMk id="43" creationId="{E08215F8-FAE4-4739-AA41-9C2CD892BAF2}"/>
          </ac:spMkLst>
        </pc:spChg>
        <pc:spChg chg="add mod">
          <ac:chgData name="Marc Hennemann" userId="407dd870-6b0d-4559-aad6-2b049639a798" providerId="ADAL" clId="{10345179-8DC2-4273-A8AF-73AEEF0777CD}" dt="2022-02-14T14:35:37.906" v="447" actId="1076"/>
          <ac:spMkLst>
            <pc:docMk/>
            <pc:sldMk cId="1569150029" sldId="488"/>
            <ac:spMk id="61" creationId="{063E33EF-C9E0-4499-8678-2C82E4184E53}"/>
          </ac:spMkLst>
        </pc:spChg>
        <pc:spChg chg="add mod">
          <ac:chgData name="Marc Hennemann" userId="407dd870-6b0d-4559-aad6-2b049639a798" providerId="ADAL" clId="{10345179-8DC2-4273-A8AF-73AEEF0777CD}" dt="2022-02-14T14:36:00.483" v="453" actId="20577"/>
          <ac:spMkLst>
            <pc:docMk/>
            <pc:sldMk cId="1569150029" sldId="488"/>
            <ac:spMk id="62" creationId="{07A16280-AA6D-4312-9A0E-857E9CBFE058}"/>
          </ac:spMkLst>
        </pc:spChg>
        <pc:spChg chg="add mod">
          <ac:chgData name="Marc Hennemann" userId="407dd870-6b0d-4559-aad6-2b049639a798" providerId="ADAL" clId="{10345179-8DC2-4273-A8AF-73AEEF0777CD}" dt="2022-02-14T14:36:07.659" v="457" actId="20577"/>
          <ac:spMkLst>
            <pc:docMk/>
            <pc:sldMk cId="1569150029" sldId="488"/>
            <ac:spMk id="63" creationId="{7C31DF04-2037-452A-8BBD-4CB7ADD47BE6}"/>
          </ac:spMkLst>
        </pc:spChg>
        <pc:spChg chg="add mod">
          <ac:chgData name="Marc Hennemann" userId="407dd870-6b0d-4559-aad6-2b049639a798" providerId="ADAL" clId="{10345179-8DC2-4273-A8AF-73AEEF0777CD}" dt="2022-02-14T14:36:24.003" v="462" actId="14100"/>
          <ac:spMkLst>
            <pc:docMk/>
            <pc:sldMk cId="1569150029" sldId="488"/>
            <ac:spMk id="64" creationId="{828F42C1-4D24-478C-AFBA-86B80F547A25}"/>
          </ac:spMkLst>
        </pc:spChg>
        <pc:spChg chg="add mod">
          <ac:chgData name="Marc Hennemann" userId="407dd870-6b0d-4559-aad6-2b049639a798" providerId="ADAL" clId="{10345179-8DC2-4273-A8AF-73AEEF0777CD}" dt="2022-02-14T14:36:30.972" v="466" actId="20577"/>
          <ac:spMkLst>
            <pc:docMk/>
            <pc:sldMk cId="1569150029" sldId="488"/>
            <ac:spMk id="65" creationId="{C0B87096-CDC5-4ED4-B966-5ABC3C58AD0F}"/>
          </ac:spMkLst>
        </pc:spChg>
        <pc:spChg chg="add del mod">
          <ac:chgData name="Marc Hennemann" userId="407dd870-6b0d-4559-aad6-2b049639a798" providerId="ADAL" clId="{10345179-8DC2-4273-A8AF-73AEEF0777CD}" dt="2022-02-14T14:37:40.635" v="487" actId="1076"/>
          <ac:spMkLst>
            <pc:docMk/>
            <pc:sldMk cId="1569150029" sldId="488"/>
            <ac:spMk id="89" creationId="{FAE8B24C-9D50-4265-A160-684A0543BEC9}"/>
          </ac:spMkLst>
        </pc:spChg>
        <pc:spChg chg="add del mod">
          <ac:chgData name="Marc Hennemann" userId="407dd870-6b0d-4559-aad6-2b049639a798" providerId="ADAL" clId="{10345179-8DC2-4273-A8AF-73AEEF0777CD}" dt="2022-02-14T14:37:40.635" v="487" actId="1076"/>
          <ac:spMkLst>
            <pc:docMk/>
            <pc:sldMk cId="1569150029" sldId="488"/>
            <ac:spMk id="90" creationId="{69D2AD9B-7B00-4066-9890-CE3F93339301}"/>
          </ac:spMkLst>
        </pc:spChg>
        <pc:grpChg chg="mod">
          <ac:chgData name="Marc Hennemann" userId="407dd870-6b0d-4559-aad6-2b049639a798" providerId="ADAL" clId="{10345179-8DC2-4273-A8AF-73AEEF0777CD}" dt="2022-02-14T14:37:08.664" v="476" actId="1035"/>
          <ac:grpSpMkLst>
            <pc:docMk/>
            <pc:sldMk cId="1569150029" sldId="488"/>
            <ac:grpSpMk id="6" creationId="{A1999661-29C6-472B-8834-F387374CEDAE}"/>
          </ac:grpSpMkLst>
        </pc:grpChg>
        <pc:grpChg chg="add del mod">
          <ac:chgData name="Marc Hennemann" userId="407dd870-6b0d-4559-aad6-2b049639a798" providerId="ADAL" clId="{10345179-8DC2-4273-A8AF-73AEEF0777CD}" dt="2022-02-14T14:33:59.470" v="425" actId="478"/>
          <ac:grpSpMkLst>
            <pc:docMk/>
            <pc:sldMk cId="1569150029" sldId="488"/>
            <ac:grpSpMk id="49" creationId="{DBF95035-831A-490F-A3E0-9C2CF366BB3B}"/>
          </ac:grpSpMkLst>
        </pc:grpChg>
        <pc:grpChg chg="mod">
          <ac:chgData name="Marc Hennemann" userId="407dd870-6b0d-4559-aad6-2b049639a798" providerId="ADAL" clId="{10345179-8DC2-4273-A8AF-73AEEF0777CD}" dt="2022-02-14T14:28:33.017" v="368" actId="1076"/>
          <ac:grpSpMkLst>
            <pc:docMk/>
            <pc:sldMk cId="1569150029" sldId="488"/>
            <ac:grpSpMk id="51" creationId="{A120CE11-4C8D-4CAE-BD06-DC278B1B7580}"/>
          </ac:grpSpMkLst>
        </pc:grpChg>
        <pc:grpChg chg="add del mod">
          <ac:chgData name="Marc Hennemann" userId="407dd870-6b0d-4559-aad6-2b049639a798" providerId="ADAL" clId="{10345179-8DC2-4273-A8AF-73AEEF0777CD}" dt="2022-02-14T14:34:07.917" v="427" actId="478"/>
          <ac:grpSpMkLst>
            <pc:docMk/>
            <pc:sldMk cId="1569150029" sldId="488"/>
            <ac:grpSpMk id="57" creationId="{561D0611-702B-42F3-A1A1-087F6CB96667}"/>
          </ac:grpSpMkLst>
        </pc:grpChg>
        <pc:graphicFrameChg chg="add mod ord modGraphic">
          <ac:chgData name="Marc Hennemann" userId="407dd870-6b0d-4559-aad6-2b049639a798" providerId="ADAL" clId="{10345179-8DC2-4273-A8AF-73AEEF0777CD}" dt="2022-02-14T14:36:57.489" v="470" actId="20577"/>
          <ac:graphicFrameMkLst>
            <pc:docMk/>
            <pc:sldMk cId="1569150029" sldId="488"/>
            <ac:graphicFrameMk id="3" creationId="{68D7FBD8-7A29-4349-AC2B-01A1F2AFE155}"/>
          </ac:graphicFrameMkLst>
        </pc:graphicFrameChg>
        <pc:picChg chg="mod">
          <ac:chgData name="Marc Hennemann" userId="407dd870-6b0d-4559-aad6-2b049639a798" providerId="ADAL" clId="{10345179-8DC2-4273-A8AF-73AEEF0777CD}" dt="2022-02-14T14:28:23.970" v="366" actId="1076"/>
          <ac:picMkLst>
            <pc:docMk/>
            <pc:sldMk cId="1569150029" sldId="488"/>
            <ac:picMk id="9" creationId="{E69787FA-81D1-468A-9C88-46E6BE6F107A}"/>
          </ac:picMkLst>
        </pc:picChg>
        <pc:picChg chg="del mod topLvl">
          <ac:chgData name="Marc Hennemann" userId="407dd870-6b0d-4559-aad6-2b049639a798" providerId="ADAL" clId="{10345179-8DC2-4273-A8AF-73AEEF0777CD}" dt="2022-02-14T14:33:59.470" v="425" actId="478"/>
          <ac:picMkLst>
            <pc:docMk/>
            <pc:sldMk cId="1569150029" sldId="488"/>
            <ac:picMk id="50" creationId="{75B2DC3E-011A-406B-8EB7-045D8680CC18}"/>
          </ac:picMkLst>
        </pc:picChg>
        <pc:picChg chg="mod topLvl">
          <ac:chgData name="Marc Hennemann" userId="407dd870-6b0d-4559-aad6-2b049639a798" providerId="ADAL" clId="{10345179-8DC2-4273-A8AF-73AEEF0777CD}" dt="2022-02-14T14:34:18.600" v="430" actId="1076"/>
          <ac:picMkLst>
            <pc:docMk/>
            <pc:sldMk cId="1569150029" sldId="488"/>
            <ac:picMk id="56" creationId="{00EA3F2D-EA22-432B-AF0F-4E686DECB165}"/>
          </ac:picMkLst>
        </pc:picChg>
        <pc:picChg chg="mod topLvl">
          <ac:chgData name="Marc Hennemann" userId="407dd870-6b0d-4559-aad6-2b049639a798" providerId="ADAL" clId="{10345179-8DC2-4273-A8AF-73AEEF0777CD}" dt="2022-02-14T14:35:06.290" v="437" actId="1076"/>
          <ac:picMkLst>
            <pc:docMk/>
            <pc:sldMk cId="1569150029" sldId="488"/>
            <ac:picMk id="58" creationId="{0F8EEBD6-4305-458F-96E2-AB4483C7E524}"/>
          </ac:picMkLst>
        </pc:picChg>
        <pc:picChg chg="del mod topLvl">
          <ac:chgData name="Marc Hennemann" userId="407dd870-6b0d-4559-aad6-2b049639a798" providerId="ADAL" clId="{10345179-8DC2-4273-A8AF-73AEEF0777CD}" dt="2022-02-14T14:34:07.917" v="427" actId="478"/>
          <ac:picMkLst>
            <pc:docMk/>
            <pc:sldMk cId="1569150029" sldId="488"/>
            <ac:picMk id="59" creationId="{248E4FCD-129D-4F7F-8F69-23435F07D0D8}"/>
          </ac:picMkLst>
        </pc:picChg>
        <pc:cxnChg chg="mod">
          <ac:chgData name="Marc Hennemann" userId="407dd870-6b0d-4559-aad6-2b049639a798" providerId="ADAL" clId="{10345179-8DC2-4273-A8AF-73AEEF0777CD}" dt="2022-02-14T14:28:23.970" v="366" actId="1076"/>
          <ac:cxnSpMkLst>
            <pc:docMk/>
            <pc:sldMk cId="1569150029" sldId="488"/>
            <ac:cxnSpMk id="14" creationId="{A0CB7BE2-1E22-49AD-8215-18FF5B0F8B52}"/>
          </ac:cxnSpMkLst>
        </pc:cxnChg>
        <pc:cxnChg chg="mod">
          <ac:chgData name="Marc Hennemann" userId="407dd870-6b0d-4559-aad6-2b049639a798" providerId="ADAL" clId="{10345179-8DC2-4273-A8AF-73AEEF0777CD}" dt="2022-02-14T14:37:08.664" v="476" actId="1035"/>
          <ac:cxnSpMkLst>
            <pc:docMk/>
            <pc:sldMk cId="1569150029" sldId="488"/>
            <ac:cxnSpMk id="40" creationId="{CF5439BB-30DF-4BA3-B393-CF4811ABB183}"/>
          </ac:cxnSpMkLst>
        </pc:cxnChg>
        <pc:cxnChg chg="add mod">
          <ac:chgData name="Marc Hennemann" userId="407dd870-6b0d-4559-aad6-2b049639a798" providerId="ADAL" clId="{10345179-8DC2-4273-A8AF-73AEEF0777CD}" dt="2022-02-14T14:33:24.213" v="421" actId="1582"/>
          <ac:cxnSpMkLst>
            <pc:docMk/>
            <pc:sldMk cId="1569150029" sldId="488"/>
            <ac:cxnSpMk id="44" creationId="{9473E39B-1D7C-4ED9-ADDB-E54F3432372D}"/>
          </ac:cxnSpMkLst>
        </pc:cxnChg>
        <pc:cxnChg chg="add mod">
          <ac:chgData name="Marc Hennemann" userId="407dd870-6b0d-4559-aad6-2b049639a798" providerId="ADAL" clId="{10345179-8DC2-4273-A8AF-73AEEF0777CD}" dt="2022-02-14T14:37:47.692" v="489" actId="14100"/>
          <ac:cxnSpMkLst>
            <pc:docMk/>
            <pc:sldMk cId="1569150029" sldId="488"/>
            <ac:cxnSpMk id="46" creationId="{A9B91FAD-3364-42CC-8DC9-25383966CA6D}"/>
          </ac:cxnSpMkLst>
        </pc:cxnChg>
        <pc:cxnChg chg="add mod">
          <ac:chgData name="Marc Hennemann" userId="407dd870-6b0d-4559-aad6-2b049639a798" providerId="ADAL" clId="{10345179-8DC2-4273-A8AF-73AEEF0777CD}" dt="2022-02-14T14:37:08.664" v="476" actId="1035"/>
          <ac:cxnSpMkLst>
            <pc:docMk/>
            <pc:sldMk cId="1569150029" sldId="488"/>
            <ac:cxnSpMk id="60" creationId="{9E56D411-53AF-4422-8546-92782A7BDF2D}"/>
          </ac:cxnSpMkLst>
        </pc:cxnChg>
      </pc:sldChg>
      <pc:sldChg chg="add del">
        <pc:chgData name="Marc Hennemann" userId="407dd870-6b0d-4559-aad6-2b049639a798" providerId="ADAL" clId="{10345179-8DC2-4273-A8AF-73AEEF0777CD}" dt="2022-02-14T14:49:11.666" v="612" actId="47"/>
        <pc:sldMkLst>
          <pc:docMk/>
          <pc:sldMk cId="2784768954" sldId="489"/>
        </pc:sldMkLst>
      </pc:sldChg>
      <pc:sldChg chg="add del">
        <pc:chgData name="Marc Hennemann" userId="407dd870-6b0d-4559-aad6-2b049639a798" providerId="ADAL" clId="{10345179-8DC2-4273-A8AF-73AEEF0777CD}" dt="2022-02-14T14:49:11.666" v="612" actId="47"/>
        <pc:sldMkLst>
          <pc:docMk/>
          <pc:sldMk cId="2490937900" sldId="490"/>
        </pc:sldMkLst>
      </pc:sldChg>
      <pc:sldChg chg="add del">
        <pc:chgData name="Marc Hennemann" userId="407dd870-6b0d-4559-aad6-2b049639a798" providerId="ADAL" clId="{10345179-8DC2-4273-A8AF-73AEEF0777CD}" dt="2022-02-14T14:49:11.666" v="612" actId="47"/>
        <pc:sldMkLst>
          <pc:docMk/>
          <pc:sldMk cId="3834047448" sldId="491"/>
        </pc:sldMkLst>
      </pc:sldChg>
      <pc:sldChg chg="delSp modSp add mod">
        <pc:chgData name="Marc Hennemann" userId="407dd870-6b0d-4559-aad6-2b049639a798" providerId="ADAL" clId="{10345179-8DC2-4273-A8AF-73AEEF0777CD}" dt="2022-02-14T14:43:08.269" v="558" actId="478"/>
        <pc:sldMkLst>
          <pc:docMk/>
          <pc:sldMk cId="3145572918" sldId="492"/>
        </pc:sldMkLst>
        <pc:spChg chg="del">
          <ac:chgData name="Marc Hennemann" userId="407dd870-6b0d-4559-aad6-2b049639a798" providerId="ADAL" clId="{10345179-8DC2-4273-A8AF-73AEEF0777CD}" dt="2022-02-14T14:43:07.249" v="557" actId="478"/>
          <ac:spMkLst>
            <pc:docMk/>
            <pc:sldMk cId="3145572918" sldId="492"/>
            <ac:spMk id="63" creationId="{7C31DF04-2037-452A-8BBD-4CB7ADD47BE6}"/>
          </ac:spMkLst>
        </pc:spChg>
        <pc:spChg chg="del">
          <ac:chgData name="Marc Hennemann" userId="407dd870-6b0d-4559-aad6-2b049639a798" providerId="ADAL" clId="{10345179-8DC2-4273-A8AF-73AEEF0777CD}" dt="2022-02-14T14:42:56.416" v="554" actId="478"/>
          <ac:spMkLst>
            <pc:docMk/>
            <pc:sldMk cId="3145572918" sldId="492"/>
            <ac:spMk id="64" creationId="{828F42C1-4D24-478C-AFBA-86B80F547A25}"/>
          </ac:spMkLst>
        </pc:spChg>
        <pc:spChg chg="del">
          <ac:chgData name="Marc Hennemann" userId="407dd870-6b0d-4559-aad6-2b049639a798" providerId="ADAL" clId="{10345179-8DC2-4273-A8AF-73AEEF0777CD}" dt="2022-02-14T14:42:50.192" v="551" actId="478"/>
          <ac:spMkLst>
            <pc:docMk/>
            <pc:sldMk cId="3145572918" sldId="492"/>
            <ac:spMk id="65" creationId="{C0B87096-CDC5-4ED4-B966-5ABC3C58AD0F}"/>
          </ac:spMkLst>
        </pc:spChg>
        <pc:graphicFrameChg chg="modGraphic">
          <ac:chgData name="Marc Hennemann" userId="407dd870-6b0d-4559-aad6-2b049639a798" providerId="ADAL" clId="{10345179-8DC2-4273-A8AF-73AEEF0777CD}" dt="2022-02-14T14:43:01.746" v="556" actId="6549"/>
          <ac:graphicFrameMkLst>
            <pc:docMk/>
            <pc:sldMk cId="3145572918" sldId="492"/>
            <ac:graphicFrameMk id="3" creationId="{68D7FBD8-7A29-4349-AC2B-01A1F2AFE155}"/>
          </ac:graphicFrameMkLst>
        </pc:graphicFrameChg>
        <pc:picChg chg="del">
          <ac:chgData name="Marc Hennemann" userId="407dd870-6b0d-4559-aad6-2b049639a798" providerId="ADAL" clId="{10345179-8DC2-4273-A8AF-73AEEF0777CD}" dt="2022-02-14T14:42:54.106" v="553" actId="478"/>
          <ac:picMkLst>
            <pc:docMk/>
            <pc:sldMk cId="3145572918" sldId="492"/>
            <ac:picMk id="56" creationId="{00EA3F2D-EA22-432B-AF0F-4E686DECB165}"/>
          </ac:picMkLst>
        </pc:picChg>
        <pc:picChg chg="del">
          <ac:chgData name="Marc Hennemann" userId="407dd870-6b0d-4559-aad6-2b049639a798" providerId="ADAL" clId="{10345179-8DC2-4273-A8AF-73AEEF0777CD}" dt="2022-02-14T14:42:50.192" v="551" actId="478"/>
          <ac:picMkLst>
            <pc:docMk/>
            <pc:sldMk cId="3145572918" sldId="492"/>
            <ac:picMk id="58" creationId="{0F8EEBD6-4305-458F-96E2-AB4483C7E524}"/>
          </ac:picMkLst>
        </pc:picChg>
        <pc:cxnChg chg="del mod">
          <ac:chgData name="Marc Hennemann" userId="407dd870-6b0d-4559-aad6-2b049639a798" providerId="ADAL" clId="{10345179-8DC2-4273-A8AF-73AEEF0777CD}" dt="2022-02-14T14:42:57.329" v="555" actId="478"/>
          <ac:cxnSpMkLst>
            <pc:docMk/>
            <pc:sldMk cId="3145572918" sldId="492"/>
            <ac:cxnSpMk id="40" creationId="{CF5439BB-30DF-4BA3-B393-CF4811ABB183}"/>
          </ac:cxnSpMkLst>
        </pc:cxnChg>
        <pc:cxnChg chg="del">
          <ac:chgData name="Marc Hennemann" userId="407dd870-6b0d-4559-aad6-2b049639a798" providerId="ADAL" clId="{10345179-8DC2-4273-A8AF-73AEEF0777CD}" dt="2022-02-14T14:43:08.269" v="558" actId="478"/>
          <ac:cxnSpMkLst>
            <pc:docMk/>
            <pc:sldMk cId="3145572918" sldId="492"/>
            <ac:cxnSpMk id="46" creationId="{A9B91FAD-3364-42CC-8DC9-25383966CA6D}"/>
          </ac:cxnSpMkLst>
        </pc:cxnChg>
        <pc:cxnChg chg="del mod">
          <ac:chgData name="Marc Hennemann" userId="407dd870-6b0d-4559-aad6-2b049639a798" providerId="ADAL" clId="{10345179-8DC2-4273-A8AF-73AEEF0777CD}" dt="2022-02-14T14:42:51.513" v="552" actId="478"/>
          <ac:cxnSpMkLst>
            <pc:docMk/>
            <pc:sldMk cId="3145572918" sldId="492"/>
            <ac:cxnSpMk id="60" creationId="{9E56D411-53AF-4422-8546-92782A7BDF2D}"/>
          </ac:cxnSpMkLst>
        </pc:cxnChg>
      </pc:sldChg>
      <pc:sldChg chg="delSp modSp add mod">
        <pc:chgData name="Marc Hennemann" userId="407dd870-6b0d-4559-aad6-2b049639a798" providerId="ADAL" clId="{10345179-8DC2-4273-A8AF-73AEEF0777CD}" dt="2022-02-14T14:40:56.881" v="542" actId="478"/>
        <pc:sldMkLst>
          <pc:docMk/>
          <pc:sldMk cId="2079337886" sldId="493"/>
        </pc:sldMkLst>
        <pc:spChg chg="del">
          <ac:chgData name="Marc Hennemann" userId="407dd870-6b0d-4559-aad6-2b049639a798" providerId="ADAL" clId="{10345179-8DC2-4273-A8AF-73AEEF0777CD}" dt="2022-02-14T14:40:55.435" v="540" actId="478"/>
          <ac:spMkLst>
            <pc:docMk/>
            <pc:sldMk cId="2079337886" sldId="493"/>
            <ac:spMk id="65" creationId="{C0B87096-CDC5-4ED4-B966-5ABC3C58AD0F}"/>
          </ac:spMkLst>
        </pc:spChg>
        <pc:picChg chg="del">
          <ac:chgData name="Marc Hennemann" userId="407dd870-6b0d-4559-aad6-2b049639a798" providerId="ADAL" clId="{10345179-8DC2-4273-A8AF-73AEEF0777CD}" dt="2022-02-14T14:40:56.881" v="542" actId="478"/>
          <ac:picMkLst>
            <pc:docMk/>
            <pc:sldMk cId="2079337886" sldId="493"/>
            <ac:picMk id="58" creationId="{0F8EEBD6-4305-458F-96E2-AB4483C7E524}"/>
          </ac:picMkLst>
        </pc:picChg>
        <pc:cxnChg chg="del mod">
          <ac:chgData name="Marc Hennemann" userId="407dd870-6b0d-4559-aad6-2b049639a798" providerId="ADAL" clId="{10345179-8DC2-4273-A8AF-73AEEF0777CD}" dt="2022-02-14T14:40:56.343" v="541" actId="478"/>
          <ac:cxnSpMkLst>
            <pc:docMk/>
            <pc:sldMk cId="2079337886" sldId="493"/>
            <ac:cxnSpMk id="60" creationId="{9E56D411-53AF-4422-8546-92782A7BDF2D}"/>
          </ac:cxnSpMkLst>
        </pc:cxnChg>
      </pc:sldChg>
      <pc:sldChg chg="delSp modSp add mod">
        <pc:chgData name="Marc Hennemann" userId="407dd870-6b0d-4559-aad6-2b049639a798" providerId="ADAL" clId="{10345179-8DC2-4273-A8AF-73AEEF0777CD}" dt="2022-02-14T14:42:28.818" v="550" actId="478"/>
        <pc:sldMkLst>
          <pc:docMk/>
          <pc:sldMk cId="1156996795" sldId="494"/>
        </pc:sldMkLst>
        <pc:spChg chg="mod">
          <ac:chgData name="Marc Hennemann" userId="407dd870-6b0d-4559-aad6-2b049639a798" providerId="ADAL" clId="{10345179-8DC2-4273-A8AF-73AEEF0777CD}" dt="2022-02-14T14:40:30.670" v="539" actId="113"/>
          <ac:spMkLst>
            <pc:docMk/>
            <pc:sldMk cId="1156996795" sldId="494"/>
            <ac:spMk id="61" creationId="{063E33EF-C9E0-4499-8678-2C82E4184E53}"/>
          </ac:spMkLst>
        </pc:spChg>
        <pc:spChg chg="mod">
          <ac:chgData name="Marc Hennemann" userId="407dd870-6b0d-4559-aad6-2b049639a798" providerId="ADAL" clId="{10345179-8DC2-4273-A8AF-73AEEF0777CD}" dt="2022-02-14T14:40:28.889" v="538" actId="113"/>
          <ac:spMkLst>
            <pc:docMk/>
            <pc:sldMk cId="1156996795" sldId="494"/>
            <ac:spMk id="62" creationId="{07A16280-AA6D-4312-9A0E-857E9CBFE058}"/>
          </ac:spMkLst>
        </pc:spChg>
        <pc:spChg chg="mod">
          <ac:chgData name="Marc Hennemann" userId="407dd870-6b0d-4559-aad6-2b049639a798" providerId="ADAL" clId="{10345179-8DC2-4273-A8AF-73AEEF0777CD}" dt="2022-02-14T14:40:27.477" v="537" actId="113"/>
          <ac:spMkLst>
            <pc:docMk/>
            <pc:sldMk cId="1156996795" sldId="494"/>
            <ac:spMk id="63" creationId="{7C31DF04-2037-452A-8BBD-4CB7ADD47BE6}"/>
          </ac:spMkLst>
        </pc:spChg>
        <pc:spChg chg="del mod">
          <ac:chgData name="Marc Hennemann" userId="407dd870-6b0d-4559-aad6-2b049639a798" providerId="ADAL" clId="{10345179-8DC2-4273-A8AF-73AEEF0777CD}" dt="2022-02-14T14:42:28.818" v="550" actId="478"/>
          <ac:spMkLst>
            <pc:docMk/>
            <pc:sldMk cId="1156996795" sldId="494"/>
            <ac:spMk id="64" creationId="{828F42C1-4D24-478C-AFBA-86B80F547A25}"/>
          </ac:spMkLst>
        </pc:spChg>
        <pc:spChg chg="mod">
          <ac:chgData name="Marc Hennemann" userId="407dd870-6b0d-4559-aad6-2b049639a798" providerId="ADAL" clId="{10345179-8DC2-4273-A8AF-73AEEF0777CD}" dt="2022-02-14T14:38:58.966" v="505" actId="113"/>
          <ac:spMkLst>
            <pc:docMk/>
            <pc:sldMk cId="1156996795" sldId="494"/>
            <ac:spMk id="65" creationId="{C0B87096-CDC5-4ED4-B966-5ABC3C58AD0F}"/>
          </ac:spMkLst>
        </pc:spChg>
        <pc:picChg chg="del">
          <ac:chgData name="Marc Hennemann" userId="407dd870-6b0d-4559-aad6-2b049639a798" providerId="ADAL" clId="{10345179-8DC2-4273-A8AF-73AEEF0777CD}" dt="2022-02-14T14:42:25.609" v="547" actId="478"/>
          <ac:picMkLst>
            <pc:docMk/>
            <pc:sldMk cId="1156996795" sldId="494"/>
            <ac:picMk id="56" creationId="{00EA3F2D-EA22-432B-AF0F-4E686DECB165}"/>
          </ac:picMkLst>
        </pc:picChg>
        <pc:cxnChg chg="del mod">
          <ac:chgData name="Marc Hennemann" userId="407dd870-6b0d-4559-aad6-2b049639a798" providerId="ADAL" clId="{10345179-8DC2-4273-A8AF-73AEEF0777CD}" dt="2022-02-14T14:42:27.836" v="549" actId="478"/>
          <ac:cxnSpMkLst>
            <pc:docMk/>
            <pc:sldMk cId="1156996795" sldId="494"/>
            <ac:cxnSpMk id="40" creationId="{CF5439BB-30DF-4BA3-B393-CF4811ABB183}"/>
          </ac:cxnSpMkLst>
        </pc:cxnChg>
      </pc:sldChg>
      <pc:sldChg chg="addSp delSp modSp add mod">
        <pc:chgData name="Marc Hennemann" userId="407dd870-6b0d-4559-aad6-2b049639a798" providerId="ADAL" clId="{10345179-8DC2-4273-A8AF-73AEEF0777CD}" dt="2022-02-14T14:47:36.545" v="588" actId="478"/>
        <pc:sldMkLst>
          <pc:docMk/>
          <pc:sldMk cId="1303663874" sldId="495"/>
        </pc:sldMkLst>
        <pc:spChg chg="add mod">
          <ac:chgData name="Marc Hennemann" userId="407dd870-6b0d-4559-aad6-2b049639a798" providerId="ADAL" clId="{10345179-8DC2-4273-A8AF-73AEEF0777CD}" dt="2022-02-14T14:38:42.054" v="503" actId="20577"/>
          <ac:spMkLst>
            <pc:docMk/>
            <pc:sldMk cId="1303663874" sldId="495"/>
            <ac:spMk id="57" creationId="{B5B7FD24-37D2-4D69-B7FE-127663E6C08F}"/>
          </ac:spMkLst>
        </pc:spChg>
        <pc:spChg chg="mod">
          <ac:chgData name="Marc Hennemann" userId="407dd870-6b0d-4559-aad6-2b049639a798" providerId="ADAL" clId="{10345179-8DC2-4273-A8AF-73AEEF0777CD}" dt="2022-02-14T14:40:19.426" v="535" actId="113"/>
          <ac:spMkLst>
            <pc:docMk/>
            <pc:sldMk cId="1303663874" sldId="495"/>
            <ac:spMk id="61" creationId="{063E33EF-C9E0-4499-8678-2C82E4184E53}"/>
          </ac:spMkLst>
        </pc:spChg>
        <pc:spChg chg="mod">
          <ac:chgData name="Marc Hennemann" userId="407dd870-6b0d-4559-aad6-2b049639a798" providerId="ADAL" clId="{10345179-8DC2-4273-A8AF-73AEEF0777CD}" dt="2022-02-14T14:40:17.832" v="534" actId="113"/>
          <ac:spMkLst>
            <pc:docMk/>
            <pc:sldMk cId="1303663874" sldId="495"/>
            <ac:spMk id="62" creationId="{07A16280-AA6D-4312-9A0E-857E9CBFE058}"/>
          </ac:spMkLst>
        </pc:spChg>
        <pc:spChg chg="mod">
          <ac:chgData name="Marc Hennemann" userId="407dd870-6b0d-4559-aad6-2b049639a798" providerId="ADAL" clId="{10345179-8DC2-4273-A8AF-73AEEF0777CD}" dt="2022-02-14T14:40:16.078" v="533" actId="113"/>
          <ac:spMkLst>
            <pc:docMk/>
            <pc:sldMk cId="1303663874" sldId="495"/>
            <ac:spMk id="63" creationId="{7C31DF04-2037-452A-8BBD-4CB7ADD47BE6}"/>
          </ac:spMkLst>
        </pc:spChg>
        <pc:spChg chg="del mod">
          <ac:chgData name="Marc Hennemann" userId="407dd870-6b0d-4559-aad6-2b049639a798" providerId="ADAL" clId="{10345179-8DC2-4273-A8AF-73AEEF0777CD}" dt="2022-02-14T14:44:11.466" v="561" actId="478"/>
          <ac:spMkLst>
            <pc:docMk/>
            <pc:sldMk cId="1303663874" sldId="495"/>
            <ac:spMk id="64" creationId="{828F42C1-4D24-478C-AFBA-86B80F547A25}"/>
          </ac:spMkLst>
        </pc:spChg>
        <pc:spChg chg="del mod">
          <ac:chgData name="Marc Hennemann" userId="407dd870-6b0d-4559-aad6-2b049639a798" providerId="ADAL" clId="{10345179-8DC2-4273-A8AF-73AEEF0777CD}" dt="2022-02-14T14:47:35.649" v="587" actId="478"/>
          <ac:spMkLst>
            <pc:docMk/>
            <pc:sldMk cId="1303663874" sldId="495"/>
            <ac:spMk id="65" creationId="{C0B87096-CDC5-4ED4-B966-5ABC3C58AD0F}"/>
          </ac:spMkLst>
        </pc:spChg>
        <pc:graphicFrameChg chg="modGraphic">
          <ac:chgData name="Marc Hennemann" userId="407dd870-6b0d-4559-aad6-2b049639a798" providerId="ADAL" clId="{10345179-8DC2-4273-A8AF-73AEEF0777CD}" dt="2022-02-14T14:38:15.848" v="497" actId="6549"/>
          <ac:graphicFrameMkLst>
            <pc:docMk/>
            <pc:sldMk cId="1303663874" sldId="495"/>
            <ac:graphicFrameMk id="3" creationId="{68D7FBD8-7A29-4349-AC2B-01A1F2AFE155}"/>
          </ac:graphicFrameMkLst>
        </pc:graphicFrameChg>
        <pc:picChg chg="del">
          <ac:chgData name="Marc Hennemann" userId="407dd870-6b0d-4559-aad6-2b049639a798" providerId="ADAL" clId="{10345179-8DC2-4273-A8AF-73AEEF0777CD}" dt="2022-02-14T14:44:12.065" v="562" actId="478"/>
          <ac:picMkLst>
            <pc:docMk/>
            <pc:sldMk cId="1303663874" sldId="495"/>
            <ac:picMk id="56" creationId="{00EA3F2D-EA22-432B-AF0F-4E686DECB165}"/>
          </ac:picMkLst>
        </pc:picChg>
        <pc:picChg chg="del">
          <ac:chgData name="Marc Hennemann" userId="407dd870-6b0d-4559-aad6-2b049639a798" providerId="ADAL" clId="{10345179-8DC2-4273-A8AF-73AEEF0777CD}" dt="2022-02-14T14:47:36.545" v="588" actId="478"/>
          <ac:picMkLst>
            <pc:docMk/>
            <pc:sldMk cId="1303663874" sldId="495"/>
            <ac:picMk id="58" creationId="{0F8EEBD6-4305-458F-96E2-AB4483C7E524}"/>
          </ac:picMkLst>
        </pc:picChg>
        <pc:cxnChg chg="del mod">
          <ac:chgData name="Marc Hennemann" userId="407dd870-6b0d-4559-aad6-2b049639a798" providerId="ADAL" clId="{10345179-8DC2-4273-A8AF-73AEEF0777CD}" dt="2022-02-14T14:44:12.658" v="563" actId="478"/>
          <ac:cxnSpMkLst>
            <pc:docMk/>
            <pc:sldMk cId="1303663874" sldId="495"/>
            <ac:cxnSpMk id="40" creationId="{CF5439BB-30DF-4BA3-B393-CF4811ABB183}"/>
          </ac:cxnSpMkLst>
        </pc:cxnChg>
        <pc:cxnChg chg="del mod">
          <ac:chgData name="Marc Hennemann" userId="407dd870-6b0d-4559-aad6-2b049639a798" providerId="ADAL" clId="{10345179-8DC2-4273-A8AF-73AEEF0777CD}" dt="2022-02-14T14:47:31.570" v="586" actId="478"/>
          <ac:cxnSpMkLst>
            <pc:docMk/>
            <pc:sldMk cId="1303663874" sldId="495"/>
            <ac:cxnSpMk id="60" creationId="{9E56D411-53AF-4422-8546-92782A7BDF2D}"/>
          </ac:cxnSpMkLst>
        </pc:cxnChg>
      </pc:sldChg>
      <pc:sldChg chg="addSp delSp modSp add mod">
        <pc:chgData name="Marc Hennemann" userId="407dd870-6b0d-4559-aad6-2b049639a798" providerId="ADAL" clId="{10345179-8DC2-4273-A8AF-73AEEF0777CD}" dt="2022-02-14T14:48:52.855" v="608"/>
        <pc:sldMkLst>
          <pc:docMk/>
          <pc:sldMk cId="2236544087" sldId="496"/>
        </pc:sldMkLst>
        <pc:spChg chg="mod">
          <ac:chgData name="Marc Hennemann" userId="407dd870-6b0d-4559-aad6-2b049639a798" providerId="ADAL" clId="{10345179-8DC2-4273-A8AF-73AEEF0777CD}" dt="2022-02-14T14:39:40.136" v="520" actId="1076"/>
          <ac:spMkLst>
            <pc:docMk/>
            <pc:sldMk cId="2236544087" sldId="496"/>
            <ac:spMk id="57" creationId="{B5B7FD24-37D2-4D69-B7FE-127663E6C08F}"/>
          </ac:spMkLst>
        </pc:spChg>
        <pc:spChg chg="add mod">
          <ac:chgData name="Marc Hennemann" userId="407dd870-6b0d-4559-aad6-2b049639a798" providerId="ADAL" clId="{10345179-8DC2-4273-A8AF-73AEEF0777CD}" dt="2022-02-14T14:47:52.968" v="592" actId="20577"/>
          <ac:spMkLst>
            <pc:docMk/>
            <pc:sldMk cId="2236544087" sldId="496"/>
            <ac:spMk id="59" creationId="{FE36DE96-83AF-4601-A96D-17F89F8F3DF4}"/>
          </ac:spMkLst>
        </pc:spChg>
        <pc:spChg chg="mod">
          <ac:chgData name="Marc Hennemann" userId="407dd870-6b0d-4559-aad6-2b049639a798" providerId="ADAL" clId="{10345179-8DC2-4273-A8AF-73AEEF0777CD}" dt="2022-02-14T14:40:07.900" v="531" actId="113"/>
          <ac:spMkLst>
            <pc:docMk/>
            <pc:sldMk cId="2236544087" sldId="496"/>
            <ac:spMk id="61" creationId="{063E33EF-C9E0-4499-8678-2C82E4184E53}"/>
          </ac:spMkLst>
        </pc:spChg>
        <pc:spChg chg="mod">
          <ac:chgData name="Marc Hennemann" userId="407dd870-6b0d-4559-aad6-2b049639a798" providerId="ADAL" clId="{10345179-8DC2-4273-A8AF-73AEEF0777CD}" dt="2022-02-14T14:40:05.248" v="530" actId="113"/>
          <ac:spMkLst>
            <pc:docMk/>
            <pc:sldMk cId="2236544087" sldId="496"/>
            <ac:spMk id="62" creationId="{07A16280-AA6D-4312-9A0E-857E9CBFE058}"/>
          </ac:spMkLst>
        </pc:spChg>
        <pc:spChg chg="mod">
          <ac:chgData name="Marc Hennemann" userId="407dd870-6b0d-4559-aad6-2b049639a798" providerId="ADAL" clId="{10345179-8DC2-4273-A8AF-73AEEF0777CD}" dt="2022-02-14T14:39:56.744" v="528" actId="113"/>
          <ac:spMkLst>
            <pc:docMk/>
            <pc:sldMk cId="2236544087" sldId="496"/>
            <ac:spMk id="63" creationId="{7C31DF04-2037-452A-8BBD-4CB7ADD47BE6}"/>
          </ac:spMkLst>
        </pc:spChg>
        <pc:spChg chg="del mod">
          <ac:chgData name="Marc Hennemann" userId="407dd870-6b0d-4559-aad6-2b049639a798" providerId="ADAL" clId="{10345179-8DC2-4273-A8AF-73AEEF0777CD}" dt="2022-02-14T14:41:50.887" v="546" actId="478"/>
          <ac:spMkLst>
            <pc:docMk/>
            <pc:sldMk cId="2236544087" sldId="496"/>
            <ac:spMk id="64" creationId="{828F42C1-4D24-478C-AFBA-86B80F547A25}"/>
          </ac:spMkLst>
        </pc:spChg>
        <pc:spChg chg="del mod">
          <ac:chgData name="Marc Hennemann" userId="407dd870-6b0d-4559-aad6-2b049639a798" providerId="ADAL" clId="{10345179-8DC2-4273-A8AF-73AEEF0777CD}" dt="2022-02-14T14:48:20.746" v="596" actId="478"/>
          <ac:spMkLst>
            <pc:docMk/>
            <pc:sldMk cId="2236544087" sldId="496"/>
            <ac:spMk id="65" creationId="{C0B87096-CDC5-4ED4-B966-5ABC3C58AD0F}"/>
          </ac:spMkLst>
        </pc:spChg>
        <pc:spChg chg="add del mod">
          <ac:chgData name="Marc Hennemann" userId="407dd870-6b0d-4559-aad6-2b049639a798" providerId="ADAL" clId="{10345179-8DC2-4273-A8AF-73AEEF0777CD}" dt="2022-02-14T14:48:32.963" v="600"/>
          <ac:spMkLst>
            <pc:docMk/>
            <pc:sldMk cId="2236544087" sldId="496"/>
            <ac:spMk id="76" creationId="{26CCA847-3F4F-46D4-AE01-757289E51373}"/>
          </ac:spMkLst>
        </pc:spChg>
        <pc:spChg chg="add del mod">
          <ac:chgData name="Marc Hennemann" userId="407dd870-6b0d-4559-aad6-2b049639a798" providerId="ADAL" clId="{10345179-8DC2-4273-A8AF-73AEEF0777CD}" dt="2022-02-14T14:48:51.012" v="606" actId="21"/>
          <ac:spMkLst>
            <pc:docMk/>
            <pc:sldMk cId="2236544087" sldId="496"/>
            <ac:spMk id="77" creationId="{E7F71673-A319-484B-B247-700353BB8239}"/>
          </ac:spMkLst>
        </pc:spChg>
        <pc:spChg chg="add mod">
          <ac:chgData name="Marc Hennemann" userId="407dd870-6b0d-4559-aad6-2b049639a798" providerId="ADAL" clId="{10345179-8DC2-4273-A8AF-73AEEF0777CD}" dt="2022-02-14T14:48:52.855" v="608"/>
          <ac:spMkLst>
            <pc:docMk/>
            <pc:sldMk cId="2236544087" sldId="496"/>
            <ac:spMk id="78" creationId="{EFCD0583-ABA6-4D62-AF64-CBAF43659841}"/>
          </ac:spMkLst>
        </pc:spChg>
        <pc:spChg chg="mod">
          <ac:chgData name="Marc Hennemann" userId="407dd870-6b0d-4559-aad6-2b049639a798" providerId="ADAL" clId="{10345179-8DC2-4273-A8AF-73AEEF0777CD}" dt="2022-02-14T14:48:41.365" v="603" actId="1076"/>
          <ac:spMkLst>
            <pc:docMk/>
            <pc:sldMk cId="2236544087" sldId="496"/>
            <ac:spMk id="85" creationId="{94BF7D6D-136B-467E-B3D1-5238712441BC}"/>
          </ac:spMkLst>
        </pc:spChg>
        <pc:spChg chg="add del">
          <ac:chgData name="Marc Hennemann" userId="407dd870-6b0d-4559-aad6-2b049639a798" providerId="ADAL" clId="{10345179-8DC2-4273-A8AF-73AEEF0777CD}" dt="2022-02-14T14:48:52.492" v="607" actId="478"/>
          <ac:spMkLst>
            <pc:docMk/>
            <pc:sldMk cId="2236544087" sldId="496"/>
            <ac:spMk id="86" creationId="{0EC44C86-144A-4B39-AC29-377123910DE5}"/>
          </ac:spMkLst>
        </pc:spChg>
        <pc:grpChg chg="mod">
          <ac:chgData name="Marc Hennemann" userId="407dd870-6b0d-4559-aad6-2b049639a798" providerId="ADAL" clId="{10345179-8DC2-4273-A8AF-73AEEF0777CD}" dt="2022-02-14T14:39:37.925" v="518" actId="1076"/>
          <ac:grpSpMkLst>
            <pc:docMk/>
            <pc:sldMk cId="2236544087" sldId="496"/>
            <ac:grpSpMk id="6" creationId="{A1999661-29C6-472B-8834-F387374CEDAE}"/>
          </ac:grpSpMkLst>
        </pc:grpChg>
        <pc:graphicFrameChg chg="modGraphic">
          <ac:chgData name="Marc Hennemann" userId="407dd870-6b0d-4559-aad6-2b049639a798" providerId="ADAL" clId="{10345179-8DC2-4273-A8AF-73AEEF0777CD}" dt="2022-02-14T14:39:51.419" v="527" actId="6549"/>
          <ac:graphicFrameMkLst>
            <pc:docMk/>
            <pc:sldMk cId="2236544087" sldId="496"/>
            <ac:graphicFrameMk id="3" creationId="{68D7FBD8-7A29-4349-AC2B-01A1F2AFE155}"/>
          </ac:graphicFrameMkLst>
        </pc:graphicFrameChg>
        <pc:picChg chg="del">
          <ac:chgData name="Marc Hennemann" userId="407dd870-6b0d-4559-aad6-2b049639a798" providerId="ADAL" clId="{10345179-8DC2-4273-A8AF-73AEEF0777CD}" dt="2022-02-14T14:41:48.638" v="544" actId="478"/>
          <ac:picMkLst>
            <pc:docMk/>
            <pc:sldMk cId="2236544087" sldId="496"/>
            <ac:picMk id="56" creationId="{00EA3F2D-EA22-432B-AF0F-4E686DECB165}"/>
          </ac:picMkLst>
        </pc:picChg>
        <pc:picChg chg="del">
          <ac:chgData name="Marc Hennemann" userId="407dd870-6b0d-4559-aad6-2b049639a798" providerId="ADAL" clId="{10345179-8DC2-4273-A8AF-73AEEF0777CD}" dt="2022-02-14T14:48:20.746" v="596" actId="478"/>
          <ac:picMkLst>
            <pc:docMk/>
            <pc:sldMk cId="2236544087" sldId="496"/>
            <ac:picMk id="58" creationId="{0F8EEBD6-4305-458F-96E2-AB4483C7E524}"/>
          </ac:picMkLst>
        </pc:picChg>
        <pc:cxnChg chg="del mod">
          <ac:chgData name="Marc Hennemann" userId="407dd870-6b0d-4559-aad6-2b049639a798" providerId="ADAL" clId="{10345179-8DC2-4273-A8AF-73AEEF0777CD}" dt="2022-02-14T14:41:48.025" v="543" actId="478"/>
          <ac:cxnSpMkLst>
            <pc:docMk/>
            <pc:sldMk cId="2236544087" sldId="496"/>
            <ac:cxnSpMk id="40" creationId="{CF5439BB-30DF-4BA3-B393-CF4811ABB183}"/>
          </ac:cxnSpMkLst>
        </pc:cxnChg>
        <pc:cxnChg chg="del mod">
          <ac:chgData name="Marc Hennemann" userId="407dd870-6b0d-4559-aad6-2b049639a798" providerId="ADAL" clId="{10345179-8DC2-4273-A8AF-73AEEF0777CD}" dt="2022-02-14T14:48:22.583" v="597" actId="478"/>
          <ac:cxnSpMkLst>
            <pc:docMk/>
            <pc:sldMk cId="2236544087" sldId="496"/>
            <ac:cxnSpMk id="60" creationId="{9E56D411-53AF-4422-8546-92782A7BDF2D}"/>
          </ac:cxnSpMkLst>
        </pc:cxnChg>
      </pc:sldChg>
      <pc:sldChg chg="delSp add mod">
        <pc:chgData name="Marc Hennemann" userId="407dd870-6b0d-4559-aad6-2b049639a798" providerId="ADAL" clId="{10345179-8DC2-4273-A8AF-73AEEF0777CD}" dt="2022-02-14T14:43:25.115" v="560" actId="478"/>
        <pc:sldMkLst>
          <pc:docMk/>
          <pc:sldMk cId="635055875" sldId="497"/>
        </pc:sldMkLst>
        <pc:spChg chg="del">
          <ac:chgData name="Marc Hennemann" userId="407dd870-6b0d-4559-aad6-2b049639a798" providerId="ADAL" clId="{10345179-8DC2-4273-A8AF-73AEEF0777CD}" dt="2022-02-14T14:43:25.115" v="560" actId="478"/>
          <ac:spMkLst>
            <pc:docMk/>
            <pc:sldMk cId="635055875" sldId="497"/>
            <ac:spMk id="38" creationId="{81090DEC-07BC-4739-BCFC-5B775AD383F8}"/>
          </ac:spMkLst>
        </pc:spChg>
        <pc:graphicFrameChg chg="del">
          <ac:chgData name="Marc Hennemann" userId="407dd870-6b0d-4559-aad6-2b049639a798" providerId="ADAL" clId="{10345179-8DC2-4273-A8AF-73AEEF0777CD}" dt="2022-02-14T14:43:25.115" v="560" actId="478"/>
          <ac:graphicFrameMkLst>
            <pc:docMk/>
            <pc:sldMk cId="635055875" sldId="497"/>
            <ac:graphicFrameMk id="3" creationId="{68D7FBD8-7A29-4349-AC2B-01A1F2AFE155}"/>
          </ac:graphicFrameMkLst>
        </pc:graphicFrameChg>
      </pc:sldChg>
      <pc:sldChg chg="addSp delSp modSp add mod">
        <pc:chgData name="Marc Hennemann" userId="407dd870-6b0d-4559-aad6-2b049639a798" providerId="ADAL" clId="{10345179-8DC2-4273-A8AF-73AEEF0777CD}" dt="2022-02-14T14:49:07.825" v="611" actId="478"/>
        <pc:sldMkLst>
          <pc:docMk/>
          <pc:sldMk cId="3637215463" sldId="498"/>
        </pc:sldMkLst>
        <pc:spChg chg="del">
          <ac:chgData name="Marc Hennemann" userId="407dd870-6b0d-4559-aad6-2b049639a798" providerId="ADAL" clId="{10345179-8DC2-4273-A8AF-73AEEF0777CD}" dt="2022-02-14T14:44:42.815" v="565" actId="478"/>
          <ac:spMkLst>
            <pc:docMk/>
            <pc:sldMk cId="3637215463" sldId="498"/>
            <ac:spMk id="12" creationId="{5D6C51EC-A12F-4761-98DA-3281EECF63A6}"/>
          </ac:spMkLst>
        </pc:spChg>
        <pc:spChg chg="del">
          <ac:chgData name="Marc Hennemann" userId="407dd870-6b0d-4559-aad6-2b049639a798" providerId="ADAL" clId="{10345179-8DC2-4273-A8AF-73AEEF0777CD}" dt="2022-02-14T14:44:42.815" v="565" actId="478"/>
          <ac:spMkLst>
            <pc:docMk/>
            <pc:sldMk cId="3637215463" sldId="498"/>
            <ac:spMk id="42" creationId="{556ABFFC-634E-4CD3-BC1A-D79AD958EB9F}"/>
          </ac:spMkLst>
        </pc:spChg>
        <pc:spChg chg="add del mod">
          <ac:chgData name="Marc Hennemann" userId="407dd870-6b0d-4559-aad6-2b049639a798" providerId="ADAL" clId="{10345179-8DC2-4273-A8AF-73AEEF0777CD}" dt="2022-02-14T14:49:06.985" v="610" actId="478"/>
          <ac:spMkLst>
            <pc:docMk/>
            <pc:sldMk cId="3637215463" sldId="498"/>
            <ac:spMk id="45" creationId="{05DCCF55-A223-4032-B1D9-F9F07CC08EB3}"/>
          </ac:spMkLst>
        </pc:spChg>
        <pc:spChg chg="add del mod">
          <ac:chgData name="Marc Hennemann" userId="407dd870-6b0d-4559-aad6-2b049639a798" providerId="ADAL" clId="{10345179-8DC2-4273-A8AF-73AEEF0777CD}" dt="2022-02-14T14:45:25.823" v="574"/>
          <ac:spMkLst>
            <pc:docMk/>
            <pc:sldMk cId="3637215463" sldId="498"/>
            <ac:spMk id="48" creationId="{AD4C4140-D978-4D97-8058-15A75025363D}"/>
          </ac:spMkLst>
        </pc:spChg>
        <pc:spChg chg="add del mod">
          <ac:chgData name="Marc Hennemann" userId="407dd870-6b0d-4559-aad6-2b049639a798" providerId="ADAL" clId="{10345179-8DC2-4273-A8AF-73AEEF0777CD}" dt="2022-02-14T14:45:49.895" v="579" actId="21"/>
          <ac:spMkLst>
            <pc:docMk/>
            <pc:sldMk cId="3637215463" sldId="498"/>
            <ac:spMk id="49" creationId="{39720F1B-1ACF-4DDE-BA3C-88976C8B79E1}"/>
          </ac:spMkLst>
        </pc:spChg>
        <pc:spChg chg="add mod">
          <ac:chgData name="Marc Hennemann" userId="407dd870-6b0d-4559-aad6-2b049639a798" providerId="ADAL" clId="{10345179-8DC2-4273-A8AF-73AEEF0777CD}" dt="2022-02-14T14:45:52.413" v="581"/>
          <ac:spMkLst>
            <pc:docMk/>
            <pc:sldMk cId="3637215463" sldId="498"/>
            <ac:spMk id="50" creationId="{769B14E3-A87F-4382-A0D0-6D03FC6A9A27}"/>
          </ac:spMkLst>
        </pc:spChg>
        <pc:spChg chg="del">
          <ac:chgData name="Marc Hennemann" userId="407dd870-6b0d-4559-aad6-2b049639a798" providerId="ADAL" clId="{10345179-8DC2-4273-A8AF-73AEEF0777CD}" dt="2022-02-14T14:44:42.815" v="565" actId="478"/>
          <ac:spMkLst>
            <pc:docMk/>
            <pc:sldMk cId="3637215463" sldId="498"/>
            <ac:spMk id="62" creationId="{07A16280-AA6D-4312-9A0E-857E9CBFE058}"/>
          </ac:spMkLst>
        </pc:spChg>
        <pc:spChg chg="del">
          <ac:chgData name="Marc Hennemann" userId="407dd870-6b0d-4559-aad6-2b049639a798" providerId="ADAL" clId="{10345179-8DC2-4273-A8AF-73AEEF0777CD}" dt="2022-02-14T14:45:52.010" v="580" actId="478"/>
          <ac:spMkLst>
            <pc:docMk/>
            <pc:sldMk cId="3637215463" sldId="498"/>
            <ac:spMk id="86" creationId="{0EC44C86-144A-4B39-AC29-377123910DE5}"/>
          </ac:spMkLst>
        </pc:spChg>
        <pc:spChg chg="del">
          <ac:chgData name="Marc Hennemann" userId="407dd870-6b0d-4559-aad6-2b049639a798" providerId="ADAL" clId="{10345179-8DC2-4273-A8AF-73AEEF0777CD}" dt="2022-02-14T14:44:42.815" v="565" actId="478"/>
          <ac:spMkLst>
            <pc:docMk/>
            <pc:sldMk cId="3637215463" sldId="498"/>
            <ac:spMk id="89" creationId="{FAE8B24C-9D50-4265-A160-684A0543BEC9}"/>
          </ac:spMkLst>
        </pc:spChg>
        <pc:spChg chg="del">
          <ac:chgData name="Marc Hennemann" userId="407dd870-6b0d-4559-aad6-2b049639a798" providerId="ADAL" clId="{10345179-8DC2-4273-A8AF-73AEEF0777CD}" dt="2022-02-14T14:44:42.815" v="565" actId="478"/>
          <ac:spMkLst>
            <pc:docMk/>
            <pc:sldMk cId="3637215463" sldId="498"/>
            <ac:spMk id="90" creationId="{69D2AD9B-7B00-4066-9890-CE3F93339301}"/>
          </ac:spMkLst>
        </pc:spChg>
        <pc:picChg chg="add del mod">
          <ac:chgData name="Marc Hennemann" userId="407dd870-6b0d-4559-aad6-2b049639a798" providerId="ADAL" clId="{10345179-8DC2-4273-A8AF-73AEEF0777CD}" dt="2022-02-14T14:49:06.985" v="610" actId="478"/>
          <ac:picMkLst>
            <pc:docMk/>
            <pc:sldMk cId="3637215463" sldId="498"/>
            <ac:picMk id="43" creationId="{4E35F743-DDA7-4085-A45A-8A0C87B42EED}"/>
          </ac:picMkLst>
        </pc:picChg>
        <pc:picChg chg="add del mod">
          <ac:chgData name="Marc Hennemann" userId="407dd870-6b0d-4559-aad6-2b049639a798" providerId="ADAL" clId="{10345179-8DC2-4273-A8AF-73AEEF0777CD}" dt="2022-02-14T14:45:25.823" v="574"/>
          <ac:picMkLst>
            <pc:docMk/>
            <pc:sldMk cId="3637215463" sldId="498"/>
            <ac:picMk id="47" creationId="{2A429E2F-9040-4C02-B234-BFBE74CB97E4}"/>
          </ac:picMkLst>
        </pc:picChg>
        <pc:cxnChg chg="add del mod">
          <ac:chgData name="Marc Hennemann" userId="407dd870-6b0d-4559-aad6-2b049639a798" providerId="ADAL" clId="{10345179-8DC2-4273-A8AF-73AEEF0777CD}" dt="2022-02-14T14:49:07.825" v="611" actId="478"/>
          <ac:cxnSpMkLst>
            <pc:docMk/>
            <pc:sldMk cId="3637215463" sldId="498"/>
            <ac:cxnSpMk id="41" creationId="{4C937140-DDBE-42E3-A076-DC655B1C1FBC}"/>
          </ac:cxnSpMkLst>
        </pc:cxnChg>
        <pc:cxnChg chg="del">
          <ac:chgData name="Marc Hennemann" userId="407dd870-6b0d-4559-aad6-2b049639a798" providerId="ADAL" clId="{10345179-8DC2-4273-A8AF-73AEEF0777CD}" dt="2022-02-14T14:44:43.662" v="566" actId="478"/>
          <ac:cxnSpMkLst>
            <pc:docMk/>
            <pc:sldMk cId="3637215463" sldId="498"/>
            <ac:cxnSpMk id="44" creationId="{9473E39B-1D7C-4ED9-ADDB-E54F3432372D}"/>
          </ac:cxnSpMkLst>
        </pc:cxnChg>
        <pc:cxnChg chg="add del mod">
          <ac:chgData name="Marc Hennemann" userId="407dd870-6b0d-4559-aad6-2b049639a798" providerId="ADAL" clId="{10345179-8DC2-4273-A8AF-73AEEF0777CD}" dt="2022-02-14T14:45:25.823" v="574"/>
          <ac:cxnSpMkLst>
            <pc:docMk/>
            <pc:sldMk cId="3637215463" sldId="498"/>
            <ac:cxnSpMk id="46" creationId="{BB5EC603-F035-4643-8FCB-F4223A873476}"/>
          </ac:cxnSpMkLst>
        </pc:cxnChg>
        <pc:cxnChg chg="add del mod">
          <ac:chgData name="Marc Hennemann" userId="407dd870-6b0d-4559-aad6-2b049639a798" providerId="ADAL" clId="{10345179-8DC2-4273-A8AF-73AEEF0777CD}" dt="2022-02-14T14:49:06.985" v="610" actId="478"/>
          <ac:cxnSpMkLst>
            <pc:docMk/>
            <pc:sldMk cId="3637215463" sldId="498"/>
            <ac:cxnSpMk id="56" creationId="{887F2E61-D4FD-43D2-8A6A-CC8B4EBAF3F2}"/>
          </ac:cxnSpMkLst>
        </pc:cxnChg>
      </pc:sldChg>
      <pc:sldChg chg="add">
        <pc:chgData name="Marc Hennemann" userId="407dd870-6b0d-4559-aad6-2b049639a798" providerId="ADAL" clId="{10345179-8DC2-4273-A8AF-73AEEF0777CD}" dt="2022-02-14T14:44:47.543" v="567"/>
        <pc:sldMkLst>
          <pc:docMk/>
          <pc:sldMk cId="2708080049" sldId="499"/>
        </pc:sldMkLst>
      </pc:sldChg>
      <pc:sldChg chg="add">
        <pc:chgData name="Marc Hennemann" userId="407dd870-6b0d-4559-aad6-2b049639a798" providerId="ADAL" clId="{10345179-8DC2-4273-A8AF-73AEEF0777CD}" dt="2022-02-14T14:45:27.643" v="575"/>
        <pc:sldMkLst>
          <pc:docMk/>
          <pc:sldMk cId="1946765000" sldId="500"/>
        </pc:sldMkLst>
      </pc:sldChg>
      <pc:sldChg chg="addSp modSp add mod">
        <pc:chgData name="Marc Hennemann" userId="407dd870-6b0d-4559-aad6-2b049639a798" providerId="ADAL" clId="{10345179-8DC2-4273-A8AF-73AEEF0777CD}" dt="2022-02-14T14:48:09.800" v="595" actId="113"/>
        <pc:sldMkLst>
          <pc:docMk/>
          <pc:sldMk cId="2246391777" sldId="501"/>
        </pc:sldMkLst>
        <pc:spChg chg="add mod">
          <ac:chgData name="Marc Hennemann" userId="407dd870-6b0d-4559-aad6-2b049639a798" providerId="ADAL" clId="{10345179-8DC2-4273-A8AF-73AEEF0777CD}" dt="2022-02-14T14:48:06.696" v="594"/>
          <ac:spMkLst>
            <pc:docMk/>
            <pc:sldMk cId="2246391777" sldId="501"/>
            <ac:spMk id="49" creationId="{1CF4C2D3-3753-4748-80BC-EA41FF7E55DE}"/>
          </ac:spMkLst>
        </pc:spChg>
        <pc:spChg chg="mod">
          <ac:chgData name="Marc Hennemann" userId="407dd870-6b0d-4559-aad6-2b049639a798" providerId="ADAL" clId="{10345179-8DC2-4273-A8AF-73AEEF0777CD}" dt="2022-02-14T14:48:09.800" v="595" actId="113"/>
          <ac:spMkLst>
            <pc:docMk/>
            <pc:sldMk cId="2246391777" sldId="501"/>
            <ac:spMk id="57" creationId="{B5B7FD24-37D2-4D69-B7FE-127663E6C08F}"/>
          </ac:spMkLst>
        </pc:spChg>
        <pc:picChg chg="add mod">
          <ac:chgData name="Marc Hennemann" userId="407dd870-6b0d-4559-aad6-2b049639a798" providerId="ADAL" clId="{10345179-8DC2-4273-A8AF-73AEEF0777CD}" dt="2022-02-14T14:48:06.696" v="594"/>
          <ac:picMkLst>
            <pc:docMk/>
            <pc:sldMk cId="2246391777" sldId="501"/>
            <ac:picMk id="47" creationId="{8E85785B-8CE8-4087-B3DA-039850331F50}"/>
          </ac:picMkLst>
        </pc:picChg>
        <pc:cxnChg chg="add mod">
          <ac:chgData name="Marc Hennemann" userId="407dd870-6b0d-4559-aad6-2b049639a798" providerId="ADAL" clId="{10345179-8DC2-4273-A8AF-73AEEF0777CD}" dt="2022-02-14T14:48:06.696" v="594"/>
          <ac:cxnSpMkLst>
            <pc:docMk/>
            <pc:sldMk cId="2246391777" sldId="501"/>
            <ac:cxnSpMk id="48" creationId="{BD562069-8C09-4342-92EE-E1DE4DFF851A}"/>
          </ac:cxnSpMkLst>
        </pc:cxnChg>
      </pc:sldChg>
      <pc:sldChg chg="add">
        <pc:chgData name="Marc Hennemann" userId="407dd870-6b0d-4559-aad6-2b049639a798" providerId="ADAL" clId="{10345179-8DC2-4273-A8AF-73AEEF0777CD}" dt="2022-02-14T14:49:03.480" v="609"/>
        <pc:sldMkLst>
          <pc:docMk/>
          <pc:sldMk cId="1595999455" sldId="502"/>
        </pc:sldMkLst>
      </pc:sldChg>
      <pc:sldChg chg="addSp delSp modSp add mod">
        <pc:chgData name="Marc Hennemann" userId="407dd870-6b0d-4559-aad6-2b049639a798" providerId="ADAL" clId="{10345179-8DC2-4273-A8AF-73AEEF0777CD}" dt="2022-02-15T17:25:11.893" v="1436" actId="20577"/>
        <pc:sldMkLst>
          <pc:docMk/>
          <pc:sldMk cId="1706304354" sldId="503"/>
        </pc:sldMkLst>
        <pc:spChg chg="mod">
          <ac:chgData name="Marc Hennemann" userId="407dd870-6b0d-4559-aad6-2b049639a798" providerId="ADAL" clId="{10345179-8DC2-4273-A8AF-73AEEF0777CD}" dt="2022-02-15T08:27:03.987" v="1320" actId="20577"/>
          <ac:spMkLst>
            <pc:docMk/>
            <pc:sldMk cId="1706304354" sldId="503"/>
            <ac:spMk id="31" creationId="{40AC7FD7-F0B0-4673-8895-E96739FBA19C}"/>
          </ac:spMkLst>
        </pc:spChg>
        <pc:spChg chg="mod">
          <ac:chgData name="Marc Hennemann" userId="407dd870-6b0d-4559-aad6-2b049639a798" providerId="ADAL" clId="{10345179-8DC2-4273-A8AF-73AEEF0777CD}" dt="2022-02-15T08:27:06.945" v="1324" actId="20577"/>
          <ac:spMkLst>
            <pc:docMk/>
            <pc:sldMk cId="1706304354" sldId="503"/>
            <ac:spMk id="32" creationId="{44068BA3-CD64-4DBD-9387-C3BF59F60995}"/>
          </ac:spMkLst>
        </pc:spChg>
        <pc:spChg chg="mod">
          <ac:chgData name="Marc Hennemann" userId="407dd870-6b0d-4559-aad6-2b049639a798" providerId="ADAL" clId="{10345179-8DC2-4273-A8AF-73AEEF0777CD}" dt="2022-02-15T08:27:10.299" v="1328" actId="20577"/>
          <ac:spMkLst>
            <pc:docMk/>
            <pc:sldMk cId="1706304354" sldId="503"/>
            <ac:spMk id="33" creationId="{9AAF59E3-0E2D-4469-AE7F-D0F74FF29C4A}"/>
          </ac:spMkLst>
        </pc:spChg>
        <pc:spChg chg="mod">
          <ac:chgData name="Marc Hennemann" userId="407dd870-6b0d-4559-aad6-2b049639a798" providerId="ADAL" clId="{10345179-8DC2-4273-A8AF-73AEEF0777CD}" dt="2022-02-15T08:27:15.410" v="1334" actId="20577"/>
          <ac:spMkLst>
            <pc:docMk/>
            <pc:sldMk cId="1706304354" sldId="503"/>
            <ac:spMk id="34" creationId="{D440909B-9D5D-4BAB-A0B2-43D8E3D5F001}"/>
          </ac:spMkLst>
        </pc:spChg>
        <pc:spChg chg="mod">
          <ac:chgData name="Marc Hennemann" userId="407dd870-6b0d-4559-aad6-2b049639a798" providerId="ADAL" clId="{10345179-8DC2-4273-A8AF-73AEEF0777CD}" dt="2022-02-15T17:25:11.893" v="1436" actId="20577"/>
          <ac:spMkLst>
            <pc:docMk/>
            <pc:sldMk cId="1706304354" sldId="503"/>
            <ac:spMk id="82" creationId="{763DD688-774F-4C30-9250-6E7346EE34CA}"/>
          </ac:spMkLst>
        </pc:spChg>
        <pc:spChg chg="mod">
          <ac:chgData name="Marc Hennemann" userId="407dd870-6b0d-4559-aad6-2b049639a798" providerId="ADAL" clId="{10345179-8DC2-4273-A8AF-73AEEF0777CD}" dt="2022-02-15T08:28:27.154" v="1336"/>
          <ac:spMkLst>
            <pc:docMk/>
            <pc:sldMk cId="1706304354" sldId="503"/>
            <ac:spMk id="95" creationId="{7329DDFF-DFFD-4A99-B0EB-3650EA5768F0}"/>
          </ac:spMkLst>
        </pc:spChg>
        <pc:spChg chg="mod">
          <ac:chgData name="Marc Hennemann" userId="407dd870-6b0d-4559-aad6-2b049639a798" providerId="ADAL" clId="{10345179-8DC2-4273-A8AF-73AEEF0777CD}" dt="2022-02-15T08:28:27.154" v="1336"/>
          <ac:spMkLst>
            <pc:docMk/>
            <pc:sldMk cId="1706304354" sldId="503"/>
            <ac:spMk id="107" creationId="{3DEE34CB-180C-40D3-A680-0EE3C6CCFFAD}"/>
          </ac:spMkLst>
        </pc:spChg>
        <pc:spChg chg="mod">
          <ac:chgData name="Marc Hennemann" userId="407dd870-6b0d-4559-aad6-2b049639a798" providerId="ADAL" clId="{10345179-8DC2-4273-A8AF-73AEEF0777CD}" dt="2022-02-15T08:28:27.154" v="1336"/>
          <ac:spMkLst>
            <pc:docMk/>
            <pc:sldMk cId="1706304354" sldId="503"/>
            <ac:spMk id="108" creationId="{F0FB0421-D406-4B8B-8E43-327771F61E28}"/>
          </ac:spMkLst>
        </pc:spChg>
        <pc:spChg chg="del">
          <ac:chgData name="Marc Hennemann" userId="407dd870-6b0d-4559-aad6-2b049639a798" providerId="ADAL" clId="{10345179-8DC2-4273-A8AF-73AEEF0777CD}" dt="2022-02-15T08:28:26.874" v="1335" actId="478"/>
          <ac:spMkLst>
            <pc:docMk/>
            <pc:sldMk cId="1706304354" sldId="503"/>
            <ac:spMk id="110" creationId="{BAE96A44-8006-4500-BC13-A19B973BAEF2}"/>
          </ac:spMkLst>
        </pc:spChg>
        <pc:spChg chg="mod">
          <ac:chgData name="Marc Hennemann" userId="407dd870-6b0d-4559-aad6-2b049639a798" providerId="ADAL" clId="{10345179-8DC2-4273-A8AF-73AEEF0777CD}" dt="2022-02-15T08:28:27.154" v="1336"/>
          <ac:spMkLst>
            <pc:docMk/>
            <pc:sldMk cId="1706304354" sldId="503"/>
            <ac:spMk id="111" creationId="{474B015A-E705-4791-9B97-DFF211368FB6}"/>
          </ac:spMkLst>
        </pc:spChg>
        <pc:spChg chg="mod">
          <ac:chgData name="Marc Hennemann" userId="407dd870-6b0d-4559-aad6-2b049639a798" providerId="ADAL" clId="{10345179-8DC2-4273-A8AF-73AEEF0777CD}" dt="2022-02-15T08:28:27.154" v="1336"/>
          <ac:spMkLst>
            <pc:docMk/>
            <pc:sldMk cId="1706304354" sldId="503"/>
            <ac:spMk id="113" creationId="{D2BB1DC5-70D3-4F74-AEE2-116DD10BE851}"/>
          </ac:spMkLst>
        </pc:spChg>
        <pc:spChg chg="mod">
          <ac:chgData name="Marc Hennemann" userId="407dd870-6b0d-4559-aad6-2b049639a798" providerId="ADAL" clId="{10345179-8DC2-4273-A8AF-73AEEF0777CD}" dt="2022-02-15T08:28:27.154" v="1336"/>
          <ac:spMkLst>
            <pc:docMk/>
            <pc:sldMk cId="1706304354" sldId="503"/>
            <ac:spMk id="114" creationId="{BC95D09A-D185-41CD-BEB6-00C8AAD15F38}"/>
          </ac:spMkLst>
        </pc:spChg>
        <pc:spChg chg="mod">
          <ac:chgData name="Marc Hennemann" userId="407dd870-6b0d-4559-aad6-2b049639a798" providerId="ADAL" clId="{10345179-8DC2-4273-A8AF-73AEEF0777CD}" dt="2022-02-15T08:28:27.154" v="1336"/>
          <ac:spMkLst>
            <pc:docMk/>
            <pc:sldMk cId="1706304354" sldId="503"/>
            <ac:spMk id="115" creationId="{AB00C87E-6108-493F-98A4-5E7FCC1C12DC}"/>
          </ac:spMkLst>
        </pc:spChg>
        <pc:spChg chg="mod">
          <ac:chgData name="Marc Hennemann" userId="407dd870-6b0d-4559-aad6-2b049639a798" providerId="ADAL" clId="{10345179-8DC2-4273-A8AF-73AEEF0777CD}" dt="2022-02-15T08:28:27.154" v="1336"/>
          <ac:spMkLst>
            <pc:docMk/>
            <pc:sldMk cId="1706304354" sldId="503"/>
            <ac:spMk id="116" creationId="{AA06F554-6CD2-4ED2-B259-5BE7FF37483B}"/>
          </ac:spMkLst>
        </pc:spChg>
        <pc:grpChg chg="add mod">
          <ac:chgData name="Marc Hennemann" userId="407dd870-6b0d-4559-aad6-2b049639a798" providerId="ADAL" clId="{10345179-8DC2-4273-A8AF-73AEEF0777CD}" dt="2022-02-15T08:28:30.541" v="1337" actId="1076"/>
          <ac:grpSpMkLst>
            <pc:docMk/>
            <pc:sldMk cId="1706304354" sldId="503"/>
            <ac:grpSpMk id="94" creationId="{C3AA1944-CA95-4E5B-A3FB-BFC09B307FEB}"/>
          </ac:grpSpMkLst>
        </pc:grpChg>
        <pc:grpChg chg="add mod">
          <ac:chgData name="Marc Hennemann" userId="407dd870-6b0d-4559-aad6-2b049639a798" providerId="ADAL" clId="{10345179-8DC2-4273-A8AF-73AEEF0777CD}" dt="2022-02-15T08:28:30.541" v="1337" actId="1076"/>
          <ac:grpSpMkLst>
            <pc:docMk/>
            <pc:sldMk cId="1706304354" sldId="503"/>
            <ac:grpSpMk id="112" creationId="{96948ED5-D8A2-4C24-9D80-B3FDA1B00027}"/>
          </ac:grpSpMkLst>
        </pc:grpChg>
        <pc:cxnChg chg="add mod">
          <ac:chgData name="Marc Hennemann" userId="407dd870-6b0d-4559-aad6-2b049639a798" providerId="ADAL" clId="{10345179-8DC2-4273-A8AF-73AEEF0777CD}" dt="2022-02-15T08:28:35.906" v="1340" actId="1035"/>
          <ac:cxnSpMkLst>
            <pc:docMk/>
            <pc:sldMk cId="1706304354" sldId="503"/>
            <ac:cxnSpMk id="117" creationId="{7D8359B5-7645-4A11-80E2-3897BD3021ED}"/>
          </ac:cxnSpMkLst>
        </pc:cxnChg>
        <pc:cxnChg chg="add mod">
          <ac:chgData name="Marc Hennemann" userId="407dd870-6b0d-4559-aad6-2b049639a798" providerId="ADAL" clId="{10345179-8DC2-4273-A8AF-73AEEF0777CD}" dt="2022-02-15T08:29:07.436" v="1345" actId="14100"/>
          <ac:cxnSpMkLst>
            <pc:docMk/>
            <pc:sldMk cId="1706304354" sldId="503"/>
            <ac:cxnSpMk id="118" creationId="{F16E061D-712A-4457-A3FB-6EA7750C57B2}"/>
          </ac:cxnSpMkLst>
        </pc:cxnChg>
      </pc:sldChg>
      <pc:sldChg chg="addSp delSp modSp new del mod">
        <pc:chgData name="Marc Hennemann" userId="407dd870-6b0d-4559-aad6-2b049639a798" providerId="ADAL" clId="{10345179-8DC2-4273-A8AF-73AEEF0777CD}" dt="2022-02-14T16:08:36.377" v="1311" actId="2696"/>
        <pc:sldMkLst>
          <pc:docMk/>
          <pc:sldMk cId="2363286418" sldId="503"/>
        </pc:sldMkLst>
        <pc:spChg chg="mod">
          <ac:chgData name="Marc Hennemann" userId="407dd870-6b0d-4559-aad6-2b049639a798" providerId="ADAL" clId="{10345179-8DC2-4273-A8AF-73AEEF0777CD}" dt="2022-02-14T15:11:10.381" v="781" actId="20577"/>
          <ac:spMkLst>
            <pc:docMk/>
            <pc:sldMk cId="2363286418" sldId="503"/>
            <ac:spMk id="2" creationId="{0FC9605D-EAFD-4A2A-B196-AC0701E39FF3}"/>
          </ac:spMkLst>
        </pc:spChg>
        <pc:spChg chg="add mod">
          <ac:chgData name="Marc Hennemann" userId="407dd870-6b0d-4559-aad6-2b049639a798" providerId="ADAL" clId="{10345179-8DC2-4273-A8AF-73AEEF0777CD}" dt="2022-02-14T15:10:48.106" v="760" actId="207"/>
          <ac:spMkLst>
            <pc:docMk/>
            <pc:sldMk cId="2363286418" sldId="503"/>
            <ac:spMk id="6" creationId="{3F4E09E2-0991-44A1-8E9B-F4526D7DE8C4}"/>
          </ac:spMkLst>
        </pc:spChg>
        <pc:spChg chg="mod">
          <ac:chgData name="Marc Hennemann" userId="407dd870-6b0d-4559-aad6-2b049639a798" providerId="ADAL" clId="{10345179-8DC2-4273-A8AF-73AEEF0777CD}" dt="2022-02-14T14:59:55.224" v="636"/>
          <ac:spMkLst>
            <pc:docMk/>
            <pc:sldMk cId="2363286418" sldId="503"/>
            <ac:spMk id="8" creationId="{92922FB9-2728-4E42-8ADC-7F405BD95A9C}"/>
          </ac:spMkLst>
        </pc:spChg>
        <pc:spChg chg="mod">
          <ac:chgData name="Marc Hennemann" userId="407dd870-6b0d-4559-aad6-2b049639a798" providerId="ADAL" clId="{10345179-8DC2-4273-A8AF-73AEEF0777CD}" dt="2022-02-14T14:59:55.224" v="636"/>
          <ac:spMkLst>
            <pc:docMk/>
            <pc:sldMk cId="2363286418" sldId="503"/>
            <ac:spMk id="9" creationId="{4010CD24-A37E-400B-BF2F-89CFB20E0298}"/>
          </ac:spMkLst>
        </pc:spChg>
        <pc:spChg chg="mod">
          <ac:chgData name="Marc Hennemann" userId="407dd870-6b0d-4559-aad6-2b049639a798" providerId="ADAL" clId="{10345179-8DC2-4273-A8AF-73AEEF0777CD}" dt="2022-02-14T14:59:55.224" v="636"/>
          <ac:spMkLst>
            <pc:docMk/>
            <pc:sldMk cId="2363286418" sldId="503"/>
            <ac:spMk id="10" creationId="{258E2B4A-5A1F-4C6B-81C0-9B3BE86DB766}"/>
          </ac:spMkLst>
        </pc:spChg>
        <pc:spChg chg="mod">
          <ac:chgData name="Marc Hennemann" userId="407dd870-6b0d-4559-aad6-2b049639a798" providerId="ADAL" clId="{10345179-8DC2-4273-A8AF-73AEEF0777CD}" dt="2022-02-14T14:59:55.224" v="636"/>
          <ac:spMkLst>
            <pc:docMk/>
            <pc:sldMk cId="2363286418" sldId="503"/>
            <ac:spMk id="11" creationId="{006A0B31-E790-4351-AE84-8F4AAB0E36C8}"/>
          </ac:spMkLst>
        </pc:spChg>
        <pc:spChg chg="add del mod">
          <ac:chgData name="Marc Hennemann" userId="407dd870-6b0d-4559-aad6-2b049639a798" providerId="ADAL" clId="{10345179-8DC2-4273-A8AF-73AEEF0777CD}" dt="2022-02-14T15:01:01.496" v="647" actId="478"/>
          <ac:spMkLst>
            <pc:docMk/>
            <pc:sldMk cId="2363286418" sldId="503"/>
            <ac:spMk id="12" creationId="{04E868F2-FF35-4F20-9875-1D02026F5196}"/>
          </ac:spMkLst>
        </pc:spChg>
        <pc:spChg chg="mod">
          <ac:chgData name="Marc Hennemann" userId="407dd870-6b0d-4559-aad6-2b049639a798" providerId="ADAL" clId="{10345179-8DC2-4273-A8AF-73AEEF0777CD}" dt="2022-02-14T14:59:55.224" v="636"/>
          <ac:spMkLst>
            <pc:docMk/>
            <pc:sldMk cId="2363286418" sldId="503"/>
            <ac:spMk id="14" creationId="{6D691709-FF22-4C4B-903C-EA55C5E37DEA}"/>
          </ac:spMkLst>
        </pc:spChg>
        <pc:spChg chg="mod">
          <ac:chgData name="Marc Hennemann" userId="407dd870-6b0d-4559-aad6-2b049639a798" providerId="ADAL" clId="{10345179-8DC2-4273-A8AF-73AEEF0777CD}" dt="2022-02-14T14:59:55.224" v="636"/>
          <ac:spMkLst>
            <pc:docMk/>
            <pc:sldMk cId="2363286418" sldId="503"/>
            <ac:spMk id="15" creationId="{977B9719-A7DA-49C7-BA84-CD32592E8F75}"/>
          </ac:spMkLst>
        </pc:spChg>
        <pc:spChg chg="mod">
          <ac:chgData name="Marc Hennemann" userId="407dd870-6b0d-4559-aad6-2b049639a798" providerId="ADAL" clId="{10345179-8DC2-4273-A8AF-73AEEF0777CD}" dt="2022-02-14T14:59:55.224" v="636"/>
          <ac:spMkLst>
            <pc:docMk/>
            <pc:sldMk cId="2363286418" sldId="503"/>
            <ac:spMk id="16" creationId="{DE036613-E73F-443D-A8A8-8A75DFFB0115}"/>
          </ac:spMkLst>
        </pc:spChg>
        <pc:spChg chg="mod">
          <ac:chgData name="Marc Hennemann" userId="407dd870-6b0d-4559-aad6-2b049639a798" providerId="ADAL" clId="{10345179-8DC2-4273-A8AF-73AEEF0777CD}" dt="2022-02-14T14:59:55.224" v="636"/>
          <ac:spMkLst>
            <pc:docMk/>
            <pc:sldMk cId="2363286418" sldId="503"/>
            <ac:spMk id="17" creationId="{0293BBCF-FCCF-4557-B424-33B80349ABDA}"/>
          </ac:spMkLst>
        </pc:spChg>
        <pc:spChg chg="mod">
          <ac:chgData name="Marc Hennemann" userId="407dd870-6b0d-4559-aad6-2b049639a798" providerId="ADAL" clId="{10345179-8DC2-4273-A8AF-73AEEF0777CD}" dt="2022-02-14T14:59:55.224" v="636"/>
          <ac:spMkLst>
            <pc:docMk/>
            <pc:sldMk cId="2363286418" sldId="503"/>
            <ac:spMk id="19" creationId="{E1EB1F00-E3C2-4937-9BE7-C0D6E37EAF42}"/>
          </ac:spMkLst>
        </pc:spChg>
        <pc:spChg chg="mod">
          <ac:chgData name="Marc Hennemann" userId="407dd870-6b0d-4559-aad6-2b049639a798" providerId="ADAL" clId="{10345179-8DC2-4273-A8AF-73AEEF0777CD}" dt="2022-02-14T14:59:55.224" v="636"/>
          <ac:spMkLst>
            <pc:docMk/>
            <pc:sldMk cId="2363286418" sldId="503"/>
            <ac:spMk id="20" creationId="{53BF0729-4EBD-49BA-A992-B72A363E6B0E}"/>
          </ac:spMkLst>
        </pc:spChg>
        <pc:spChg chg="mod">
          <ac:chgData name="Marc Hennemann" userId="407dd870-6b0d-4559-aad6-2b049639a798" providerId="ADAL" clId="{10345179-8DC2-4273-A8AF-73AEEF0777CD}" dt="2022-02-14T14:59:55.224" v="636"/>
          <ac:spMkLst>
            <pc:docMk/>
            <pc:sldMk cId="2363286418" sldId="503"/>
            <ac:spMk id="21" creationId="{C85351C9-D58F-471E-9F7E-B26A3E0BA162}"/>
          </ac:spMkLst>
        </pc:spChg>
        <pc:spChg chg="mod">
          <ac:chgData name="Marc Hennemann" userId="407dd870-6b0d-4559-aad6-2b049639a798" providerId="ADAL" clId="{10345179-8DC2-4273-A8AF-73AEEF0777CD}" dt="2022-02-14T14:59:55.224" v="636"/>
          <ac:spMkLst>
            <pc:docMk/>
            <pc:sldMk cId="2363286418" sldId="503"/>
            <ac:spMk id="22" creationId="{4C8B1E73-56F8-441B-95DC-6314B3B35DDA}"/>
          </ac:spMkLst>
        </pc:spChg>
        <pc:spChg chg="mod">
          <ac:chgData name="Marc Hennemann" userId="407dd870-6b0d-4559-aad6-2b049639a798" providerId="ADAL" clId="{10345179-8DC2-4273-A8AF-73AEEF0777CD}" dt="2022-02-14T15:00:58.515" v="645"/>
          <ac:spMkLst>
            <pc:docMk/>
            <pc:sldMk cId="2363286418" sldId="503"/>
            <ac:spMk id="24" creationId="{9536FC13-6F7F-4355-9CDE-1EAC35FA9266}"/>
          </ac:spMkLst>
        </pc:spChg>
        <pc:spChg chg="mod">
          <ac:chgData name="Marc Hennemann" userId="407dd870-6b0d-4559-aad6-2b049639a798" providerId="ADAL" clId="{10345179-8DC2-4273-A8AF-73AEEF0777CD}" dt="2022-02-14T15:00:58.515" v="645"/>
          <ac:spMkLst>
            <pc:docMk/>
            <pc:sldMk cId="2363286418" sldId="503"/>
            <ac:spMk id="25" creationId="{EB58FB7B-B4FA-42B7-AA15-FB2EF5B50929}"/>
          </ac:spMkLst>
        </pc:spChg>
        <pc:spChg chg="mod">
          <ac:chgData name="Marc Hennemann" userId="407dd870-6b0d-4559-aad6-2b049639a798" providerId="ADAL" clId="{10345179-8DC2-4273-A8AF-73AEEF0777CD}" dt="2022-02-14T15:00:58.515" v="645"/>
          <ac:spMkLst>
            <pc:docMk/>
            <pc:sldMk cId="2363286418" sldId="503"/>
            <ac:spMk id="26" creationId="{A6679081-DA0A-451C-8E23-FEF6C79AABC7}"/>
          </ac:spMkLst>
        </pc:spChg>
        <pc:spChg chg="mod">
          <ac:chgData name="Marc Hennemann" userId="407dd870-6b0d-4559-aad6-2b049639a798" providerId="ADAL" clId="{10345179-8DC2-4273-A8AF-73AEEF0777CD}" dt="2022-02-14T15:00:58.515" v="645"/>
          <ac:spMkLst>
            <pc:docMk/>
            <pc:sldMk cId="2363286418" sldId="503"/>
            <ac:spMk id="27" creationId="{7828F65D-6693-4F53-8B6A-19EA13158A16}"/>
          </ac:spMkLst>
        </pc:spChg>
        <pc:spChg chg="add mod">
          <ac:chgData name="Marc Hennemann" userId="407dd870-6b0d-4559-aad6-2b049639a798" providerId="ADAL" clId="{10345179-8DC2-4273-A8AF-73AEEF0777CD}" dt="2022-02-14T15:10:50.438" v="761" actId="207"/>
          <ac:spMkLst>
            <pc:docMk/>
            <pc:sldMk cId="2363286418" sldId="503"/>
            <ac:spMk id="28" creationId="{81A832E8-4949-4BF5-8DEF-2A36386E7E04}"/>
          </ac:spMkLst>
        </pc:spChg>
        <pc:spChg chg="add mod">
          <ac:chgData name="Marc Hennemann" userId="407dd870-6b0d-4559-aad6-2b049639a798" providerId="ADAL" clId="{10345179-8DC2-4273-A8AF-73AEEF0777CD}" dt="2022-02-14T15:10:53.127" v="762" actId="207"/>
          <ac:spMkLst>
            <pc:docMk/>
            <pc:sldMk cId="2363286418" sldId="503"/>
            <ac:spMk id="29" creationId="{C32FA6A3-C258-451D-9D62-70850A22A3BD}"/>
          </ac:spMkLst>
        </pc:spChg>
        <pc:spChg chg="add mod">
          <ac:chgData name="Marc Hennemann" userId="407dd870-6b0d-4559-aad6-2b049639a798" providerId="ADAL" clId="{10345179-8DC2-4273-A8AF-73AEEF0777CD}" dt="2022-02-14T15:10:55.263" v="763" actId="207"/>
          <ac:spMkLst>
            <pc:docMk/>
            <pc:sldMk cId="2363286418" sldId="503"/>
            <ac:spMk id="30" creationId="{37EC929C-F529-4B45-ACE2-EC311C039810}"/>
          </ac:spMkLst>
        </pc:spChg>
        <pc:spChg chg="add mod">
          <ac:chgData name="Marc Hennemann" userId="407dd870-6b0d-4559-aad6-2b049639a798" providerId="ADAL" clId="{10345179-8DC2-4273-A8AF-73AEEF0777CD}" dt="2022-02-14T15:06:23.108" v="729" actId="1036"/>
          <ac:spMkLst>
            <pc:docMk/>
            <pc:sldMk cId="2363286418" sldId="503"/>
            <ac:spMk id="31" creationId="{40AC7FD7-F0B0-4673-8895-E96739FBA19C}"/>
          </ac:spMkLst>
        </pc:spChg>
        <pc:spChg chg="add mod">
          <ac:chgData name="Marc Hennemann" userId="407dd870-6b0d-4559-aad6-2b049639a798" providerId="ADAL" clId="{10345179-8DC2-4273-A8AF-73AEEF0777CD}" dt="2022-02-14T15:06:23.108" v="729" actId="1036"/>
          <ac:spMkLst>
            <pc:docMk/>
            <pc:sldMk cId="2363286418" sldId="503"/>
            <ac:spMk id="32" creationId="{44068BA3-CD64-4DBD-9387-C3BF59F60995}"/>
          </ac:spMkLst>
        </pc:spChg>
        <pc:spChg chg="add mod">
          <ac:chgData name="Marc Hennemann" userId="407dd870-6b0d-4559-aad6-2b049639a798" providerId="ADAL" clId="{10345179-8DC2-4273-A8AF-73AEEF0777CD}" dt="2022-02-14T15:06:23.108" v="729" actId="1036"/>
          <ac:spMkLst>
            <pc:docMk/>
            <pc:sldMk cId="2363286418" sldId="503"/>
            <ac:spMk id="33" creationId="{9AAF59E3-0E2D-4469-AE7F-D0F74FF29C4A}"/>
          </ac:spMkLst>
        </pc:spChg>
        <pc:spChg chg="add mod">
          <ac:chgData name="Marc Hennemann" userId="407dd870-6b0d-4559-aad6-2b049639a798" providerId="ADAL" clId="{10345179-8DC2-4273-A8AF-73AEEF0777CD}" dt="2022-02-14T15:06:23.108" v="729" actId="1036"/>
          <ac:spMkLst>
            <pc:docMk/>
            <pc:sldMk cId="2363286418" sldId="503"/>
            <ac:spMk id="34" creationId="{D440909B-9D5D-4BAB-A0B2-43D8E3D5F001}"/>
          </ac:spMkLst>
        </pc:spChg>
        <pc:spChg chg="mod">
          <ac:chgData name="Marc Hennemann" userId="407dd870-6b0d-4559-aad6-2b049639a798" providerId="ADAL" clId="{10345179-8DC2-4273-A8AF-73AEEF0777CD}" dt="2022-02-14T15:02:50.806" v="682"/>
          <ac:spMkLst>
            <pc:docMk/>
            <pc:sldMk cId="2363286418" sldId="503"/>
            <ac:spMk id="36" creationId="{5A5E8CD8-458A-4057-8947-82787230B12D}"/>
          </ac:spMkLst>
        </pc:spChg>
        <pc:spChg chg="mod">
          <ac:chgData name="Marc Hennemann" userId="407dd870-6b0d-4559-aad6-2b049639a798" providerId="ADAL" clId="{10345179-8DC2-4273-A8AF-73AEEF0777CD}" dt="2022-02-14T15:02:50.806" v="682"/>
          <ac:spMkLst>
            <pc:docMk/>
            <pc:sldMk cId="2363286418" sldId="503"/>
            <ac:spMk id="37" creationId="{73D450B7-1E73-4F63-861B-9DB994E9B467}"/>
          </ac:spMkLst>
        </pc:spChg>
        <pc:spChg chg="mod">
          <ac:chgData name="Marc Hennemann" userId="407dd870-6b0d-4559-aad6-2b049639a798" providerId="ADAL" clId="{10345179-8DC2-4273-A8AF-73AEEF0777CD}" dt="2022-02-14T15:02:50.806" v="682"/>
          <ac:spMkLst>
            <pc:docMk/>
            <pc:sldMk cId="2363286418" sldId="503"/>
            <ac:spMk id="38" creationId="{B223AB85-D842-4841-AF5F-2B04FC536E55}"/>
          </ac:spMkLst>
        </pc:spChg>
        <pc:spChg chg="mod">
          <ac:chgData name="Marc Hennemann" userId="407dd870-6b0d-4559-aad6-2b049639a798" providerId="ADAL" clId="{10345179-8DC2-4273-A8AF-73AEEF0777CD}" dt="2022-02-14T15:02:50.806" v="682"/>
          <ac:spMkLst>
            <pc:docMk/>
            <pc:sldMk cId="2363286418" sldId="503"/>
            <ac:spMk id="39" creationId="{CF270918-0616-49AA-9F3D-A5821115A2A7}"/>
          </ac:spMkLst>
        </pc:spChg>
        <pc:spChg chg="mod">
          <ac:chgData name="Marc Hennemann" userId="407dd870-6b0d-4559-aad6-2b049639a798" providerId="ADAL" clId="{10345179-8DC2-4273-A8AF-73AEEF0777CD}" dt="2022-02-14T15:02:50.806" v="682"/>
          <ac:spMkLst>
            <pc:docMk/>
            <pc:sldMk cId="2363286418" sldId="503"/>
            <ac:spMk id="41" creationId="{50C74944-02C2-4022-AF9B-4ABFDA5E2C89}"/>
          </ac:spMkLst>
        </pc:spChg>
        <pc:spChg chg="mod">
          <ac:chgData name="Marc Hennemann" userId="407dd870-6b0d-4559-aad6-2b049639a798" providerId="ADAL" clId="{10345179-8DC2-4273-A8AF-73AEEF0777CD}" dt="2022-02-14T15:02:50.806" v="682"/>
          <ac:spMkLst>
            <pc:docMk/>
            <pc:sldMk cId="2363286418" sldId="503"/>
            <ac:spMk id="42" creationId="{0AEF1E5A-63FA-40D2-B11B-F7DFFA1C47C6}"/>
          </ac:spMkLst>
        </pc:spChg>
        <pc:spChg chg="mod">
          <ac:chgData name="Marc Hennemann" userId="407dd870-6b0d-4559-aad6-2b049639a798" providerId="ADAL" clId="{10345179-8DC2-4273-A8AF-73AEEF0777CD}" dt="2022-02-14T15:02:50.806" v="682"/>
          <ac:spMkLst>
            <pc:docMk/>
            <pc:sldMk cId="2363286418" sldId="503"/>
            <ac:spMk id="43" creationId="{B958B17C-4D1A-4639-B426-B9DDB5C45688}"/>
          </ac:spMkLst>
        </pc:spChg>
        <pc:spChg chg="mod">
          <ac:chgData name="Marc Hennemann" userId="407dd870-6b0d-4559-aad6-2b049639a798" providerId="ADAL" clId="{10345179-8DC2-4273-A8AF-73AEEF0777CD}" dt="2022-02-14T15:02:50.806" v="682"/>
          <ac:spMkLst>
            <pc:docMk/>
            <pc:sldMk cId="2363286418" sldId="503"/>
            <ac:spMk id="44" creationId="{E4D7A9DA-8BFC-4D21-BA0E-0EE539472FF7}"/>
          </ac:spMkLst>
        </pc:spChg>
        <pc:spChg chg="mod">
          <ac:chgData name="Marc Hennemann" userId="407dd870-6b0d-4559-aad6-2b049639a798" providerId="ADAL" clId="{10345179-8DC2-4273-A8AF-73AEEF0777CD}" dt="2022-02-14T15:02:57.655" v="684"/>
          <ac:spMkLst>
            <pc:docMk/>
            <pc:sldMk cId="2363286418" sldId="503"/>
            <ac:spMk id="46" creationId="{0E0DCD9D-927A-4D62-AEF0-66601E1C3324}"/>
          </ac:spMkLst>
        </pc:spChg>
        <pc:spChg chg="mod">
          <ac:chgData name="Marc Hennemann" userId="407dd870-6b0d-4559-aad6-2b049639a798" providerId="ADAL" clId="{10345179-8DC2-4273-A8AF-73AEEF0777CD}" dt="2022-02-14T15:02:57.655" v="684"/>
          <ac:spMkLst>
            <pc:docMk/>
            <pc:sldMk cId="2363286418" sldId="503"/>
            <ac:spMk id="47" creationId="{10EBCD1A-8E4D-4872-9AE5-E1AA5DDC8F4F}"/>
          </ac:spMkLst>
        </pc:spChg>
        <pc:spChg chg="mod">
          <ac:chgData name="Marc Hennemann" userId="407dd870-6b0d-4559-aad6-2b049639a798" providerId="ADAL" clId="{10345179-8DC2-4273-A8AF-73AEEF0777CD}" dt="2022-02-14T15:02:57.655" v="684"/>
          <ac:spMkLst>
            <pc:docMk/>
            <pc:sldMk cId="2363286418" sldId="503"/>
            <ac:spMk id="48" creationId="{5F9B9E71-121C-4AA9-84B1-42FD1636FE47}"/>
          </ac:spMkLst>
        </pc:spChg>
        <pc:spChg chg="mod">
          <ac:chgData name="Marc Hennemann" userId="407dd870-6b0d-4559-aad6-2b049639a798" providerId="ADAL" clId="{10345179-8DC2-4273-A8AF-73AEEF0777CD}" dt="2022-02-14T15:02:57.655" v="684"/>
          <ac:spMkLst>
            <pc:docMk/>
            <pc:sldMk cId="2363286418" sldId="503"/>
            <ac:spMk id="49" creationId="{FA2C168C-ECD1-460C-B6A3-C6DD3306D606}"/>
          </ac:spMkLst>
        </pc:spChg>
        <pc:spChg chg="mod">
          <ac:chgData name="Marc Hennemann" userId="407dd870-6b0d-4559-aad6-2b049639a798" providerId="ADAL" clId="{10345179-8DC2-4273-A8AF-73AEEF0777CD}" dt="2022-02-14T15:02:57.655" v="684"/>
          <ac:spMkLst>
            <pc:docMk/>
            <pc:sldMk cId="2363286418" sldId="503"/>
            <ac:spMk id="51" creationId="{133637BB-4AE2-4356-8412-3F78976AF829}"/>
          </ac:spMkLst>
        </pc:spChg>
        <pc:spChg chg="mod">
          <ac:chgData name="Marc Hennemann" userId="407dd870-6b0d-4559-aad6-2b049639a798" providerId="ADAL" clId="{10345179-8DC2-4273-A8AF-73AEEF0777CD}" dt="2022-02-14T15:02:57.655" v="684"/>
          <ac:spMkLst>
            <pc:docMk/>
            <pc:sldMk cId="2363286418" sldId="503"/>
            <ac:spMk id="52" creationId="{C8B1A90B-5EFA-4F69-BFA5-086557D7ABEC}"/>
          </ac:spMkLst>
        </pc:spChg>
        <pc:spChg chg="mod">
          <ac:chgData name="Marc Hennemann" userId="407dd870-6b0d-4559-aad6-2b049639a798" providerId="ADAL" clId="{10345179-8DC2-4273-A8AF-73AEEF0777CD}" dt="2022-02-14T15:02:57.655" v="684"/>
          <ac:spMkLst>
            <pc:docMk/>
            <pc:sldMk cId="2363286418" sldId="503"/>
            <ac:spMk id="53" creationId="{F122002B-F414-46DA-9960-613EC580CD07}"/>
          </ac:spMkLst>
        </pc:spChg>
        <pc:spChg chg="mod">
          <ac:chgData name="Marc Hennemann" userId="407dd870-6b0d-4559-aad6-2b049639a798" providerId="ADAL" clId="{10345179-8DC2-4273-A8AF-73AEEF0777CD}" dt="2022-02-14T15:02:57.655" v="684"/>
          <ac:spMkLst>
            <pc:docMk/>
            <pc:sldMk cId="2363286418" sldId="503"/>
            <ac:spMk id="54" creationId="{A5515B91-ECC4-415F-A64D-B9D4FD7CC04A}"/>
          </ac:spMkLst>
        </pc:spChg>
        <pc:spChg chg="mod">
          <ac:chgData name="Marc Hennemann" userId="407dd870-6b0d-4559-aad6-2b049639a798" providerId="ADAL" clId="{10345179-8DC2-4273-A8AF-73AEEF0777CD}" dt="2022-02-14T15:03:04.410" v="686"/>
          <ac:spMkLst>
            <pc:docMk/>
            <pc:sldMk cId="2363286418" sldId="503"/>
            <ac:spMk id="56" creationId="{13D398F1-93A1-4BB6-B2D8-AED536FBF2B1}"/>
          </ac:spMkLst>
        </pc:spChg>
        <pc:spChg chg="mod">
          <ac:chgData name="Marc Hennemann" userId="407dd870-6b0d-4559-aad6-2b049639a798" providerId="ADAL" clId="{10345179-8DC2-4273-A8AF-73AEEF0777CD}" dt="2022-02-14T15:03:04.410" v="686"/>
          <ac:spMkLst>
            <pc:docMk/>
            <pc:sldMk cId="2363286418" sldId="503"/>
            <ac:spMk id="57" creationId="{9158E0D6-E279-4593-A013-209B5F809630}"/>
          </ac:spMkLst>
        </pc:spChg>
        <pc:spChg chg="mod">
          <ac:chgData name="Marc Hennemann" userId="407dd870-6b0d-4559-aad6-2b049639a798" providerId="ADAL" clId="{10345179-8DC2-4273-A8AF-73AEEF0777CD}" dt="2022-02-14T15:03:04.410" v="686"/>
          <ac:spMkLst>
            <pc:docMk/>
            <pc:sldMk cId="2363286418" sldId="503"/>
            <ac:spMk id="58" creationId="{738C224E-8713-47D3-916D-6BF1BCDC5768}"/>
          </ac:spMkLst>
        </pc:spChg>
        <pc:spChg chg="mod">
          <ac:chgData name="Marc Hennemann" userId="407dd870-6b0d-4559-aad6-2b049639a798" providerId="ADAL" clId="{10345179-8DC2-4273-A8AF-73AEEF0777CD}" dt="2022-02-14T15:03:04.410" v="686"/>
          <ac:spMkLst>
            <pc:docMk/>
            <pc:sldMk cId="2363286418" sldId="503"/>
            <ac:spMk id="59" creationId="{38BCF3B4-0966-4461-B992-A838E0135E94}"/>
          </ac:spMkLst>
        </pc:spChg>
        <pc:spChg chg="mod">
          <ac:chgData name="Marc Hennemann" userId="407dd870-6b0d-4559-aad6-2b049639a798" providerId="ADAL" clId="{10345179-8DC2-4273-A8AF-73AEEF0777CD}" dt="2022-02-14T15:03:04.410" v="686"/>
          <ac:spMkLst>
            <pc:docMk/>
            <pc:sldMk cId="2363286418" sldId="503"/>
            <ac:spMk id="61" creationId="{805EFB7D-29DD-479A-AEC8-251371EC11E2}"/>
          </ac:spMkLst>
        </pc:spChg>
        <pc:spChg chg="mod">
          <ac:chgData name="Marc Hennemann" userId="407dd870-6b0d-4559-aad6-2b049639a798" providerId="ADAL" clId="{10345179-8DC2-4273-A8AF-73AEEF0777CD}" dt="2022-02-14T15:03:04.410" v="686"/>
          <ac:spMkLst>
            <pc:docMk/>
            <pc:sldMk cId="2363286418" sldId="503"/>
            <ac:spMk id="62" creationId="{A6BF2683-27B1-4F5E-BF97-9C32CBB8E040}"/>
          </ac:spMkLst>
        </pc:spChg>
        <pc:spChg chg="mod">
          <ac:chgData name="Marc Hennemann" userId="407dd870-6b0d-4559-aad6-2b049639a798" providerId="ADAL" clId="{10345179-8DC2-4273-A8AF-73AEEF0777CD}" dt="2022-02-14T15:03:04.410" v="686"/>
          <ac:spMkLst>
            <pc:docMk/>
            <pc:sldMk cId="2363286418" sldId="503"/>
            <ac:spMk id="63" creationId="{EC568A48-C9BE-4A16-8B94-095DF7F781DE}"/>
          </ac:spMkLst>
        </pc:spChg>
        <pc:spChg chg="mod">
          <ac:chgData name="Marc Hennemann" userId="407dd870-6b0d-4559-aad6-2b049639a798" providerId="ADAL" clId="{10345179-8DC2-4273-A8AF-73AEEF0777CD}" dt="2022-02-14T15:03:04.410" v="686"/>
          <ac:spMkLst>
            <pc:docMk/>
            <pc:sldMk cId="2363286418" sldId="503"/>
            <ac:spMk id="64" creationId="{89C64B51-137E-4649-9504-F133909BF948}"/>
          </ac:spMkLst>
        </pc:spChg>
        <pc:spChg chg="add mod">
          <ac:chgData name="Marc Hennemann" userId="407dd870-6b0d-4559-aad6-2b049639a798" providerId="ADAL" clId="{10345179-8DC2-4273-A8AF-73AEEF0777CD}" dt="2022-02-14T15:09:05.395" v="758" actId="1076"/>
          <ac:spMkLst>
            <pc:docMk/>
            <pc:sldMk cId="2363286418" sldId="503"/>
            <ac:spMk id="82" creationId="{763DD688-774F-4C30-9250-6E7346EE34CA}"/>
          </ac:spMkLst>
        </pc:spChg>
        <pc:spChg chg="mod">
          <ac:chgData name="Marc Hennemann" userId="407dd870-6b0d-4559-aad6-2b049639a798" providerId="ADAL" clId="{10345179-8DC2-4273-A8AF-73AEEF0777CD}" dt="2022-02-14T15:06:48.650" v="743"/>
          <ac:spMkLst>
            <pc:docMk/>
            <pc:sldMk cId="2363286418" sldId="503"/>
            <ac:spMk id="84" creationId="{D637EF81-8A51-4452-A2C7-D5712BEE4557}"/>
          </ac:spMkLst>
        </pc:spChg>
        <pc:spChg chg="mod">
          <ac:chgData name="Marc Hennemann" userId="407dd870-6b0d-4559-aad6-2b049639a798" providerId="ADAL" clId="{10345179-8DC2-4273-A8AF-73AEEF0777CD}" dt="2022-02-14T15:06:48.650" v="743"/>
          <ac:spMkLst>
            <pc:docMk/>
            <pc:sldMk cId="2363286418" sldId="503"/>
            <ac:spMk id="85" creationId="{F790AAF4-5F41-44DA-AEE6-51300CDFBBED}"/>
          </ac:spMkLst>
        </pc:spChg>
        <pc:spChg chg="mod">
          <ac:chgData name="Marc Hennemann" userId="407dd870-6b0d-4559-aad6-2b049639a798" providerId="ADAL" clId="{10345179-8DC2-4273-A8AF-73AEEF0777CD}" dt="2022-02-14T15:06:48.650" v="743"/>
          <ac:spMkLst>
            <pc:docMk/>
            <pc:sldMk cId="2363286418" sldId="503"/>
            <ac:spMk id="86" creationId="{9E646C71-6002-4996-B3EA-F2F4318FD3E5}"/>
          </ac:spMkLst>
        </pc:spChg>
        <pc:spChg chg="mod">
          <ac:chgData name="Marc Hennemann" userId="407dd870-6b0d-4559-aad6-2b049639a798" providerId="ADAL" clId="{10345179-8DC2-4273-A8AF-73AEEF0777CD}" dt="2022-02-14T15:06:48.650" v="743"/>
          <ac:spMkLst>
            <pc:docMk/>
            <pc:sldMk cId="2363286418" sldId="503"/>
            <ac:spMk id="87" creationId="{463F2162-9354-474B-A6C3-50692E5829D6}"/>
          </ac:spMkLst>
        </pc:spChg>
        <pc:spChg chg="mod">
          <ac:chgData name="Marc Hennemann" userId="407dd870-6b0d-4559-aad6-2b049639a798" providerId="ADAL" clId="{10345179-8DC2-4273-A8AF-73AEEF0777CD}" dt="2022-02-14T15:06:48.650" v="743"/>
          <ac:spMkLst>
            <pc:docMk/>
            <pc:sldMk cId="2363286418" sldId="503"/>
            <ac:spMk id="89" creationId="{8B89D001-634E-41B9-94B5-1E0AB41039D4}"/>
          </ac:spMkLst>
        </pc:spChg>
        <pc:spChg chg="mod">
          <ac:chgData name="Marc Hennemann" userId="407dd870-6b0d-4559-aad6-2b049639a798" providerId="ADAL" clId="{10345179-8DC2-4273-A8AF-73AEEF0777CD}" dt="2022-02-14T15:06:48.650" v="743"/>
          <ac:spMkLst>
            <pc:docMk/>
            <pc:sldMk cId="2363286418" sldId="503"/>
            <ac:spMk id="90" creationId="{4BA9F8CF-E58A-4D22-8414-A02728ADCD09}"/>
          </ac:spMkLst>
        </pc:spChg>
        <pc:spChg chg="mod">
          <ac:chgData name="Marc Hennemann" userId="407dd870-6b0d-4559-aad6-2b049639a798" providerId="ADAL" clId="{10345179-8DC2-4273-A8AF-73AEEF0777CD}" dt="2022-02-14T15:06:48.650" v="743"/>
          <ac:spMkLst>
            <pc:docMk/>
            <pc:sldMk cId="2363286418" sldId="503"/>
            <ac:spMk id="91" creationId="{54F45910-9596-4689-8EB5-2A9C3DFC2931}"/>
          </ac:spMkLst>
        </pc:spChg>
        <pc:spChg chg="mod">
          <ac:chgData name="Marc Hennemann" userId="407dd870-6b0d-4559-aad6-2b049639a798" providerId="ADAL" clId="{10345179-8DC2-4273-A8AF-73AEEF0777CD}" dt="2022-02-14T15:06:48.650" v="743"/>
          <ac:spMkLst>
            <pc:docMk/>
            <pc:sldMk cId="2363286418" sldId="503"/>
            <ac:spMk id="92" creationId="{7062DB62-D9F3-43D4-815E-09CCB3771086}"/>
          </ac:spMkLst>
        </pc:spChg>
        <pc:spChg chg="mod">
          <ac:chgData name="Marc Hennemann" userId="407dd870-6b0d-4559-aad6-2b049639a798" providerId="ADAL" clId="{10345179-8DC2-4273-A8AF-73AEEF0777CD}" dt="2022-02-14T15:07:11.339" v="748"/>
          <ac:spMkLst>
            <pc:docMk/>
            <pc:sldMk cId="2363286418" sldId="503"/>
            <ac:spMk id="97" creationId="{8056E496-6605-445F-B75C-7142D658C64C}"/>
          </ac:spMkLst>
        </pc:spChg>
        <pc:spChg chg="mod">
          <ac:chgData name="Marc Hennemann" userId="407dd870-6b0d-4559-aad6-2b049639a798" providerId="ADAL" clId="{10345179-8DC2-4273-A8AF-73AEEF0777CD}" dt="2022-02-14T15:07:11.339" v="748"/>
          <ac:spMkLst>
            <pc:docMk/>
            <pc:sldMk cId="2363286418" sldId="503"/>
            <ac:spMk id="98" creationId="{FCB2EE28-F71F-4672-B0C5-D10C334607D6}"/>
          </ac:spMkLst>
        </pc:spChg>
        <pc:spChg chg="mod">
          <ac:chgData name="Marc Hennemann" userId="407dd870-6b0d-4559-aad6-2b049639a798" providerId="ADAL" clId="{10345179-8DC2-4273-A8AF-73AEEF0777CD}" dt="2022-02-14T15:07:11.339" v="748"/>
          <ac:spMkLst>
            <pc:docMk/>
            <pc:sldMk cId="2363286418" sldId="503"/>
            <ac:spMk id="99" creationId="{479EA9FC-C87A-4A88-BC11-A1C22FDCB5C8}"/>
          </ac:spMkLst>
        </pc:spChg>
        <pc:spChg chg="mod">
          <ac:chgData name="Marc Hennemann" userId="407dd870-6b0d-4559-aad6-2b049639a798" providerId="ADAL" clId="{10345179-8DC2-4273-A8AF-73AEEF0777CD}" dt="2022-02-14T15:07:11.339" v="748"/>
          <ac:spMkLst>
            <pc:docMk/>
            <pc:sldMk cId="2363286418" sldId="503"/>
            <ac:spMk id="100" creationId="{7D8135FD-9556-4E19-877A-F650680BDFEE}"/>
          </ac:spMkLst>
        </pc:spChg>
        <pc:spChg chg="mod">
          <ac:chgData name="Marc Hennemann" userId="407dd870-6b0d-4559-aad6-2b049639a798" providerId="ADAL" clId="{10345179-8DC2-4273-A8AF-73AEEF0777CD}" dt="2022-02-14T15:07:11.339" v="748"/>
          <ac:spMkLst>
            <pc:docMk/>
            <pc:sldMk cId="2363286418" sldId="503"/>
            <ac:spMk id="102" creationId="{5A7A4E8E-288D-49D7-A65A-278A4E71EBEC}"/>
          </ac:spMkLst>
        </pc:spChg>
        <pc:spChg chg="mod">
          <ac:chgData name="Marc Hennemann" userId="407dd870-6b0d-4559-aad6-2b049639a798" providerId="ADAL" clId="{10345179-8DC2-4273-A8AF-73AEEF0777CD}" dt="2022-02-14T15:07:11.339" v="748"/>
          <ac:spMkLst>
            <pc:docMk/>
            <pc:sldMk cId="2363286418" sldId="503"/>
            <ac:spMk id="103" creationId="{DBE3FAE8-1096-4FF8-B00E-42093D0B5F04}"/>
          </ac:spMkLst>
        </pc:spChg>
        <pc:spChg chg="mod">
          <ac:chgData name="Marc Hennemann" userId="407dd870-6b0d-4559-aad6-2b049639a798" providerId="ADAL" clId="{10345179-8DC2-4273-A8AF-73AEEF0777CD}" dt="2022-02-14T15:07:11.339" v="748"/>
          <ac:spMkLst>
            <pc:docMk/>
            <pc:sldMk cId="2363286418" sldId="503"/>
            <ac:spMk id="104" creationId="{121F5395-6E14-423B-9CE5-50244D5E2980}"/>
          </ac:spMkLst>
        </pc:spChg>
        <pc:spChg chg="mod">
          <ac:chgData name="Marc Hennemann" userId="407dd870-6b0d-4559-aad6-2b049639a798" providerId="ADAL" clId="{10345179-8DC2-4273-A8AF-73AEEF0777CD}" dt="2022-02-14T15:07:11.339" v="748"/>
          <ac:spMkLst>
            <pc:docMk/>
            <pc:sldMk cId="2363286418" sldId="503"/>
            <ac:spMk id="105" creationId="{7E45D8AB-04A7-4E57-822D-1C7C3303AA8D}"/>
          </ac:spMkLst>
        </pc:spChg>
        <pc:spChg chg="add mod">
          <ac:chgData name="Marc Hennemann" userId="407dd870-6b0d-4559-aad6-2b049639a798" providerId="ADAL" clId="{10345179-8DC2-4273-A8AF-73AEEF0777CD}" dt="2022-02-14T15:11:59.087" v="792" actId="1076"/>
          <ac:spMkLst>
            <pc:docMk/>
            <pc:sldMk cId="2363286418" sldId="503"/>
            <ac:spMk id="109" creationId="{BDBFCA7E-55B2-42B4-AD47-FC94301FCFD9}"/>
          </ac:spMkLst>
        </pc:spChg>
        <pc:spChg chg="add mod">
          <ac:chgData name="Marc Hennemann" userId="407dd870-6b0d-4559-aad6-2b049639a798" providerId="ADAL" clId="{10345179-8DC2-4273-A8AF-73AEEF0777CD}" dt="2022-02-14T15:15:35.543" v="797" actId="20577"/>
          <ac:spMkLst>
            <pc:docMk/>
            <pc:sldMk cId="2363286418" sldId="503"/>
            <ac:spMk id="110" creationId="{BAE96A44-8006-4500-BC13-A19B973BAEF2}"/>
          </ac:spMkLst>
        </pc:spChg>
        <pc:grpChg chg="add mod">
          <ac:chgData name="Marc Hennemann" userId="407dd870-6b0d-4559-aad6-2b049639a798" providerId="ADAL" clId="{10345179-8DC2-4273-A8AF-73AEEF0777CD}" dt="2022-02-14T15:06:23.108" v="729" actId="1036"/>
          <ac:grpSpMkLst>
            <pc:docMk/>
            <pc:sldMk cId="2363286418" sldId="503"/>
            <ac:grpSpMk id="7" creationId="{B022E213-8AFE-4157-9E0E-A8CDA2F46739}"/>
          </ac:grpSpMkLst>
        </pc:grpChg>
        <pc:grpChg chg="add del mod">
          <ac:chgData name="Marc Hennemann" userId="407dd870-6b0d-4559-aad6-2b049639a798" providerId="ADAL" clId="{10345179-8DC2-4273-A8AF-73AEEF0777CD}" dt="2022-02-14T15:01:01.496" v="647" actId="478"/>
          <ac:grpSpMkLst>
            <pc:docMk/>
            <pc:sldMk cId="2363286418" sldId="503"/>
            <ac:grpSpMk id="13" creationId="{30B72499-10C7-45EF-A25A-DD2D68F8E60C}"/>
          </ac:grpSpMkLst>
        </pc:grpChg>
        <pc:grpChg chg="add del mod">
          <ac:chgData name="Marc Hennemann" userId="407dd870-6b0d-4559-aad6-2b049639a798" providerId="ADAL" clId="{10345179-8DC2-4273-A8AF-73AEEF0777CD}" dt="2022-02-14T15:01:01.496" v="647" actId="478"/>
          <ac:grpSpMkLst>
            <pc:docMk/>
            <pc:sldMk cId="2363286418" sldId="503"/>
            <ac:grpSpMk id="18" creationId="{706870D6-2F45-4B39-AD47-3D9C7E17CACB}"/>
          </ac:grpSpMkLst>
        </pc:grpChg>
        <pc:grpChg chg="add mod">
          <ac:chgData name="Marc Hennemann" userId="407dd870-6b0d-4559-aad6-2b049639a798" providerId="ADAL" clId="{10345179-8DC2-4273-A8AF-73AEEF0777CD}" dt="2022-02-14T15:06:23.108" v="729" actId="1036"/>
          <ac:grpSpMkLst>
            <pc:docMk/>
            <pc:sldMk cId="2363286418" sldId="503"/>
            <ac:grpSpMk id="23" creationId="{E0903ADD-CD5A-4E18-841A-EE558B161A3E}"/>
          </ac:grpSpMkLst>
        </pc:grpChg>
        <pc:grpChg chg="add mod">
          <ac:chgData name="Marc Hennemann" userId="407dd870-6b0d-4559-aad6-2b049639a798" providerId="ADAL" clId="{10345179-8DC2-4273-A8AF-73AEEF0777CD}" dt="2022-02-14T15:06:23.108" v="729" actId="1036"/>
          <ac:grpSpMkLst>
            <pc:docMk/>
            <pc:sldMk cId="2363286418" sldId="503"/>
            <ac:grpSpMk id="35" creationId="{5C288E61-7E07-4816-A142-44670912D558}"/>
          </ac:grpSpMkLst>
        </pc:grpChg>
        <pc:grpChg chg="add mod">
          <ac:chgData name="Marc Hennemann" userId="407dd870-6b0d-4559-aad6-2b049639a798" providerId="ADAL" clId="{10345179-8DC2-4273-A8AF-73AEEF0777CD}" dt="2022-02-14T15:06:23.108" v="729" actId="1036"/>
          <ac:grpSpMkLst>
            <pc:docMk/>
            <pc:sldMk cId="2363286418" sldId="503"/>
            <ac:grpSpMk id="40" creationId="{3B7FF36D-F28A-4155-8BB6-503399D85B3A}"/>
          </ac:grpSpMkLst>
        </pc:grpChg>
        <pc:grpChg chg="add mod">
          <ac:chgData name="Marc Hennemann" userId="407dd870-6b0d-4559-aad6-2b049639a798" providerId="ADAL" clId="{10345179-8DC2-4273-A8AF-73AEEF0777CD}" dt="2022-02-14T15:06:23.108" v="729" actId="1036"/>
          <ac:grpSpMkLst>
            <pc:docMk/>
            <pc:sldMk cId="2363286418" sldId="503"/>
            <ac:grpSpMk id="45" creationId="{C1F92866-7F58-49F0-9600-5895AC1CD175}"/>
          </ac:grpSpMkLst>
        </pc:grpChg>
        <pc:grpChg chg="add mod">
          <ac:chgData name="Marc Hennemann" userId="407dd870-6b0d-4559-aad6-2b049639a798" providerId="ADAL" clId="{10345179-8DC2-4273-A8AF-73AEEF0777CD}" dt="2022-02-14T15:06:23.108" v="729" actId="1036"/>
          <ac:grpSpMkLst>
            <pc:docMk/>
            <pc:sldMk cId="2363286418" sldId="503"/>
            <ac:grpSpMk id="50" creationId="{07D3C2D1-F938-48C5-AE22-5555405176D2}"/>
          </ac:grpSpMkLst>
        </pc:grpChg>
        <pc:grpChg chg="add mod">
          <ac:chgData name="Marc Hennemann" userId="407dd870-6b0d-4559-aad6-2b049639a798" providerId="ADAL" clId="{10345179-8DC2-4273-A8AF-73AEEF0777CD}" dt="2022-02-14T15:06:23.108" v="729" actId="1036"/>
          <ac:grpSpMkLst>
            <pc:docMk/>
            <pc:sldMk cId="2363286418" sldId="503"/>
            <ac:grpSpMk id="55" creationId="{D42DD6EE-FAC4-482C-A0B0-D7CA1123588C}"/>
          </ac:grpSpMkLst>
        </pc:grpChg>
        <pc:grpChg chg="add mod">
          <ac:chgData name="Marc Hennemann" userId="407dd870-6b0d-4559-aad6-2b049639a798" providerId="ADAL" clId="{10345179-8DC2-4273-A8AF-73AEEF0777CD}" dt="2022-02-14T15:06:23.108" v="729" actId="1036"/>
          <ac:grpSpMkLst>
            <pc:docMk/>
            <pc:sldMk cId="2363286418" sldId="503"/>
            <ac:grpSpMk id="60" creationId="{EB58BD88-D4AC-45F6-8F3D-DBF8B682960E}"/>
          </ac:grpSpMkLst>
        </pc:grpChg>
        <pc:grpChg chg="add del mod">
          <ac:chgData name="Marc Hennemann" userId="407dd870-6b0d-4559-aad6-2b049639a798" providerId="ADAL" clId="{10345179-8DC2-4273-A8AF-73AEEF0777CD}" dt="2022-02-14T15:03:36.116" v="691" actId="478"/>
          <ac:grpSpMkLst>
            <pc:docMk/>
            <pc:sldMk cId="2363286418" sldId="503"/>
            <ac:grpSpMk id="65" creationId="{9C41AE67-E2A0-462F-A42C-923E9B2CD838}"/>
          </ac:grpSpMkLst>
        </pc:grpChg>
        <pc:grpChg chg="add del mod">
          <ac:chgData name="Marc Hennemann" userId="407dd870-6b0d-4559-aad6-2b049639a798" providerId="ADAL" clId="{10345179-8DC2-4273-A8AF-73AEEF0777CD}" dt="2022-02-14T15:03:34.691" v="690" actId="478"/>
          <ac:grpSpMkLst>
            <pc:docMk/>
            <pc:sldMk cId="2363286418" sldId="503"/>
            <ac:grpSpMk id="68" creationId="{1C949C70-FDFA-49D3-B567-953ACDF9397C}"/>
          </ac:grpSpMkLst>
        </pc:grpChg>
        <pc:grpChg chg="add mod">
          <ac:chgData name="Marc Hennemann" userId="407dd870-6b0d-4559-aad6-2b049639a798" providerId="ADAL" clId="{10345179-8DC2-4273-A8AF-73AEEF0777CD}" dt="2022-02-14T15:14:21.345" v="795" actId="1076"/>
          <ac:grpSpMkLst>
            <pc:docMk/>
            <pc:sldMk cId="2363286418" sldId="503"/>
            <ac:grpSpMk id="83" creationId="{4102418D-1BCC-4B4A-B6BC-9CC95D1868FB}"/>
          </ac:grpSpMkLst>
        </pc:grpChg>
        <pc:grpChg chg="add mod">
          <ac:chgData name="Marc Hennemann" userId="407dd870-6b0d-4559-aad6-2b049639a798" providerId="ADAL" clId="{10345179-8DC2-4273-A8AF-73AEEF0777CD}" dt="2022-02-14T15:14:21.345" v="795" actId="1076"/>
          <ac:grpSpMkLst>
            <pc:docMk/>
            <pc:sldMk cId="2363286418" sldId="503"/>
            <ac:grpSpMk id="88" creationId="{4E9AC881-DFF4-4453-9147-69520BCCD241}"/>
          </ac:grpSpMkLst>
        </pc:grpChg>
        <pc:grpChg chg="add mod">
          <ac:chgData name="Marc Hennemann" userId="407dd870-6b0d-4559-aad6-2b049639a798" providerId="ADAL" clId="{10345179-8DC2-4273-A8AF-73AEEF0777CD}" dt="2022-02-14T15:14:12.223" v="794" actId="1076"/>
          <ac:grpSpMkLst>
            <pc:docMk/>
            <pc:sldMk cId="2363286418" sldId="503"/>
            <ac:grpSpMk id="96" creationId="{B3F47389-05F8-4BCE-AE27-1AB862E3DF0E}"/>
          </ac:grpSpMkLst>
        </pc:grpChg>
        <pc:grpChg chg="add mod">
          <ac:chgData name="Marc Hennemann" userId="407dd870-6b0d-4559-aad6-2b049639a798" providerId="ADAL" clId="{10345179-8DC2-4273-A8AF-73AEEF0777CD}" dt="2022-02-14T15:14:12.223" v="794" actId="1076"/>
          <ac:grpSpMkLst>
            <pc:docMk/>
            <pc:sldMk cId="2363286418" sldId="503"/>
            <ac:grpSpMk id="101" creationId="{7000345B-2695-41A4-B0DE-10526A4922EE}"/>
          </ac:grpSpMkLst>
        </pc:grpChg>
        <pc:picChg chg="del mod topLvl">
          <ac:chgData name="Marc Hennemann" userId="407dd870-6b0d-4559-aad6-2b049639a798" providerId="ADAL" clId="{10345179-8DC2-4273-A8AF-73AEEF0777CD}" dt="2022-02-14T15:03:36.116" v="691" actId="478"/>
          <ac:picMkLst>
            <pc:docMk/>
            <pc:sldMk cId="2363286418" sldId="503"/>
            <ac:picMk id="66" creationId="{C4B8443D-7522-4907-AE7D-3C72D55546E3}"/>
          </ac:picMkLst>
        </pc:picChg>
        <pc:picChg chg="mod topLvl">
          <ac:chgData name="Marc Hennemann" userId="407dd870-6b0d-4559-aad6-2b049639a798" providerId="ADAL" clId="{10345179-8DC2-4273-A8AF-73AEEF0777CD}" dt="2022-02-14T15:06:23.108" v="729" actId="1036"/>
          <ac:picMkLst>
            <pc:docMk/>
            <pc:sldMk cId="2363286418" sldId="503"/>
            <ac:picMk id="67" creationId="{6F7EEA2E-8013-4730-AE9C-D399DFA0D8EA}"/>
          </ac:picMkLst>
        </pc:picChg>
        <pc:picChg chg="del mod topLvl">
          <ac:chgData name="Marc Hennemann" userId="407dd870-6b0d-4559-aad6-2b049639a798" providerId="ADAL" clId="{10345179-8DC2-4273-A8AF-73AEEF0777CD}" dt="2022-02-14T15:05:20.722" v="726" actId="478"/>
          <ac:picMkLst>
            <pc:docMk/>
            <pc:sldMk cId="2363286418" sldId="503"/>
            <ac:picMk id="69" creationId="{83F739C2-010D-43FE-9879-07914F8DEF7F}"/>
          </ac:picMkLst>
        </pc:picChg>
        <pc:picChg chg="del mod topLvl">
          <ac:chgData name="Marc Hennemann" userId="407dd870-6b0d-4559-aad6-2b049639a798" providerId="ADAL" clId="{10345179-8DC2-4273-A8AF-73AEEF0777CD}" dt="2022-02-14T15:03:34.691" v="690" actId="478"/>
          <ac:picMkLst>
            <pc:docMk/>
            <pc:sldMk cId="2363286418" sldId="503"/>
            <ac:picMk id="70" creationId="{0EC14C3A-93F2-4E28-9CCD-0D172CD05D31}"/>
          </ac:picMkLst>
        </pc:picChg>
        <pc:picChg chg="add del mod">
          <ac:chgData name="Marc Hennemann" userId="407dd870-6b0d-4559-aad6-2b049639a798" providerId="ADAL" clId="{10345179-8DC2-4273-A8AF-73AEEF0777CD}" dt="2022-02-14T15:05:20.722" v="726" actId="478"/>
          <ac:picMkLst>
            <pc:docMk/>
            <pc:sldMk cId="2363286418" sldId="503"/>
            <ac:picMk id="71" creationId="{BAAD077C-4101-4928-885F-2DF802DE67D5}"/>
          </ac:picMkLst>
        </pc:picChg>
        <pc:picChg chg="add mod">
          <ac:chgData name="Marc Hennemann" userId="407dd870-6b0d-4559-aad6-2b049639a798" providerId="ADAL" clId="{10345179-8DC2-4273-A8AF-73AEEF0777CD}" dt="2022-02-14T15:06:23.108" v="729" actId="1036"/>
          <ac:picMkLst>
            <pc:docMk/>
            <pc:sldMk cId="2363286418" sldId="503"/>
            <ac:picMk id="72" creationId="{B4185ACE-781C-448E-B223-FCCF9A3D3E07}"/>
          </ac:picMkLst>
        </pc:picChg>
        <pc:picChg chg="add mod">
          <ac:chgData name="Marc Hennemann" userId="407dd870-6b0d-4559-aad6-2b049639a798" providerId="ADAL" clId="{10345179-8DC2-4273-A8AF-73AEEF0777CD}" dt="2022-02-14T15:06:23.108" v="729" actId="1036"/>
          <ac:picMkLst>
            <pc:docMk/>
            <pc:sldMk cId="2363286418" sldId="503"/>
            <ac:picMk id="73" creationId="{1F47C097-AD18-4DFE-BA85-502BC16464F4}"/>
          </ac:picMkLst>
        </pc:picChg>
        <pc:picChg chg="add mod">
          <ac:chgData name="Marc Hennemann" userId="407dd870-6b0d-4559-aad6-2b049639a798" providerId="ADAL" clId="{10345179-8DC2-4273-A8AF-73AEEF0777CD}" dt="2022-02-14T15:06:23.108" v="729" actId="1036"/>
          <ac:picMkLst>
            <pc:docMk/>
            <pc:sldMk cId="2363286418" sldId="503"/>
            <ac:picMk id="74" creationId="{8F898652-FD05-4833-91E0-4A1E7E83799D}"/>
          </ac:picMkLst>
        </pc:picChg>
        <pc:picChg chg="add mod">
          <ac:chgData name="Marc Hennemann" userId="407dd870-6b0d-4559-aad6-2b049639a798" providerId="ADAL" clId="{10345179-8DC2-4273-A8AF-73AEEF0777CD}" dt="2022-02-14T15:06:23.108" v="729" actId="1036"/>
          <ac:picMkLst>
            <pc:docMk/>
            <pc:sldMk cId="2363286418" sldId="503"/>
            <ac:picMk id="75" creationId="{A1C16B05-DDF6-4879-88AD-866CFA873F9F}"/>
          </ac:picMkLst>
        </pc:picChg>
        <pc:picChg chg="add mod">
          <ac:chgData name="Marc Hennemann" userId="407dd870-6b0d-4559-aad6-2b049639a798" providerId="ADAL" clId="{10345179-8DC2-4273-A8AF-73AEEF0777CD}" dt="2022-02-14T15:06:23.108" v="729" actId="1036"/>
          <ac:picMkLst>
            <pc:docMk/>
            <pc:sldMk cId="2363286418" sldId="503"/>
            <ac:picMk id="76" creationId="{986BDFD7-8D81-4CB7-9C21-33908853C1F1}"/>
          </ac:picMkLst>
        </pc:picChg>
        <pc:picChg chg="add mod">
          <ac:chgData name="Marc Hennemann" userId="407dd870-6b0d-4559-aad6-2b049639a798" providerId="ADAL" clId="{10345179-8DC2-4273-A8AF-73AEEF0777CD}" dt="2022-02-14T15:06:23.108" v="729" actId="1036"/>
          <ac:picMkLst>
            <pc:docMk/>
            <pc:sldMk cId="2363286418" sldId="503"/>
            <ac:picMk id="77" creationId="{62E3CB2E-CC3A-43D6-BB65-A659B9D70C02}"/>
          </ac:picMkLst>
        </pc:picChg>
        <pc:picChg chg="add mod">
          <ac:chgData name="Marc Hennemann" userId="407dd870-6b0d-4559-aad6-2b049639a798" providerId="ADAL" clId="{10345179-8DC2-4273-A8AF-73AEEF0777CD}" dt="2022-02-14T15:06:23.108" v="729" actId="1036"/>
          <ac:picMkLst>
            <pc:docMk/>
            <pc:sldMk cId="2363286418" sldId="503"/>
            <ac:picMk id="78" creationId="{BDFCE995-7A4F-407B-8211-52EC2C36AB39}"/>
          </ac:picMkLst>
        </pc:picChg>
        <pc:picChg chg="add mod">
          <ac:chgData name="Marc Hennemann" userId="407dd870-6b0d-4559-aad6-2b049639a798" providerId="ADAL" clId="{10345179-8DC2-4273-A8AF-73AEEF0777CD}" dt="2022-02-14T15:05:13.761" v="725" actId="571"/>
          <ac:picMkLst>
            <pc:docMk/>
            <pc:sldMk cId="2363286418" sldId="503"/>
            <ac:picMk id="79" creationId="{273321CD-C703-4D60-B7F0-58CDF8D42901}"/>
          </ac:picMkLst>
        </pc:picChg>
        <pc:picChg chg="add mod">
          <ac:chgData name="Marc Hennemann" userId="407dd870-6b0d-4559-aad6-2b049639a798" providerId="ADAL" clId="{10345179-8DC2-4273-A8AF-73AEEF0777CD}" dt="2022-02-14T15:05:13.761" v="725" actId="571"/>
          <ac:picMkLst>
            <pc:docMk/>
            <pc:sldMk cId="2363286418" sldId="503"/>
            <ac:picMk id="80" creationId="{47058D6D-C78C-4D34-A003-D03DED091602}"/>
          </ac:picMkLst>
        </pc:picChg>
        <pc:picChg chg="add mod">
          <ac:chgData name="Marc Hennemann" userId="407dd870-6b0d-4559-aad6-2b049639a798" providerId="ADAL" clId="{10345179-8DC2-4273-A8AF-73AEEF0777CD}" dt="2022-02-14T15:05:13.761" v="725" actId="571"/>
          <ac:picMkLst>
            <pc:docMk/>
            <pc:sldMk cId="2363286418" sldId="503"/>
            <ac:picMk id="81" creationId="{590F1186-1C07-4391-804A-A003CB3E1BFA}"/>
          </ac:picMkLst>
        </pc:picChg>
        <pc:cxnChg chg="add mod">
          <ac:chgData name="Marc Hennemann" userId="407dd870-6b0d-4559-aad6-2b049639a798" providerId="ADAL" clId="{10345179-8DC2-4273-A8AF-73AEEF0777CD}" dt="2022-02-14T15:14:21.345" v="795" actId="1076"/>
          <ac:cxnSpMkLst>
            <pc:docMk/>
            <pc:sldMk cId="2363286418" sldId="503"/>
            <ac:cxnSpMk id="93" creationId="{F40CD0D7-12A4-4398-B898-CE51DBD9B4D8}"/>
          </ac:cxnSpMkLst>
        </pc:cxnChg>
        <pc:cxnChg chg="add mod">
          <ac:chgData name="Marc Hennemann" userId="407dd870-6b0d-4559-aad6-2b049639a798" providerId="ADAL" clId="{10345179-8DC2-4273-A8AF-73AEEF0777CD}" dt="2022-02-14T15:14:12.223" v="794" actId="1076"/>
          <ac:cxnSpMkLst>
            <pc:docMk/>
            <pc:sldMk cId="2363286418" sldId="503"/>
            <ac:cxnSpMk id="106" creationId="{D57A9749-A262-4E6A-9773-B490E99957B2}"/>
          </ac:cxnSpMkLst>
        </pc:cxnChg>
      </pc:sldChg>
      <pc:sldChg chg="add del">
        <pc:chgData name="Marc Hennemann" userId="407dd870-6b0d-4559-aad6-2b049639a798" providerId="ADAL" clId="{10345179-8DC2-4273-A8AF-73AEEF0777CD}" dt="2022-02-15T18:08:28.624" v="1995" actId="2696"/>
        <pc:sldMkLst>
          <pc:docMk/>
          <pc:sldMk cId="1635886784" sldId="504"/>
        </pc:sldMkLst>
      </pc:sldChg>
      <pc:sldChg chg="add del">
        <pc:chgData name="Marc Hennemann" userId="407dd870-6b0d-4559-aad6-2b049639a798" providerId="ADAL" clId="{10345179-8DC2-4273-A8AF-73AEEF0777CD}" dt="2022-02-14T16:08:36.377" v="1311" actId="2696"/>
        <pc:sldMkLst>
          <pc:docMk/>
          <pc:sldMk cId="2038504863" sldId="504"/>
        </pc:sldMkLst>
      </pc:sldChg>
      <pc:sldChg chg="add">
        <pc:chgData name="Marc Hennemann" userId="407dd870-6b0d-4559-aad6-2b049639a798" providerId="ADAL" clId="{10345179-8DC2-4273-A8AF-73AEEF0777CD}" dt="2022-02-15T18:08:31.641" v="1996"/>
        <pc:sldMkLst>
          <pc:docMk/>
          <pc:sldMk cId="4284634852" sldId="504"/>
        </pc:sldMkLst>
      </pc:sldChg>
      <pc:sldChg chg="addSp delSp modSp add del mod">
        <pc:chgData name="Marc Hennemann" userId="407dd870-6b0d-4559-aad6-2b049639a798" providerId="ADAL" clId="{10345179-8DC2-4273-A8AF-73AEEF0777CD}" dt="2022-02-14T16:02:03.232" v="1266" actId="47"/>
        <pc:sldMkLst>
          <pc:docMk/>
          <pc:sldMk cId="1526122278" sldId="505"/>
        </pc:sldMkLst>
        <pc:spChg chg="del">
          <ac:chgData name="Marc Hennemann" userId="407dd870-6b0d-4559-aad6-2b049639a798" providerId="ADAL" clId="{10345179-8DC2-4273-A8AF-73AEEF0777CD}" dt="2022-02-14T15:37:01.104" v="869" actId="478"/>
          <ac:spMkLst>
            <pc:docMk/>
            <pc:sldMk cId="1526122278" sldId="505"/>
            <ac:spMk id="6" creationId="{3F4E09E2-0991-44A1-8E9B-F4526D7DE8C4}"/>
          </ac:spMkLst>
        </pc:spChg>
        <pc:spChg chg="del">
          <ac:chgData name="Marc Hennemann" userId="407dd870-6b0d-4559-aad6-2b049639a798" providerId="ADAL" clId="{10345179-8DC2-4273-A8AF-73AEEF0777CD}" dt="2022-02-14T15:37:01.104" v="869" actId="478"/>
          <ac:spMkLst>
            <pc:docMk/>
            <pc:sldMk cId="1526122278" sldId="505"/>
            <ac:spMk id="28" creationId="{81A832E8-4949-4BF5-8DEF-2A36386E7E04}"/>
          </ac:spMkLst>
        </pc:spChg>
        <pc:spChg chg="del">
          <ac:chgData name="Marc Hennemann" userId="407dd870-6b0d-4559-aad6-2b049639a798" providerId="ADAL" clId="{10345179-8DC2-4273-A8AF-73AEEF0777CD}" dt="2022-02-14T15:37:01.104" v="869" actId="478"/>
          <ac:spMkLst>
            <pc:docMk/>
            <pc:sldMk cId="1526122278" sldId="505"/>
            <ac:spMk id="29" creationId="{C32FA6A3-C258-451D-9D62-70850A22A3BD}"/>
          </ac:spMkLst>
        </pc:spChg>
        <pc:spChg chg="del">
          <ac:chgData name="Marc Hennemann" userId="407dd870-6b0d-4559-aad6-2b049639a798" providerId="ADAL" clId="{10345179-8DC2-4273-A8AF-73AEEF0777CD}" dt="2022-02-14T15:37:02.986" v="870" actId="478"/>
          <ac:spMkLst>
            <pc:docMk/>
            <pc:sldMk cId="1526122278" sldId="505"/>
            <ac:spMk id="30" creationId="{37EC929C-F529-4B45-ACE2-EC311C039810}"/>
          </ac:spMkLst>
        </pc:spChg>
        <pc:spChg chg="del">
          <ac:chgData name="Marc Hennemann" userId="407dd870-6b0d-4559-aad6-2b049639a798" providerId="ADAL" clId="{10345179-8DC2-4273-A8AF-73AEEF0777CD}" dt="2022-02-14T15:37:01.104" v="869" actId="478"/>
          <ac:spMkLst>
            <pc:docMk/>
            <pc:sldMk cId="1526122278" sldId="505"/>
            <ac:spMk id="31" creationId="{40AC7FD7-F0B0-4673-8895-E96739FBA19C}"/>
          </ac:spMkLst>
        </pc:spChg>
        <pc:spChg chg="del">
          <ac:chgData name="Marc Hennemann" userId="407dd870-6b0d-4559-aad6-2b049639a798" providerId="ADAL" clId="{10345179-8DC2-4273-A8AF-73AEEF0777CD}" dt="2022-02-14T15:37:01.104" v="869" actId="478"/>
          <ac:spMkLst>
            <pc:docMk/>
            <pc:sldMk cId="1526122278" sldId="505"/>
            <ac:spMk id="32" creationId="{44068BA3-CD64-4DBD-9387-C3BF59F60995}"/>
          </ac:spMkLst>
        </pc:spChg>
        <pc:spChg chg="del">
          <ac:chgData name="Marc Hennemann" userId="407dd870-6b0d-4559-aad6-2b049639a798" providerId="ADAL" clId="{10345179-8DC2-4273-A8AF-73AEEF0777CD}" dt="2022-02-14T15:37:01.104" v="869" actId="478"/>
          <ac:spMkLst>
            <pc:docMk/>
            <pc:sldMk cId="1526122278" sldId="505"/>
            <ac:spMk id="33" creationId="{9AAF59E3-0E2D-4469-AE7F-D0F74FF29C4A}"/>
          </ac:spMkLst>
        </pc:spChg>
        <pc:spChg chg="del">
          <ac:chgData name="Marc Hennemann" userId="407dd870-6b0d-4559-aad6-2b049639a798" providerId="ADAL" clId="{10345179-8DC2-4273-A8AF-73AEEF0777CD}" dt="2022-02-14T15:37:01.104" v="869" actId="478"/>
          <ac:spMkLst>
            <pc:docMk/>
            <pc:sldMk cId="1526122278" sldId="505"/>
            <ac:spMk id="34" creationId="{D440909B-9D5D-4BAB-A0B2-43D8E3D5F001}"/>
          </ac:spMkLst>
        </pc:spChg>
        <pc:spChg chg="del">
          <ac:chgData name="Marc Hennemann" userId="407dd870-6b0d-4559-aad6-2b049639a798" providerId="ADAL" clId="{10345179-8DC2-4273-A8AF-73AEEF0777CD}" dt="2022-02-14T15:37:05.031" v="871" actId="478"/>
          <ac:spMkLst>
            <pc:docMk/>
            <pc:sldMk cId="1526122278" sldId="505"/>
            <ac:spMk id="82" creationId="{763DD688-774F-4C30-9250-6E7346EE34CA}"/>
          </ac:spMkLst>
        </pc:spChg>
        <pc:spChg chg="add mod">
          <ac:chgData name="Marc Hennemann" userId="407dd870-6b0d-4559-aad6-2b049639a798" providerId="ADAL" clId="{10345179-8DC2-4273-A8AF-73AEEF0777CD}" dt="2022-02-14T15:38:12.039" v="876" actId="20577"/>
          <ac:spMkLst>
            <pc:docMk/>
            <pc:sldMk cId="1526122278" sldId="505"/>
            <ac:spMk id="107" creationId="{60E5098F-6225-45B8-9AD6-5AFB49CE6B2C}"/>
          </ac:spMkLst>
        </pc:spChg>
        <pc:spChg chg="del">
          <ac:chgData name="Marc Hennemann" userId="407dd870-6b0d-4559-aad6-2b049639a798" providerId="ADAL" clId="{10345179-8DC2-4273-A8AF-73AEEF0777CD}" dt="2022-02-14T15:37:05.031" v="871" actId="478"/>
          <ac:spMkLst>
            <pc:docMk/>
            <pc:sldMk cId="1526122278" sldId="505"/>
            <ac:spMk id="109" creationId="{BDBFCA7E-55B2-42B4-AD47-FC94301FCFD9}"/>
          </ac:spMkLst>
        </pc:spChg>
        <pc:spChg chg="del">
          <ac:chgData name="Marc Hennemann" userId="407dd870-6b0d-4559-aad6-2b049639a798" providerId="ADAL" clId="{10345179-8DC2-4273-A8AF-73AEEF0777CD}" dt="2022-02-14T15:37:05.031" v="871" actId="478"/>
          <ac:spMkLst>
            <pc:docMk/>
            <pc:sldMk cId="1526122278" sldId="505"/>
            <ac:spMk id="110" creationId="{BAE96A44-8006-4500-BC13-A19B973BAEF2}"/>
          </ac:spMkLst>
        </pc:spChg>
        <pc:spChg chg="mod">
          <ac:chgData name="Marc Hennemann" userId="407dd870-6b0d-4559-aad6-2b049639a798" providerId="ADAL" clId="{10345179-8DC2-4273-A8AF-73AEEF0777CD}" dt="2022-02-14T15:38:08.834" v="872"/>
          <ac:spMkLst>
            <pc:docMk/>
            <pc:sldMk cId="1526122278" sldId="505"/>
            <ac:spMk id="111" creationId="{E952C7CD-84BB-485D-A9CD-5FEDD47E3538}"/>
          </ac:spMkLst>
        </pc:spChg>
        <pc:spChg chg="mod">
          <ac:chgData name="Marc Hennemann" userId="407dd870-6b0d-4559-aad6-2b049639a798" providerId="ADAL" clId="{10345179-8DC2-4273-A8AF-73AEEF0777CD}" dt="2022-02-14T15:38:08.834" v="872"/>
          <ac:spMkLst>
            <pc:docMk/>
            <pc:sldMk cId="1526122278" sldId="505"/>
            <ac:spMk id="114" creationId="{DF72B6BF-FC55-4847-B3CC-8AAF785B5C5C}"/>
          </ac:spMkLst>
        </pc:spChg>
        <pc:spChg chg="mod">
          <ac:chgData name="Marc Hennemann" userId="407dd870-6b0d-4559-aad6-2b049639a798" providerId="ADAL" clId="{10345179-8DC2-4273-A8AF-73AEEF0777CD}" dt="2022-02-14T15:38:08.834" v="872"/>
          <ac:spMkLst>
            <pc:docMk/>
            <pc:sldMk cId="1526122278" sldId="505"/>
            <ac:spMk id="115" creationId="{54B50E94-02A5-47CE-B365-9BF5F49504C6}"/>
          </ac:spMkLst>
        </pc:spChg>
        <pc:spChg chg="mod">
          <ac:chgData name="Marc Hennemann" userId="407dd870-6b0d-4559-aad6-2b049639a798" providerId="ADAL" clId="{10345179-8DC2-4273-A8AF-73AEEF0777CD}" dt="2022-02-14T15:38:08.834" v="872"/>
          <ac:spMkLst>
            <pc:docMk/>
            <pc:sldMk cId="1526122278" sldId="505"/>
            <ac:spMk id="116" creationId="{694B8B69-21DF-4ABA-B438-235177201483}"/>
          </ac:spMkLst>
        </pc:spChg>
        <pc:spChg chg="mod">
          <ac:chgData name="Marc Hennemann" userId="407dd870-6b0d-4559-aad6-2b049639a798" providerId="ADAL" clId="{10345179-8DC2-4273-A8AF-73AEEF0777CD}" dt="2022-02-14T15:38:08.834" v="872"/>
          <ac:spMkLst>
            <pc:docMk/>
            <pc:sldMk cId="1526122278" sldId="505"/>
            <ac:spMk id="117" creationId="{46FCB608-8FEE-4A15-A922-AD6BBD387B22}"/>
          </ac:spMkLst>
        </pc:spChg>
        <pc:spChg chg="mod">
          <ac:chgData name="Marc Hennemann" userId="407dd870-6b0d-4559-aad6-2b049639a798" providerId="ADAL" clId="{10345179-8DC2-4273-A8AF-73AEEF0777CD}" dt="2022-02-14T15:38:21.542" v="878"/>
          <ac:spMkLst>
            <pc:docMk/>
            <pc:sldMk cId="1526122278" sldId="505"/>
            <ac:spMk id="125" creationId="{C0DF43C9-4219-4E9E-BBD8-89DF750BEF1F}"/>
          </ac:spMkLst>
        </pc:spChg>
        <pc:spChg chg="mod">
          <ac:chgData name="Marc Hennemann" userId="407dd870-6b0d-4559-aad6-2b049639a798" providerId="ADAL" clId="{10345179-8DC2-4273-A8AF-73AEEF0777CD}" dt="2022-02-14T15:38:21.542" v="878"/>
          <ac:spMkLst>
            <pc:docMk/>
            <pc:sldMk cId="1526122278" sldId="505"/>
            <ac:spMk id="126" creationId="{3381E663-C9E3-4CD4-8CF2-AF079BED134D}"/>
          </ac:spMkLst>
        </pc:spChg>
        <pc:spChg chg="mod">
          <ac:chgData name="Marc Hennemann" userId="407dd870-6b0d-4559-aad6-2b049639a798" providerId="ADAL" clId="{10345179-8DC2-4273-A8AF-73AEEF0777CD}" dt="2022-02-14T15:38:21.542" v="878"/>
          <ac:spMkLst>
            <pc:docMk/>
            <pc:sldMk cId="1526122278" sldId="505"/>
            <ac:spMk id="127" creationId="{039F8A70-C771-46AF-9148-A47B9791EFE6}"/>
          </ac:spMkLst>
        </pc:spChg>
        <pc:spChg chg="mod">
          <ac:chgData name="Marc Hennemann" userId="407dd870-6b0d-4559-aad6-2b049639a798" providerId="ADAL" clId="{10345179-8DC2-4273-A8AF-73AEEF0777CD}" dt="2022-02-14T15:38:21.542" v="878"/>
          <ac:spMkLst>
            <pc:docMk/>
            <pc:sldMk cId="1526122278" sldId="505"/>
            <ac:spMk id="128" creationId="{DB5AC48E-86C1-47EF-AD30-ABF137805C43}"/>
          </ac:spMkLst>
        </pc:spChg>
        <pc:spChg chg="add del">
          <ac:chgData name="Marc Hennemann" userId="407dd870-6b0d-4559-aad6-2b049639a798" providerId="ADAL" clId="{10345179-8DC2-4273-A8AF-73AEEF0777CD}" dt="2022-02-14T15:39:23.089" v="893" actId="478"/>
          <ac:spMkLst>
            <pc:docMk/>
            <pc:sldMk cId="1526122278" sldId="505"/>
            <ac:spMk id="129" creationId="{E6A509E6-DBA7-46BD-BAC7-DE3DE646E938}"/>
          </ac:spMkLst>
        </pc:spChg>
        <pc:spChg chg="add mod">
          <ac:chgData name="Marc Hennemann" userId="407dd870-6b0d-4559-aad6-2b049639a798" providerId="ADAL" clId="{10345179-8DC2-4273-A8AF-73AEEF0777CD}" dt="2022-02-14T15:41:04.059" v="936" actId="20577"/>
          <ac:spMkLst>
            <pc:docMk/>
            <pc:sldMk cId="1526122278" sldId="505"/>
            <ac:spMk id="130" creationId="{3C9F1DF2-FE25-4EDA-8C53-59FC4464C119}"/>
          </ac:spMkLst>
        </pc:spChg>
        <pc:spChg chg="mod">
          <ac:chgData name="Marc Hennemann" userId="407dd870-6b0d-4559-aad6-2b049639a798" providerId="ADAL" clId="{10345179-8DC2-4273-A8AF-73AEEF0777CD}" dt="2022-02-14T15:39:49.952" v="905"/>
          <ac:spMkLst>
            <pc:docMk/>
            <pc:sldMk cId="1526122278" sldId="505"/>
            <ac:spMk id="132" creationId="{1AFEA2EA-FFAF-409B-ADC4-0098D0761BE4}"/>
          </ac:spMkLst>
        </pc:spChg>
        <pc:spChg chg="mod">
          <ac:chgData name="Marc Hennemann" userId="407dd870-6b0d-4559-aad6-2b049639a798" providerId="ADAL" clId="{10345179-8DC2-4273-A8AF-73AEEF0777CD}" dt="2022-02-14T15:39:49.952" v="905"/>
          <ac:spMkLst>
            <pc:docMk/>
            <pc:sldMk cId="1526122278" sldId="505"/>
            <ac:spMk id="133" creationId="{CAB101B1-8306-4371-BF99-B74E41FFE320}"/>
          </ac:spMkLst>
        </pc:spChg>
        <pc:spChg chg="mod">
          <ac:chgData name="Marc Hennemann" userId="407dd870-6b0d-4559-aad6-2b049639a798" providerId="ADAL" clId="{10345179-8DC2-4273-A8AF-73AEEF0777CD}" dt="2022-02-14T15:39:49.952" v="905"/>
          <ac:spMkLst>
            <pc:docMk/>
            <pc:sldMk cId="1526122278" sldId="505"/>
            <ac:spMk id="134" creationId="{A000CBB9-5939-4ECF-BD50-AC2B22405198}"/>
          </ac:spMkLst>
        </pc:spChg>
        <pc:spChg chg="mod">
          <ac:chgData name="Marc Hennemann" userId="407dd870-6b0d-4559-aad6-2b049639a798" providerId="ADAL" clId="{10345179-8DC2-4273-A8AF-73AEEF0777CD}" dt="2022-02-14T15:39:49.952" v="905"/>
          <ac:spMkLst>
            <pc:docMk/>
            <pc:sldMk cId="1526122278" sldId="505"/>
            <ac:spMk id="135" creationId="{3DCE0379-736B-4300-BA02-ACC5C00F0381}"/>
          </ac:spMkLst>
        </pc:spChg>
        <pc:spChg chg="mod">
          <ac:chgData name="Marc Hennemann" userId="407dd870-6b0d-4559-aad6-2b049639a798" providerId="ADAL" clId="{10345179-8DC2-4273-A8AF-73AEEF0777CD}" dt="2022-02-14T15:39:49.952" v="905"/>
          <ac:spMkLst>
            <pc:docMk/>
            <pc:sldMk cId="1526122278" sldId="505"/>
            <ac:spMk id="137" creationId="{E6582BBA-A351-44A5-BCFE-DD4D04CB1445}"/>
          </ac:spMkLst>
        </pc:spChg>
        <pc:spChg chg="mod">
          <ac:chgData name="Marc Hennemann" userId="407dd870-6b0d-4559-aad6-2b049639a798" providerId="ADAL" clId="{10345179-8DC2-4273-A8AF-73AEEF0777CD}" dt="2022-02-14T15:39:49.952" v="905"/>
          <ac:spMkLst>
            <pc:docMk/>
            <pc:sldMk cId="1526122278" sldId="505"/>
            <ac:spMk id="138" creationId="{533AE163-F53D-4547-91A6-3CDB87987491}"/>
          </ac:spMkLst>
        </pc:spChg>
        <pc:spChg chg="mod">
          <ac:chgData name="Marc Hennemann" userId="407dd870-6b0d-4559-aad6-2b049639a798" providerId="ADAL" clId="{10345179-8DC2-4273-A8AF-73AEEF0777CD}" dt="2022-02-14T15:39:49.952" v="905"/>
          <ac:spMkLst>
            <pc:docMk/>
            <pc:sldMk cId="1526122278" sldId="505"/>
            <ac:spMk id="139" creationId="{85369999-C37F-4AEC-97E8-7AB038F10A3B}"/>
          </ac:spMkLst>
        </pc:spChg>
        <pc:spChg chg="mod">
          <ac:chgData name="Marc Hennemann" userId="407dd870-6b0d-4559-aad6-2b049639a798" providerId="ADAL" clId="{10345179-8DC2-4273-A8AF-73AEEF0777CD}" dt="2022-02-14T15:39:49.952" v="905"/>
          <ac:spMkLst>
            <pc:docMk/>
            <pc:sldMk cId="1526122278" sldId="505"/>
            <ac:spMk id="140" creationId="{6ADFC0F4-D6F8-4D39-A56C-D0ECEF31CED2}"/>
          </ac:spMkLst>
        </pc:spChg>
        <pc:spChg chg="mod">
          <ac:chgData name="Marc Hennemann" userId="407dd870-6b0d-4559-aad6-2b049639a798" providerId="ADAL" clId="{10345179-8DC2-4273-A8AF-73AEEF0777CD}" dt="2022-02-14T15:40:00.071" v="909"/>
          <ac:spMkLst>
            <pc:docMk/>
            <pc:sldMk cId="1526122278" sldId="505"/>
            <ac:spMk id="142" creationId="{FC4D7B6C-FA98-49C3-B922-CFC46050615E}"/>
          </ac:spMkLst>
        </pc:spChg>
        <pc:spChg chg="mod">
          <ac:chgData name="Marc Hennemann" userId="407dd870-6b0d-4559-aad6-2b049639a798" providerId="ADAL" clId="{10345179-8DC2-4273-A8AF-73AEEF0777CD}" dt="2022-02-14T15:40:00.071" v="909"/>
          <ac:spMkLst>
            <pc:docMk/>
            <pc:sldMk cId="1526122278" sldId="505"/>
            <ac:spMk id="143" creationId="{5F372B8F-CA95-410E-AABB-39ECC4D8CAAA}"/>
          </ac:spMkLst>
        </pc:spChg>
        <pc:spChg chg="mod">
          <ac:chgData name="Marc Hennemann" userId="407dd870-6b0d-4559-aad6-2b049639a798" providerId="ADAL" clId="{10345179-8DC2-4273-A8AF-73AEEF0777CD}" dt="2022-02-14T15:40:00.071" v="909"/>
          <ac:spMkLst>
            <pc:docMk/>
            <pc:sldMk cId="1526122278" sldId="505"/>
            <ac:spMk id="144" creationId="{1BB2D2DE-F975-4E0B-AF6E-27D9D14285FC}"/>
          </ac:spMkLst>
        </pc:spChg>
        <pc:spChg chg="mod">
          <ac:chgData name="Marc Hennemann" userId="407dd870-6b0d-4559-aad6-2b049639a798" providerId="ADAL" clId="{10345179-8DC2-4273-A8AF-73AEEF0777CD}" dt="2022-02-14T15:40:00.071" v="909"/>
          <ac:spMkLst>
            <pc:docMk/>
            <pc:sldMk cId="1526122278" sldId="505"/>
            <ac:spMk id="145" creationId="{73E22507-A004-44FF-AFD8-5CC0F1D4CD04}"/>
          </ac:spMkLst>
        </pc:spChg>
        <pc:spChg chg="mod">
          <ac:chgData name="Marc Hennemann" userId="407dd870-6b0d-4559-aad6-2b049639a798" providerId="ADAL" clId="{10345179-8DC2-4273-A8AF-73AEEF0777CD}" dt="2022-02-14T15:40:10.056" v="913"/>
          <ac:spMkLst>
            <pc:docMk/>
            <pc:sldMk cId="1526122278" sldId="505"/>
            <ac:spMk id="147" creationId="{3FDDD195-E4CF-40C4-A89E-EC17A7ED8265}"/>
          </ac:spMkLst>
        </pc:spChg>
        <pc:spChg chg="mod">
          <ac:chgData name="Marc Hennemann" userId="407dd870-6b0d-4559-aad6-2b049639a798" providerId="ADAL" clId="{10345179-8DC2-4273-A8AF-73AEEF0777CD}" dt="2022-02-14T15:40:10.056" v="913"/>
          <ac:spMkLst>
            <pc:docMk/>
            <pc:sldMk cId="1526122278" sldId="505"/>
            <ac:spMk id="148" creationId="{C7157775-CA9B-4410-897E-07D881380939}"/>
          </ac:spMkLst>
        </pc:spChg>
        <pc:spChg chg="mod">
          <ac:chgData name="Marc Hennemann" userId="407dd870-6b0d-4559-aad6-2b049639a798" providerId="ADAL" clId="{10345179-8DC2-4273-A8AF-73AEEF0777CD}" dt="2022-02-14T15:40:10.056" v="913"/>
          <ac:spMkLst>
            <pc:docMk/>
            <pc:sldMk cId="1526122278" sldId="505"/>
            <ac:spMk id="149" creationId="{3DF5D134-E1E7-44A4-8483-30AB09303B89}"/>
          </ac:spMkLst>
        </pc:spChg>
        <pc:spChg chg="mod">
          <ac:chgData name="Marc Hennemann" userId="407dd870-6b0d-4559-aad6-2b049639a798" providerId="ADAL" clId="{10345179-8DC2-4273-A8AF-73AEEF0777CD}" dt="2022-02-14T15:40:10.056" v="913"/>
          <ac:spMkLst>
            <pc:docMk/>
            <pc:sldMk cId="1526122278" sldId="505"/>
            <ac:spMk id="150" creationId="{FA48E3B1-1EE4-4ED0-9BD6-703DBC5109A5}"/>
          </ac:spMkLst>
        </pc:spChg>
        <pc:spChg chg="mod">
          <ac:chgData name="Marc Hennemann" userId="407dd870-6b0d-4559-aad6-2b049639a798" providerId="ADAL" clId="{10345179-8DC2-4273-A8AF-73AEEF0777CD}" dt="2022-02-14T15:40:13.744" v="915"/>
          <ac:spMkLst>
            <pc:docMk/>
            <pc:sldMk cId="1526122278" sldId="505"/>
            <ac:spMk id="152" creationId="{51571080-6F6E-4B4E-9C65-1117243EEC25}"/>
          </ac:spMkLst>
        </pc:spChg>
        <pc:spChg chg="mod">
          <ac:chgData name="Marc Hennemann" userId="407dd870-6b0d-4559-aad6-2b049639a798" providerId="ADAL" clId="{10345179-8DC2-4273-A8AF-73AEEF0777CD}" dt="2022-02-14T15:40:13.744" v="915"/>
          <ac:spMkLst>
            <pc:docMk/>
            <pc:sldMk cId="1526122278" sldId="505"/>
            <ac:spMk id="153" creationId="{DE0B6BBB-BDEB-4D33-A768-C806D973D747}"/>
          </ac:spMkLst>
        </pc:spChg>
        <pc:spChg chg="mod">
          <ac:chgData name="Marc Hennemann" userId="407dd870-6b0d-4559-aad6-2b049639a798" providerId="ADAL" clId="{10345179-8DC2-4273-A8AF-73AEEF0777CD}" dt="2022-02-14T15:40:13.744" v="915"/>
          <ac:spMkLst>
            <pc:docMk/>
            <pc:sldMk cId="1526122278" sldId="505"/>
            <ac:spMk id="154" creationId="{E2FEE373-840C-435B-B3F3-16E6B9B7CE0C}"/>
          </ac:spMkLst>
        </pc:spChg>
        <pc:spChg chg="mod">
          <ac:chgData name="Marc Hennemann" userId="407dd870-6b0d-4559-aad6-2b049639a798" providerId="ADAL" clId="{10345179-8DC2-4273-A8AF-73AEEF0777CD}" dt="2022-02-14T15:40:13.744" v="915"/>
          <ac:spMkLst>
            <pc:docMk/>
            <pc:sldMk cId="1526122278" sldId="505"/>
            <ac:spMk id="155" creationId="{129DCF87-B5D5-43AE-BDD7-15F89E6684A3}"/>
          </ac:spMkLst>
        </pc:spChg>
        <pc:spChg chg="mod">
          <ac:chgData name="Marc Hennemann" userId="407dd870-6b0d-4559-aad6-2b049639a798" providerId="ADAL" clId="{10345179-8DC2-4273-A8AF-73AEEF0777CD}" dt="2022-02-14T15:40:14.424" v="916"/>
          <ac:spMkLst>
            <pc:docMk/>
            <pc:sldMk cId="1526122278" sldId="505"/>
            <ac:spMk id="157" creationId="{44BF2B3D-D2A3-47F0-8CBC-71C1929AF50F}"/>
          </ac:spMkLst>
        </pc:spChg>
        <pc:spChg chg="mod">
          <ac:chgData name="Marc Hennemann" userId="407dd870-6b0d-4559-aad6-2b049639a798" providerId="ADAL" clId="{10345179-8DC2-4273-A8AF-73AEEF0777CD}" dt="2022-02-14T15:40:14.424" v="916"/>
          <ac:spMkLst>
            <pc:docMk/>
            <pc:sldMk cId="1526122278" sldId="505"/>
            <ac:spMk id="158" creationId="{B3B6D07B-F784-4CCF-8811-95ECEA503349}"/>
          </ac:spMkLst>
        </pc:spChg>
        <pc:spChg chg="mod">
          <ac:chgData name="Marc Hennemann" userId="407dd870-6b0d-4559-aad6-2b049639a798" providerId="ADAL" clId="{10345179-8DC2-4273-A8AF-73AEEF0777CD}" dt="2022-02-14T15:40:14.424" v="916"/>
          <ac:spMkLst>
            <pc:docMk/>
            <pc:sldMk cId="1526122278" sldId="505"/>
            <ac:spMk id="159" creationId="{E36B1D44-84BF-4D7F-AD68-8C512FCC032F}"/>
          </ac:spMkLst>
        </pc:spChg>
        <pc:spChg chg="mod">
          <ac:chgData name="Marc Hennemann" userId="407dd870-6b0d-4559-aad6-2b049639a798" providerId="ADAL" clId="{10345179-8DC2-4273-A8AF-73AEEF0777CD}" dt="2022-02-14T15:40:14.424" v="916"/>
          <ac:spMkLst>
            <pc:docMk/>
            <pc:sldMk cId="1526122278" sldId="505"/>
            <ac:spMk id="160" creationId="{565AAB0A-CC1B-4CEA-AE2F-8F3E4631D8D0}"/>
          </ac:spMkLst>
        </pc:spChg>
        <pc:spChg chg="add del mod">
          <ac:chgData name="Marc Hennemann" userId="407dd870-6b0d-4559-aad6-2b049639a798" providerId="ADAL" clId="{10345179-8DC2-4273-A8AF-73AEEF0777CD}" dt="2022-02-14T15:45:13.179" v="1117" actId="478"/>
          <ac:spMkLst>
            <pc:docMk/>
            <pc:sldMk cId="1526122278" sldId="505"/>
            <ac:spMk id="161" creationId="{42000AEB-B0BA-45A4-950C-CB93195DBA1A}"/>
          </ac:spMkLst>
        </pc:spChg>
        <pc:spChg chg="add del mod">
          <ac:chgData name="Marc Hennemann" userId="407dd870-6b0d-4559-aad6-2b049639a798" providerId="ADAL" clId="{10345179-8DC2-4273-A8AF-73AEEF0777CD}" dt="2022-02-14T15:45:13.179" v="1117" actId="478"/>
          <ac:spMkLst>
            <pc:docMk/>
            <pc:sldMk cId="1526122278" sldId="505"/>
            <ac:spMk id="162" creationId="{29524EFB-F569-4A2F-AFCD-94F8BC764B11}"/>
          </ac:spMkLst>
        </pc:spChg>
        <pc:spChg chg="add del mod">
          <ac:chgData name="Marc Hennemann" userId="407dd870-6b0d-4559-aad6-2b049639a798" providerId="ADAL" clId="{10345179-8DC2-4273-A8AF-73AEEF0777CD}" dt="2022-02-14T15:45:13.179" v="1117" actId="478"/>
          <ac:spMkLst>
            <pc:docMk/>
            <pc:sldMk cId="1526122278" sldId="505"/>
            <ac:spMk id="163" creationId="{D14AF519-887E-44EA-9F33-25106D47661E}"/>
          </ac:spMkLst>
        </pc:spChg>
        <pc:spChg chg="add del mod">
          <ac:chgData name="Marc Hennemann" userId="407dd870-6b0d-4559-aad6-2b049639a798" providerId="ADAL" clId="{10345179-8DC2-4273-A8AF-73AEEF0777CD}" dt="2022-02-14T15:45:13.179" v="1117" actId="478"/>
          <ac:spMkLst>
            <pc:docMk/>
            <pc:sldMk cId="1526122278" sldId="505"/>
            <ac:spMk id="164" creationId="{139967D2-AD42-4E84-B1DF-649710F71EB3}"/>
          </ac:spMkLst>
        </pc:spChg>
        <pc:spChg chg="add del mod">
          <ac:chgData name="Marc Hennemann" userId="407dd870-6b0d-4559-aad6-2b049639a798" providerId="ADAL" clId="{10345179-8DC2-4273-A8AF-73AEEF0777CD}" dt="2022-02-14T15:45:13.179" v="1117" actId="478"/>
          <ac:spMkLst>
            <pc:docMk/>
            <pc:sldMk cId="1526122278" sldId="505"/>
            <ac:spMk id="165" creationId="{7C3E4C6C-DC44-4B99-9EC1-389431294D30}"/>
          </ac:spMkLst>
        </pc:spChg>
        <pc:spChg chg="add del mod">
          <ac:chgData name="Marc Hennemann" userId="407dd870-6b0d-4559-aad6-2b049639a798" providerId="ADAL" clId="{10345179-8DC2-4273-A8AF-73AEEF0777CD}" dt="2022-02-14T15:42:07.501" v="956"/>
          <ac:spMkLst>
            <pc:docMk/>
            <pc:sldMk cId="1526122278" sldId="505"/>
            <ac:spMk id="166" creationId="{9F0B04D4-9FF9-40AB-B442-0988786A6764}"/>
          </ac:spMkLst>
        </pc:spChg>
        <pc:spChg chg="mod">
          <ac:chgData name="Marc Hennemann" userId="407dd870-6b0d-4559-aad6-2b049639a798" providerId="ADAL" clId="{10345179-8DC2-4273-A8AF-73AEEF0777CD}" dt="2022-02-14T15:45:13.546" v="1118"/>
          <ac:spMkLst>
            <pc:docMk/>
            <pc:sldMk cId="1526122278" sldId="505"/>
            <ac:spMk id="168" creationId="{25FDEB52-FFC4-4593-8847-1D6CE7FB7353}"/>
          </ac:spMkLst>
        </pc:spChg>
        <pc:spChg chg="mod">
          <ac:chgData name="Marc Hennemann" userId="407dd870-6b0d-4559-aad6-2b049639a798" providerId="ADAL" clId="{10345179-8DC2-4273-A8AF-73AEEF0777CD}" dt="2022-02-14T15:45:13.546" v="1118"/>
          <ac:spMkLst>
            <pc:docMk/>
            <pc:sldMk cId="1526122278" sldId="505"/>
            <ac:spMk id="169" creationId="{002BF60E-A545-4AF7-A56D-51B5985324C5}"/>
          </ac:spMkLst>
        </pc:spChg>
        <pc:spChg chg="mod">
          <ac:chgData name="Marc Hennemann" userId="407dd870-6b0d-4559-aad6-2b049639a798" providerId="ADAL" clId="{10345179-8DC2-4273-A8AF-73AEEF0777CD}" dt="2022-02-14T15:45:13.546" v="1118"/>
          <ac:spMkLst>
            <pc:docMk/>
            <pc:sldMk cId="1526122278" sldId="505"/>
            <ac:spMk id="170" creationId="{9C0D4CD5-E13A-4660-9549-9D59AE274DE5}"/>
          </ac:spMkLst>
        </pc:spChg>
        <pc:spChg chg="mod">
          <ac:chgData name="Marc Hennemann" userId="407dd870-6b0d-4559-aad6-2b049639a798" providerId="ADAL" clId="{10345179-8DC2-4273-A8AF-73AEEF0777CD}" dt="2022-02-14T15:45:13.546" v="1118"/>
          <ac:spMkLst>
            <pc:docMk/>
            <pc:sldMk cId="1526122278" sldId="505"/>
            <ac:spMk id="171" creationId="{666C1C44-5235-4FE5-AAB4-B12046708C53}"/>
          </ac:spMkLst>
        </pc:spChg>
        <pc:spChg chg="mod">
          <ac:chgData name="Marc Hennemann" userId="407dd870-6b0d-4559-aad6-2b049639a798" providerId="ADAL" clId="{10345179-8DC2-4273-A8AF-73AEEF0777CD}" dt="2022-02-14T15:45:13.546" v="1118"/>
          <ac:spMkLst>
            <pc:docMk/>
            <pc:sldMk cId="1526122278" sldId="505"/>
            <ac:spMk id="173" creationId="{5CD90944-A715-4D5E-8A9E-7FE1FD5622B1}"/>
          </ac:spMkLst>
        </pc:spChg>
        <pc:spChg chg="mod">
          <ac:chgData name="Marc Hennemann" userId="407dd870-6b0d-4559-aad6-2b049639a798" providerId="ADAL" clId="{10345179-8DC2-4273-A8AF-73AEEF0777CD}" dt="2022-02-14T15:45:13.546" v="1118"/>
          <ac:spMkLst>
            <pc:docMk/>
            <pc:sldMk cId="1526122278" sldId="505"/>
            <ac:spMk id="174" creationId="{EA7251C2-C6C8-40D7-B927-11A541354831}"/>
          </ac:spMkLst>
        </pc:spChg>
        <pc:spChg chg="mod">
          <ac:chgData name="Marc Hennemann" userId="407dd870-6b0d-4559-aad6-2b049639a798" providerId="ADAL" clId="{10345179-8DC2-4273-A8AF-73AEEF0777CD}" dt="2022-02-14T15:45:13.546" v="1118"/>
          <ac:spMkLst>
            <pc:docMk/>
            <pc:sldMk cId="1526122278" sldId="505"/>
            <ac:spMk id="175" creationId="{8C2A6FA0-E1F8-4A32-9D33-816E27C066D1}"/>
          </ac:spMkLst>
        </pc:spChg>
        <pc:spChg chg="mod">
          <ac:chgData name="Marc Hennemann" userId="407dd870-6b0d-4559-aad6-2b049639a798" providerId="ADAL" clId="{10345179-8DC2-4273-A8AF-73AEEF0777CD}" dt="2022-02-14T15:45:13.546" v="1118"/>
          <ac:spMkLst>
            <pc:docMk/>
            <pc:sldMk cId="1526122278" sldId="505"/>
            <ac:spMk id="176" creationId="{6229127E-7B16-48F1-A5D1-6ECA4410AD85}"/>
          </ac:spMkLst>
        </pc:spChg>
        <pc:spChg chg="mod">
          <ac:chgData name="Marc Hennemann" userId="407dd870-6b0d-4559-aad6-2b049639a798" providerId="ADAL" clId="{10345179-8DC2-4273-A8AF-73AEEF0777CD}" dt="2022-02-14T15:45:13.546" v="1118"/>
          <ac:spMkLst>
            <pc:docMk/>
            <pc:sldMk cId="1526122278" sldId="505"/>
            <ac:spMk id="178" creationId="{E6932366-FE38-49B1-9695-EC3855D51BBB}"/>
          </ac:spMkLst>
        </pc:spChg>
        <pc:spChg chg="mod">
          <ac:chgData name="Marc Hennemann" userId="407dd870-6b0d-4559-aad6-2b049639a798" providerId="ADAL" clId="{10345179-8DC2-4273-A8AF-73AEEF0777CD}" dt="2022-02-14T15:45:13.546" v="1118"/>
          <ac:spMkLst>
            <pc:docMk/>
            <pc:sldMk cId="1526122278" sldId="505"/>
            <ac:spMk id="179" creationId="{D64CCDCA-CE42-4236-8A15-B4B66ADB4E8E}"/>
          </ac:spMkLst>
        </pc:spChg>
        <pc:spChg chg="mod">
          <ac:chgData name="Marc Hennemann" userId="407dd870-6b0d-4559-aad6-2b049639a798" providerId="ADAL" clId="{10345179-8DC2-4273-A8AF-73AEEF0777CD}" dt="2022-02-14T15:45:13.546" v="1118"/>
          <ac:spMkLst>
            <pc:docMk/>
            <pc:sldMk cId="1526122278" sldId="505"/>
            <ac:spMk id="180" creationId="{572D948F-CB0C-4E65-9819-C66974AAA737}"/>
          </ac:spMkLst>
        </pc:spChg>
        <pc:spChg chg="mod">
          <ac:chgData name="Marc Hennemann" userId="407dd870-6b0d-4559-aad6-2b049639a798" providerId="ADAL" clId="{10345179-8DC2-4273-A8AF-73AEEF0777CD}" dt="2022-02-14T15:45:13.546" v="1118"/>
          <ac:spMkLst>
            <pc:docMk/>
            <pc:sldMk cId="1526122278" sldId="505"/>
            <ac:spMk id="181" creationId="{42613677-8CA1-4651-BBFB-FB519204E51B}"/>
          </ac:spMkLst>
        </pc:spChg>
        <pc:spChg chg="mod">
          <ac:chgData name="Marc Hennemann" userId="407dd870-6b0d-4559-aad6-2b049639a798" providerId="ADAL" clId="{10345179-8DC2-4273-A8AF-73AEEF0777CD}" dt="2022-02-14T15:45:13.546" v="1118"/>
          <ac:spMkLst>
            <pc:docMk/>
            <pc:sldMk cId="1526122278" sldId="505"/>
            <ac:spMk id="183" creationId="{04FF90EC-28C6-48FA-86A2-AA42410A114E}"/>
          </ac:spMkLst>
        </pc:spChg>
        <pc:spChg chg="mod">
          <ac:chgData name="Marc Hennemann" userId="407dd870-6b0d-4559-aad6-2b049639a798" providerId="ADAL" clId="{10345179-8DC2-4273-A8AF-73AEEF0777CD}" dt="2022-02-14T15:45:13.546" v="1118"/>
          <ac:spMkLst>
            <pc:docMk/>
            <pc:sldMk cId="1526122278" sldId="505"/>
            <ac:spMk id="184" creationId="{F602CC82-69B3-409B-B381-93529F8CD0CE}"/>
          </ac:spMkLst>
        </pc:spChg>
        <pc:spChg chg="mod">
          <ac:chgData name="Marc Hennemann" userId="407dd870-6b0d-4559-aad6-2b049639a798" providerId="ADAL" clId="{10345179-8DC2-4273-A8AF-73AEEF0777CD}" dt="2022-02-14T15:45:13.546" v="1118"/>
          <ac:spMkLst>
            <pc:docMk/>
            <pc:sldMk cId="1526122278" sldId="505"/>
            <ac:spMk id="185" creationId="{2E361F60-87CF-4754-9A77-263D6EA89E88}"/>
          </ac:spMkLst>
        </pc:spChg>
        <pc:spChg chg="mod">
          <ac:chgData name="Marc Hennemann" userId="407dd870-6b0d-4559-aad6-2b049639a798" providerId="ADAL" clId="{10345179-8DC2-4273-A8AF-73AEEF0777CD}" dt="2022-02-14T15:45:13.546" v="1118"/>
          <ac:spMkLst>
            <pc:docMk/>
            <pc:sldMk cId="1526122278" sldId="505"/>
            <ac:spMk id="186" creationId="{EFC88CA2-2F96-41CE-8C42-96ABBCD36AA7}"/>
          </ac:spMkLst>
        </pc:spChg>
        <pc:spChg chg="mod">
          <ac:chgData name="Marc Hennemann" userId="407dd870-6b0d-4559-aad6-2b049639a798" providerId="ADAL" clId="{10345179-8DC2-4273-A8AF-73AEEF0777CD}" dt="2022-02-14T15:45:13.546" v="1118"/>
          <ac:spMkLst>
            <pc:docMk/>
            <pc:sldMk cId="1526122278" sldId="505"/>
            <ac:spMk id="188" creationId="{6B120E64-49F4-44F6-A598-DAAB552878CD}"/>
          </ac:spMkLst>
        </pc:spChg>
        <pc:spChg chg="mod">
          <ac:chgData name="Marc Hennemann" userId="407dd870-6b0d-4559-aad6-2b049639a798" providerId="ADAL" clId="{10345179-8DC2-4273-A8AF-73AEEF0777CD}" dt="2022-02-14T15:45:13.546" v="1118"/>
          <ac:spMkLst>
            <pc:docMk/>
            <pc:sldMk cId="1526122278" sldId="505"/>
            <ac:spMk id="189" creationId="{98293F8E-830D-4D34-9323-82EE50455004}"/>
          </ac:spMkLst>
        </pc:spChg>
        <pc:spChg chg="mod">
          <ac:chgData name="Marc Hennemann" userId="407dd870-6b0d-4559-aad6-2b049639a798" providerId="ADAL" clId="{10345179-8DC2-4273-A8AF-73AEEF0777CD}" dt="2022-02-14T15:45:13.546" v="1118"/>
          <ac:spMkLst>
            <pc:docMk/>
            <pc:sldMk cId="1526122278" sldId="505"/>
            <ac:spMk id="190" creationId="{BC6F1C43-BAD7-4633-B0A0-D5EFF04B73BD}"/>
          </ac:spMkLst>
        </pc:spChg>
        <pc:spChg chg="mod">
          <ac:chgData name="Marc Hennemann" userId="407dd870-6b0d-4559-aad6-2b049639a798" providerId="ADAL" clId="{10345179-8DC2-4273-A8AF-73AEEF0777CD}" dt="2022-02-14T15:45:13.546" v="1118"/>
          <ac:spMkLst>
            <pc:docMk/>
            <pc:sldMk cId="1526122278" sldId="505"/>
            <ac:spMk id="191" creationId="{8149DEFB-2D02-4DBB-842E-CDC4C3D129B3}"/>
          </ac:spMkLst>
        </pc:spChg>
        <pc:spChg chg="add mod">
          <ac:chgData name="Marc Hennemann" userId="407dd870-6b0d-4559-aad6-2b049639a798" providerId="ADAL" clId="{10345179-8DC2-4273-A8AF-73AEEF0777CD}" dt="2022-02-14T15:45:13.546" v="1118"/>
          <ac:spMkLst>
            <pc:docMk/>
            <pc:sldMk cId="1526122278" sldId="505"/>
            <ac:spMk id="192" creationId="{85A94E7E-E9F9-456A-B8BB-E51DB715E5EF}"/>
          </ac:spMkLst>
        </pc:spChg>
        <pc:spChg chg="add mod">
          <ac:chgData name="Marc Hennemann" userId="407dd870-6b0d-4559-aad6-2b049639a798" providerId="ADAL" clId="{10345179-8DC2-4273-A8AF-73AEEF0777CD}" dt="2022-02-14T15:45:13.546" v="1118"/>
          <ac:spMkLst>
            <pc:docMk/>
            <pc:sldMk cId="1526122278" sldId="505"/>
            <ac:spMk id="193" creationId="{D06EFE01-C847-4852-BB2B-C28FC4270A62}"/>
          </ac:spMkLst>
        </pc:spChg>
        <pc:spChg chg="add mod">
          <ac:chgData name="Marc Hennemann" userId="407dd870-6b0d-4559-aad6-2b049639a798" providerId="ADAL" clId="{10345179-8DC2-4273-A8AF-73AEEF0777CD}" dt="2022-02-14T15:45:13.546" v="1118"/>
          <ac:spMkLst>
            <pc:docMk/>
            <pc:sldMk cId="1526122278" sldId="505"/>
            <ac:spMk id="194" creationId="{7ADE84B2-FD58-47BD-B00A-6A54001A42E7}"/>
          </ac:spMkLst>
        </pc:spChg>
        <pc:spChg chg="add mod">
          <ac:chgData name="Marc Hennemann" userId="407dd870-6b0d-4559-aad6-2b049639a798" providerId="ADAL" clId="{10345179-8DC2-4273-A8AF-73AEEF0777CD}" dt="2022-02-14T15:45:13.546" v="1118"/>
          <ac:spMkLst>
            <pc:docMk/>
            <pc:sldMk cId="1526122278" sldId="505"/>
            <ac:spMk id="195" creationId="{7BE32D22-6F1D-4F53-827A-5237365B7EEF}"/>
          </ac:spMkLst>
        </pc:spChg>
        <pc:spChg chg="add mod">
          <ac:chgData name="Marc Hennemann" userId="407dd870-6b0d-4559-aad6-2b049639a798" providerId="ADAL" clId="{10345179-8DC2-4273-A8AF-73AEEF0777CD}" dt="2022-02-14T15:45:13.546" v="1118"/>
          <ac:spMkLst>
            <pc:docMk/>
            <pc:sldMk cId="1526122278" sldId="505"/>
            <ac:spMk id="196" creationId="{C6FAF2E7-DA83-42B8-90D5-31A79E1D68F5}"/>
          </ac:spMkLst>
        </pc:spChg>
        <pc:spChg chg="add del mod">
          <ac:chgData name="Marc Hennemann" userId="407dd870-6b0d-4559-aad6-2b049639a798" providerId="ADAL" clId="{10345179-8DC2-4273-A8AF-73AEEF0777CD}" dt="2022-02-14T15:45:16.012" v="1119" actId="478"/>
          <ac:spMkLst>
            <pc:docMk/>
            <pc:sldMk cId="1526122278" sldId="505"/>
            <ac:spMk id="197" creationId="{777D4213-4C3D-4BBC-BA2A-76B593532814}"/>
          </ac:spMkLst>
        </pc:spChg>
        <pc:spChg chg="add del mod">
          <ac:chgData name="Marc Hennemann" userId="407dd870-6b0d-4559-aad6-2b049639a798" providerId="ADAL" clId="{10345179-8DC2-4273-A8AF-73AEEF0777CD}" dt="2022-02-14T15:45:17.048" v="1120" actId="478"/>
          <ac:spMkLst>
            <pc:docMk/>
            <pc:sldMk cId="1526122278" sldId="505"/>
            <ac:spMk id="198" creationId="{C63BEBB2-B30B-4DDF-BFBE-46AD1DB96B1E}"/>
          </ac:spMkLst>
        </pc:spChg>
        <pc:spChg chg="mod">
          <ac:chgData name="Marc Hennemann" userId="407dd870-6b0d-4559-aad6-2b049639a798" providerId="ADAL" clId="{10345179-8DC2-4273-A8AF-73AEEF0777CD}" dt="2022-02-14T15:47:52.324" v="1141"/>
          <ac:spMkLst>
            <pc:docMk/>
            <pc:sldMk cId="1526122278" sldId="505"/>
            <ac:spMk id="200" creationId="{D65E2B12-93C9-489C-8310-C71330D2449A}"/>
          </ac:spMkLst>
        </pc:spChg>
        <pc:spChg chg="mod">
          <ac:chgData name="Marc Hennemann" userId="407dd870-6b0d-4559-aad6-2b049639a798" providerId="ADAL" clId="{10345179-8DC2-4273-A8AF-73AEEF0777CD}" dt="2022-02-14T15:47:52.324" v="1141"/>
          <ac:spMkLst>
            <pc:docMk/>
            <pc:sldMk cId="1526122278" sldId="505"/>
            <ac:spMk id="201" creationId="{A5754D4A-3132-45DF-A132-85B8535EDDAC}"/>
          </ac:spMkLst>
        </pc:spChg>
        <pc:spChg chg="mod">
          <ac:chgData name="Marc Hennemann" userId="407dd870-6b0d-4559-aad6-2b049639a798" providerId="ADAL" clId="{10345179-8DC2-4273-A8AF-73AEEF0777CD}" dt="2022-02-14T15:47:52.324" v="1141"/>
          <ac:spMkLst>
            <pc:docMk/>
            <pc:sldMk cId="1526122278" sldId="505"/>
            <ac:spMk id="202" creationId="{4E33CEAD-372B-4934-9BD8-58E2F6BA0E39}"/>
          </ac:spMkLst>
        </pc:spChg>
        <pc:spChg chg="mod">
          <ac:chgData name="Marc Hennemann" userId="407dd870-6b0d-4559-aad6-2b049639a798" providerId="ADAL" clId="{10345179-8DC2-4273-A8AF-73AEEF0777CD}" dt="2022-02-14T15:47:52.324" v="1141"/>
          <ac:spMkLst>
            <pc:docMk/>
            <pc:sldMk cId="1526122278" sldId="505"/>
            <ac:spMk id="203" creationId="{55F46108-9E9F-4B2A-87AE-4E2C08AC10D4}"/>
          </ac:spMkLst>
        </pc:spChg>
        <pc:spChg chg="add mod">
          <ac:chgData name="Marc Hennemann" userId="407dd870-6b0d-4559-aad6-2b049639a798" providerId="ADAL" clId="{10345179-8DC2-4273-A8AF-73AEEF0777CD}" dt="2022-02-14T15:47:57.890" v="1144" actId="20577"/>
          <ac:spMkLst>
            <pc:docMk/>
            <pc:sldMk cId="1526122278" sldId="505"/>
            <ac:spMk id="204" creationId="{1BE99382-0DAC-4990-A77F-4CC25439235B}"/>
          </ac:spMkLst>
        </pc:spChg>
        <pc:spChg chg="add mod">
          <ac:chgData name="Marc Hennemann" userId="407dd870-6b0d-4559-aad6-2b049639a798" providerId="ADAL" clId="{10345179-8DC2-4273-A8AF-73AEEF0777CD}" dt="2022-02-14T15:55:24.909" v="1202"/>
          <ac:spMkLst>
            <pc:docMk/>
            <pc:sldMk cId="1526122278" sldId="505"/>
            <ac:spMk id="205" creationId="{341EF5F9-1A55-4FB5-B59B-A5565BBC568B}"/>
          </ac:spMkLst>
        </pc:spChg>
        <pc:grpChg chg="del">
          <ac:chgData name="Marc Hennemann" userId="407dd870-6b0d-4559-aad6-2b049639a798" providerId="ADAL" clId="{10345179-8DC2-4273-A8AF-73AEEF0777CD}" dt="2022-02-14T15:37:01.104" v="869" actId="478"/>
          <ac:grpSpMkLst>
            <pc:docMk/>
            <pc:sldMk cId="1526122278" sldId="505"/>
            <ac:grpSpMk id="7" creationId="{B022E213-8AFE-4157-9E0E-A8CDA2F46739}"/>
          </ac:grpSpMkLst>
        </pc:grpChg>
        <pc:grpChg chg="del">
          <ac:chgData name="Marc Hennemann" userId="407dd870-6b0d-4559-aad6-2b049639a798" providerId="ADAL" clId="{10345179-8DC2-4273-A8AF-73AEEF0777CD}" dt="2022-02-14T15:37:01.104" v="869" actId="478"/>
          <ac:grpSpMkLst>
            <pc:docMk/>
            <pc:sldMk cId="1526122278" sldId="505"/>
            <ac:grpSpMk id="23" creationId="{E0903ADD-CD5A-4E18-841A-EE558B161A3E}"/>
          </ac:grpSpMkLst>
        </pc:grpChg>
        <pc:grpChg chg="del">
          <ac:chgData name="Marc Hennemann" userId="407dd870-6b0d-4559-aad6-2b049639a798" providerId="ADAL" clId="{10345179-8DC2-4273-A8AF-73AEEF0777CD}" dt="2022-02-14T15:37:01.104" v="869" actId="478"/>
          <ac:grpSpMkLst>
            <pc:docMk/>
            <pc:sldMk cId="1526122278" sldId="505"/>
            <ac:grpSpMk id="35" creationId="{5C288E61-7E07-4816-A142-44670912D558}"/>
          </ac:grpSpMkLst>
        </pc:grpChg>
        <pc:grpChg chg="del">
          <ac:chgData name="Marc Hennemann" userId="407dd870-6b0d-4559-aad6-2b049639a798" providerId="ADAL" clId="{10345179-8DC2-4273-A8AF-73AEEF0777CD}" dt="2022-02-14T15:37:01.104" v="869" actId="478"/>
          <ac:grpSpMkLst>
            <pc:docMk/>
            <pc:sldMk cId="1526122278" sldId="505"/>
            <ac:grpSpMk id="40" creationId="{3B7FF36D-F28A-4155-8BB6-503399D85B3A}"/>
          </ac:grpSpMkLst>
        </pc:grpChg>
        <pc:grpChg chg="del">
          <ac:chgData name="Marc Hennemann" userId="407dd870-6b0d-4559-aad6-2b049639a798" providerId="ADAL" clId="{10345179-8DC2-4273-A8AF-73AEEF0777CD}" dt="2022-02-14T15:37:01.104" v="869" actId="478"/>
          <ac:grpSpMkLst>
            <pc:docMk/>
            <pc:sldMk cId="1526122278" sldId="505"/>
            <ac:grpSpMk id="45" creationId="{C1F92866-7F58-49F0-9600-5895AC1CD175}"/>
          </ac:grpSpMkLst>
        </pc:grpChg>
        <pc:grpChg chg="del">
          <ac:chgData name="Marc Hennemann" userId="407dd870-6b0d-4559-aad6-2b049639a798" providerId="ADAL" clId="{10345179-8DC2-4273-A8AF-73AEEF0777CD}" dt="2022-02-14T15:37:01.104" v="869" actId="478"/>
          <ac:grpSpMkLst>
            <pc:docMk/>
            <pc:sldMk cId="1526122278" sldId="505"/>
            <ac:grpSpMk id="50" creationId="{07D3C2D1-F938-48C5-AE22-5555405176D2}"/>
          </ac:grpSpMkLst>
        </pc:grpChg>
        <pc:grpChg chg="del">
          <ac:chgData name="Marc Hennemann" userId="407dd870-6b0d-4559-aad6-2b049639a798" providerId="ADAL" clId="{10345179-8DC2-4273-A8AF-73AEEF0777CD}" dt="2022-02-14T15:37:01.104" v="869" actId="478"/>
          <ac:grpSpMkLst>
            <pc:docMk/>
            <pc:sldMk cId="1526122278" sldId="505"/>
            <ac:grpSpMk id="55" creationId="{D42DD6EE-FAC4-482C-A0B0-D7CA1123588C}"/>
          </ac:grpSpMkLst>
        </pc:grpChg>
        <pc:grpChg chg="del">
          <ac:chgData name="Marc Hennemann" userId="407dd870-6b0d-4559-aad6-2b049639a798" providerId="ADAL" clId="{10345179-8DC2-4273-A8AF-73AEEF0777CD}" dt="2022-02-14T15:37:01.104" v="869" actId="478"/>
          <ac:grpSpMkLst>
            <pc:docMk/>
            <pc:sldMk cId="1526122278" sldId="505"/>
            <ac:grpSpMk id="60" creationId="{EB58BD88-D4AC-45F6-8F3D-DBF8B682960E}"/>
          </ac:grpSpMkLst>
        </pc:grpChg>
        <pc:grpChg chg="add del mod">
          <ac:chgData name="Marc Hennemann" userId="407dd870-6b0d-4559-aad6-2b049639a798" providerId="ADAL" clId="{10345179-8DC2-4273-A8AF-73AEEF0777CD}" dt="2022-02-14T15:45:19.881" v="1121" actId="478"/>
          <ac:grpSpMkLst>
            <pc:docMk/>
            <pc:sldMk cId="1526122278" sldId="505"/>
            <ac:grpSpMk id="83" creationId="{4102418D-1BCC-4B4A-B6BC-9CC95D1868FB}"/>
          </ac:grpSpMkLst>
        </pc:grpChg>
        <pc:grpChg chg="add del mod">
          <ac:chgData name="Marc Hennemann" userId="407dd870-6b0d-4559-aad6-2b049639a798" providerId="ADAL" clId="{10345179-8DC2-4273-A8AF-73AEEF0777CD}" dt="2022-02-14T15:45:19.881" v="1121" actId="478"/>
          <ac:grpSpMkLst>
            <pc:docMk/>
            <pc:sldMk cId="1526122278" sldId="505"/>
            <ac:grpSpMk id="88" creationId="{4E9AC881-DFF4-4453-9147-69520BCCD241}"/>
          </ac:grpSpMkLst>
        </pc:grpChg>
        <pc:grpChg chg="add del mod">
          <ac:chgData name="Marc Hennemann" userId="407dd870-6b0d-4559-aad6-2b049639a798" providerId="ADAL" clId="{10345179-8DC2-4273-A8AF-73AEEF0777CD}" dt="2022-02-14T15:45:19.881" v="1121" actId="478"/>
          <ac:grpSpMkLst>
            <pc:docMk/>
            <pc:sldMk cId="1526122278" sldId="505"/>
            <ac:grpSpMk id="96" creationId="{B3F47389-05F8-4BCE-AE27-1AB862E3DF0E}"/>
          </ac:grpSpMkLst>
        </pc:grpChg>
        <pc:grpChg chg="add del mod">
          <ac:chgData name="Marc Hennemann" userId="407dd870-6b0d-4559-aad6-2b049639a798" providerId="ADAL" clId="{10345179-8DC2-4273-A8AF-73AEEF0777CD}" dt="2022-02-14T15:45:19.881" v="1121" actId="478"/>
          <ac:grpSpMkLst>
            <pc:docMk/>
            <pc:sldMk cId="1526122278" sldId="505"/>
            <ac:grpSpMk id="101" creationId="{7000345B-2695-41A4-B0DE-10526A4922EE}"/>
          </ac:grpSpMkLst>
        </pc:grpChg>
        <pc:grpChg chg="add mod">
          <ac:chgData name="Marc Hennemann" userId="407dd870-6b0d-4559-aad6-2b049639a798" providerId="ADAL" clId="{10345179-8DC2-4273-A8AF-73AEEF0777CD}" dt="2022-02-14T15:38:27.146" v="881" actId="14100"/>
          <ac:grpSpMkLst>
            <pc:docMk/>
            <pc:sldMk cId="1526122278" sldId="505"/>
            <ac:grpSpMk id="108" creationId="{1ACD1E28-A163-44DA-A136-39BC1EE9E742}"/>
          </ac:grpSpMkLst>
        </pc:grpChg>
        <pc:grpChg chg="add mod">
          <ac:chgData name="Marc Hennemann" userId="407dd870-6b0d-4559-aad6-2b049639a798" providerId="ADAL" clId="{10345179-8DC2-4273-A8AF-73AEEF0777CD}" dt="2022-02-14T15:38:08.834" v="872"/>
          <ac:grpSpMkLst>
            <pc:docMk/>
            <pc:sldMk cId="1526122278" sldId="505"/>
            <ac:grpSpMk id="113" creationId="{5CEEFFD8-A8E6-4295-BF94-5E4394C3C6BB}"/>
          </ac:grpSpMkLst>
        </pc:grpChg>
        <pc:grpChg chg="add del mod">
          <ac:chgData name="Marc Hennemann" userId="407dd870-6b0d-4559-aad6-2b049639a798" providerId="ADAL" clId="{10345179-8DC2-4273-A8AF-73AEEF0777CD}" dt="2022-02-14T15:38:15.376" v="877" actId="478"/>
          <ac:grpSpMkLst>
            <pc:docMk/>
            <pc:sldMk cId="1526122278" sldId="505"/>
            <ac:grpSpMk id="118" creationId="{37EEABCC-0CB1-4B8E-8DF0-7A3FC63DCFD4}"/>
          </ac:grpSpMkLst>
        </pc:grpChg>
        <pc:grpChg chg="add del mod">
          <ac:chgData name="Marc Hennemann" userId="407dd870-6b0d-4559-aad6-2b049639a798" providerId="ADAL" clId="{10345179-8DC2-4273-A8AF-73AEEF0777CD}" dt="2022-02-14T15:38:15.376" v="877" actId="478"/>
          <ac:grpSpMkLst>
            <pc:docMk/>
            <pc:sldMk cId="1526122278" sldId="505"/>
            <ac:grpSpMk id="121" creationId="{BC4052D8-E4BC-44EB-8960-C9A0DD997366}"/>
          </ac:grpSpMkLst>
        </pc:grpChg>
        <pc:grpChg chg="add mod">
          <ac:chgData name="Marc Hennemann" userId="407dd870-6b0d-4559-aad6-2b049639a798" providerId="ADAL" clId="{10345179-8DC2-4273-A8AF-73AEEF0777CD}" dt="2022-02-14T15:39:04.394" v="891" actId="14100"/>
          <ac:grpSpMkLst>
            <pc:docMk/>
            <pc:sldMk cId="1526122278" sldId="505"/>
            <ac:grpSpMk id="124" creationId="{84945274-DF2D-4724-894A-8602BB709391}"/>
          </ac:grpSpMkLst>
        </pc:grpChg>
        <pc:grpChg chg="add del mod">
          <ac:chgData name="Marc Hennemann" userId="407dd870-6b0d-4559-aad6-2b049639a798" providerId="ADAL" clId="{10345179-8DC2-4273-A8AF-73AEEF0777CD}" dt="2022-02-14T15:45:13.179" v="1117" actId="478"/>
          <ac:grpSpMkLst>
            <pc:docMk/>
            <pc:sldMk cId="1526122278" sldId="505"/>
            <ac:grpSpMk id="131" creationId="{9940E42D-83DB-48C1-93A7-29EAFB8CEDA3}"/>
          </ac:grpSpMkLst>
        </pc:grpChg>
        <pc:grpChg chg="add del mod">
          <ac:chgData name="Marc Hennemann" userId="407dd870-6b0d-4559-aad6-2b049639a798" providerId="ADAL" clId="{10345179-8DC2-4273-A8AF-73AEEF0777CD}" dt="2022-02-14T15:40:31.887" v="924" actId="478"/>
          <ac:grpSpMkLst>
            <pc:docMk/>
            <pc:sldMk cId="1526122278" sldId="505"/>
            <ac:grpSpMk id="136" creationId="{1C36C34A-03BB-4BDA-9071-ECCD455AC6CE}"/>
          </ac:grpSpMkLst>
        </pc:grpChg>
        <pc:grpChg chg="add del mod">
          <ac:chgData name="Marc Hennemann" userId="407dd870-6b0d-4559-aad6-2b049639a798" providerId="ADAL" clId="{10345179-8DC2-4273-A8AF-73AEEF0777CD}" dt="2022-02-14T15:45:13.179" v="1117" actId="478"/>
          <ac:grpSpMkLst>
            <pc:docMk/>
            <pc:sldMk cId="1526122278" sldId="505"/>
            <ac:grpSpMk id="141" creationId="{DE119EC6-F8F1-4A69-B9AC-B65B1584FA51}"/>
          </ac:grpSpMkLst>
        </pc:grpChg>
        <pc:grpChg chg="add del mod">
          <ac:chgData name="Marc Hennemann" userId="407dd870-6b0d-4559-aad6-2b049639a798" providerId="ADAL" clId="{10345179-8DC2-4273-A8AF-73AEEF0777CD}" dt="2022-02-14T15:45:13.179" v="1117" actId="478"/>
          <ac:grpSpMkLst>
            <pc:docMk/>
            <pc:sldMk cId="1526122278" sldId="505"/>
            <ac:grpSpMk id="146" creationId="{83091123-B80D-43C8-B348-AE7C5C7CEEEF}"/>
          </ac:grpSpMkLst>
        </pc:grpChg>
        <pc:grpChg chg="add del mod">
          <ac:chgData name="Marc Hennemann" userId="407dd870-6b0d-4559-aad6-2b049639a798" providerId="ADAL" clId="{10345179-8DC2-4273-A8AF-73AEEF0777CD}" dt="2022-02-14T15:45:13.179" v="1117" actId="478"/>
          <ac:grpSpMkLst>
            <pc:docMk/>
            <pc:sldMk cId="1526122278" sldId="505"/>
            <ac:grpSpMk id="151" creationId="{1DF71BB6-574A-4502-B005-ABC499DB218D}"/>
          </ac:grpSpMkLst>
        </pc:grpChg>
        <pc:grpChg chg="add del mod">
          <ac:chgData name="Marc Hennemann" userId="407dd870-6b0d-4559-aad6-2b049639a798" providerId="ADAL" clId="{10345179-8DC2-4273-A8AF-73AEEF0777CD}" dt="2022-02-14T15:45:13.179" v="1117" actId="478"/>
          <ac:grpSpMkLst>
            <pc:docMk/>
            <pc:sldMk cId="1526122278" sldId="505"/>
            <ac:grpSpMk id="156" creationId="{D3D7BC0E-D8B2-4227-8289-0CC1C8131638}"/>
          </ac:grpSpMkLst>
        </pc:grpChg>
        <pc:grpChg chg="add mod">
          <ac:chgData name="Marc Hennemann" userId="407dd870-6b0d-4559-aad6-2b049639a798" providerId="ADAL" clId="{10345179-8DC2-4273-A8AF-73AEEF0777CD}" dt="2022-02-14T15:45:13.546" v="1118"/>
          <ac:grpSpMkLst>
            <pc:docMk/>
            <pc:sldMk cId="1526122278" sldId="505"/>
            <ac:grpSpMk id="167" creationId="{9909D88E-DBC1-4801-A65C-0A52756A95CD}"/>
          </ac:grpSpMkLst>
        </pc:grpChg>
        <pc:grpChg chg="add mod">
          <ac:chgData name="Marc Hennemann" userId="407dd870-6b0d-4559-aad6-2b049639a798" providerId="ADAL" clId="{10345179-8DC2-4273-A8AF-73AEEF0777CD}" dt="2022-02-14T15:45:13.546" v="1118"/>
          <ac:grpSpMkLst>
            <pc:docMk/>
            <pc:sldMk cId="1526122278" sldId="505"/>
            <ac:grpSpMk id="172" creationId="{8508385B-BFCB-49BC-AF94-ACCF640E9168}"/>
          </ac:grpSpMkLst>
        </pc:grpChg>
        <pc:grpChg chg="add mod">
          <ac:chgData name="Marc Hennemann" userId="407dd870-6b0d-4559-aad6-2b049639a798" providerId="ADAL" clId="{10345179-8DC2-4273-A8AF-73AEEF0777CD}" dt="2022-02-14T15:45:13.546" v="1118"/>
          <ac:grpSpMkLst>
            <pc:docMk/>
            <pc:sldMk cId="1526122278" sldId="505"/>
            <ac:grpSpMk id="177" creationId="{AFDB81ED-E186-4ED3-AAFF-11B7604E27B5}"/>
          </ac:grpSpMkLst>
        </pc:grpChg>
        <pc:grpChg chg="add mod">
          <ac:chgData name="Marc Hennemann" userId="407dd870-6b0d-4559-aad6-2b049639a798" providerId="ADAL" clId="{10345179-8DC2-4273-A8AF-73AEEF0777CD}" dt="2022-02-14T15:45:13.546" v="1118"/>
          <ac:grpSpMkLst>
            <pc:docMk/>
            <pc:sldMk cId="1526122278" sldId="505"/>
            <ac:grpSpMk id="182" creationId="{9C26C53A-0870-48EF-88AE-A3C63AAA9E70}"/>
          </ac:grpSpMkLst>
        </pc:grpChg>
        <pc:grpChg chg="add mod">
          <ac:chgData name="Marc Hennemann" userId="407dd870-6b0d-4559-aad6-2b049639a798" providerId="ADAL" clId="{10345179-8DC2-4273-A8AF-73AEEF0777CD}" dt="2022-02-14T15:45:13.546" v="1118"/>
          <ac:grpSpMkLst>
            <pc:docMk/>
            <pc:sldMk cId="1526122278" sldId="505"/>
            <ac:grpSpMk id="187" creationId="{D7132F11-D492-4E9A-ADFC-E96910752E5D}"/>
          </ac:grpSpMkLst>
        </pc:grpChg>
        <pc:grpChg chg="add mod">
          <ac:chgData name="Marc Hennemann" userId="407dd870-6b0d-4559-aad6-2b049639a798" providerId="ADAL" clId="{10345179-8DC2-4273-A8AF-73AEEF0777CD}" dt="2022-02-14T15:47:55.886" v="1142" actId="1076"/>
          <ac:grpSpMkLst>
            <pc:docMk/>
            <pc:sldMk cId="1526122278" sldId="505"/>
            <ac:grpSpMk id="199" creationId="{D00B60B0-ACD8-486A-B0D0-8FCC5F954CC9}"/>
          </ac:grpSpMkLst>
        </pc:grpChg>
        <pc:picChg chg="del">
          <ac:chgData name="Marc Hennemann" userId="407dd870-6b0d-4559-aad6-2b049639a798" providerId="ADAL" clId="{10345179-8DC2-4273-A8AF-73AEEF0777CD}" dt="2022-02-14T15:37:01.104" v="869" actId="478"/>
          <ac:picMkLst>
            <pc:docMk/>
            <pc:sldMk cId="1526122278" sldId="505"/>
            <ac:picMk id="67" creationId="{6F7EEA2E-8013-4730-AE9C-D399DFA0D8EA}"/>
          </ac:picMkLst>
        </pc:picChg>
        <pc:picChg chg="del">
          <ac:chgData name="Marc Hennemann" userId="407dd870-6b0d-4559-aad6-2b049639a798" providerId="ADAL" clId="{10345179-8DC2-4273-A8AF-73AEEF0777CD}" dt="2022-02-14T15:37:01.104" v="869" actId="478"/>
          <ac:picMkLst>
            <pc:docMk/>
            <pc:sldMk cId="1526122278" sldId="505"/>
            <ac:picMk id="72" creationId="{B4185ACE-781C-448E-B223-FCCF9A3D3E07}"/>
          </ac:picMkLst>
        </pc:picChg>
        <pc:picChg chg="del">
          <ac:chgData name="Marc Hennemann" userId="407dd870-6b0d-4559-aad6-2b049639a798" providerId="ADAL" clId="{10345179-8DC2-4273-A8AF-73AEEF0777CD}" dt="2022-02-14T15:37:01.104" v="869" actId="478"/>
          <ac:picMkLst>
            <pc:docMk/>
            <pc:sldMk cId="1526122278" sldId="505"/>
            <ac:picMk id="73" creationId="{1F47C097-AD18-4DFE-BA85-502BC16464F4}"/>
          </ac:picMkLst>
        </pc:picChg>
        <pc:picChg chg="del">
          <ac:chgData name="Marc Hennemann" userId="407dd870-6b0d-4559-aad6-2b049639a798" providerId="ADAL" clId="{10345179-8DC2-4273-A8AF-73AEEF0777CD}" dt="2022-02-14T15:37:01.104" v="869" actId="478"/>
          <ac:picMkLst>
            <pc:docMk/>
            <pc:sldMk cId="1526122278" sldId="505"/>
            <ac:picMk id="74" creationId="{8F898652-FD05-4833-91E0-4A1E7E83799D}"/>
          </ac:picMkLst>
        </pc:picChg>
        <pc:picChg chg="del">
          <ac:chgData name="Marc Hennemann" userId="407dd870-6b0d-4559-aad6-2b049639a798" providerId="ADAL" clId="{10345179-8DC2-4273-A8AF-73AEEF0777CD}" dt="2022-02-14T15:37:02.986" v="870" actId="478"/>
          <ac:picMkLst>
            <pc:docMk/>
            <pc:sldMk cId="1526122278" sldId="505"/>
            <ac:picMk id="75" creationId="{A1C16B05-DDF6-4879-88AD-866CFA873F9F}"/>
          </ac:picMkLst>
        </pc:picChg>
        <pc:picChg chg="del">
          <ac:chgData name="Marc Hennemann" userId="407dd870-6b0d-4559-aad6-2b049639a798" providerId="ADAL" clId="{10345179-8DC2-4273-A8AF-73AEEF0777CD}" dt="2022-02-14T15:37:01.104" v="869" actId="478"/>
          <ac:picMkLst>
            <pc:docMk/>
            <pc:sldMk cId="1526122278" sldId="505"/>
            <ac:picMk id="76" creationId="{986BDFD7-8D81-4CB7-9C21-33908853C1F1}"/>
          </ac:picMkLst>
        </pc:picChg>
        <pc:picChg chg="del">
          <ac:chgData name="Marc Hennemann" userId="407dd870-6b0d-4559-aad6-2b049639a798" providerId="ADAL" clId="{10345179-8DC2-4273-A8AF-73AEEF0777CD}" dt="2022-02-14T15:37:01.104" v="869" actId="478"/>
          <ac:picMkLst>
            <pc:docMk/>
            <pc:sldMk cId="1526122278" sldId="505"/>
            <ac:picMk id="77" creationId="{62E3CB2E-CC3A-43D6-BB65-A659B9D70C02}"/>
          </ac:picMkLst>
        </pc:picChg>
        <pc:picChg chg="del">
          <ac:chgData name="Marc Hennemann" userId="407dd870-6b0d-4559-aad6-2b049639a798" providerId="ADAL" clId="{10345179-8DC2-4273-A8AF-73AEEF0777CD}" dt="2022-02-14T15:37:02.986" v="870" actId="478"/>
          <ac:picMkLst>
            <pc:docMk/>
            <pc:sldMk cId="1526122278" sldId="505"/>
            <ac:picMk id="78" creationId="{BDFCE995-7A4F-407B-8211-52EC2C36AB39}"/>
          </ac:picMkLst>
        </pc:picChg>
        <pc:picChg chg="add mod">
          <ac:chgData name="Marc Hennemann" userId="407dd870-6b0d-4559-aad6-2b049639a798" providerId="ADAL" clId="{10345179-8DC2-4273-A8AF-73AEEF0777CD}" dt="2022-02-14T15:38:08.834" v="872"/>
          <ac:picMkLst>
            <pc:docMk/>
            <pc:sldMk cId="1526122278" sldId="505"/>
            <ac:picMk id="94" creationId="{264575EF-BBAC-4DCA-89B1-477FC5E2CB67}"/>
          </ac:picMkLst>
        </pc:picChg>
        <pc:picChg chg="mod">
          <ac:chgData name="Marc Hennemann" userId="407dd870-6b0d-4559-aad6-2b049639a798" providerId="ADAL" clId="{10345179-8DC2-4273-A8AF-73AEEF0777CD}" dt="2022-02-14T15:38:08.834" v="872"/>
          <ac:picMkLst>
            <pc:docMk/>
            <pc:sldMk cId="1526122278" sldId="505"/>
            <ac:picMk id="112" creationId="{E0AD4C4D-1165-4F93-86DF-488BDCEEA219}"/>
          </ac:picMkLst>
        </pc:picChg>
        <pc:picChg chg="mod">
          <ac:chgData name="Marc Hennemann" userId="407dd870-6b0d-4559-aad6-2b049639a798" providerId="ADAL" clId="{10345179-8DC2-4273-A8AF-73AEEF0777CD}" dt="2022-02-14T15:38:08.834" v="872"/>
          <ac:picMkLst>
            <pc:docMk/>
            <pc:sldMk cId="1526122278" sldId="505"/>
            <ac:picMk id="119" creationId="{199AD1BD-535C-4603-8ED9-7D611A16C56E}"/>
          </ac:picMkLst>
        </pc:picChg>
        <pc:picChg chg="mod">
          <ac:chgData name="Marc Hennemann" userId="407dd870-6b0d-4559-aad6-2b049639a798" providerId="ADAL" clId="{10345179-8DC2-4273-A8AF-73AEEF0777CD}" dt="2022-02-14T15:38:08.834" v="872"/>
          <ac:picMkLst>
            <pc:docMk/>
            <pc:sldMk cId="1526122278" sldId="505"/>
            <ac:picMk id="120" creationId="{91D67DD2-0A76-4915-A5FA-EF35DC78D995}"/>
          </ac:picMkLst>
        </pc:picChg>
        <pc:picChg chg="mod">
          <ac:chgData name="Marc Hennemann" userId="407dd870-6b0d-4559-aad6-2b049639a798" providerId="ADAL" clId="{10345179-8DC2-4273-A8AF-73AEEF0777CD}" dt="2022-02-14T15:38:08.834" v="872"/>
          <ac:picMkLst>
            <pc:docMk/>
            <pc:sldMk cId="1526122278" sldId="505"/>
            <ac:picMk id="122" creationId="{985BBD0A-434F-4583-9675-FFF2BC1EA599}"/>
          </ac:picMkLst>
        </pc:picChg>
        <pc:picChg chg="mod">
          <ac:chgData name="Marc Hennemann" userId="407dd870-6b0d-4559-aad6-2b049639a798" providerId="ADAL" clId="{10345179-8DC2-4273-A8AF-73AEEF0777CD}" dt="2022-02-14T15:38:08.834" v="872"/>
          <ac:picMkLst>
            <pc:docMk/>
            <pc:sldMk cId="1526122278" sldId="505"/>
            <ac:picMk id="123" creationId="{E479A656-8465-4671-BAE4-EE21A3CDF65B}"/>
          </ac:picMkLst>
        </pc:picChg>
        <pc:cxnChg chg="add del mod">
          <ac:chgData name="Marc Hennemann" userId="407dd870-6b0d-4559-aad6-2b049639a798" providerId="ADAL" clId="{10345179-8DC2-4273-A8AF-73AEEF0777CD}" dt="2022-02-14T15:45:19.881" v="1121" actId="478"/>
          <ac:cxnSpMkLst>
            <pc:docMk/>
            <pc:sldMk cId="1526122278" sldId="505"/>
            <ac:cxnSpMk id="93" creationId="{F40CD0D7-12A4-4398-B898-CE51DBD9B4D8}"/>
          </ac:cxnSpMkLst>
        </pc:cxnChg>
        <pc:cxnChg chg="add mod">
          <ac:chgData name="Marc Hennemann" userId="407dd870-6b0d-4559-aad6-2b049639a798" providerId="ADAL" clId="{10345179-8DC2-4273-A8AF-73AEEF0777CD}" dt="2022-02-14T15:38:08.834" v="872"/>
          <ac:cxnSpMkLst>
            <pc:docMk/>
            <pc:sldMk cId="1526122278" sldId="505"/>
            <ac:cxnSpMk id="95" creationId="{7F0DDEEB-8EED-4EF9-8441-BB7BEEFE75C9}"/>
          </ac:cxnSpMkLst>
        </pc:cxnChg>
        <pc:cxnChg chg="add del mod">
          <ac:chgData name="Marc Hennemann" userId="407dd870-6b0d-4559-aad6-2b049639a798" providerId="ADAL" clId="{10345179-8DC2-4273-A8AF-73AEEF0777CD}" dt="2022-02-14T15:45:19.881" v="1121" actId="478"/>
          <ac:cxnSpMkLst>
            <pc:docMk/>
            <pc:sldMk cId="1526122278" sldId="505"/>
            <ac:cxnSpMk id="106" creationId="{D57A9749-A262-4E6A-9773-B490E99957B2}"/>
          </ac:cxnSpMkLst>
        </pc:cxnChg>
      </pc:sldChg>
      <pc:sldChg chg="addSp delSp modSp add del mod">
        <pc:chgData name="Marc Hennemann" userId="407dd870-6b0d-4559-aad6-2b049639a798" providerId="ADAL" clId="{10345179-8DC2-4273-A8AF-73AEEF0777CD}" dt="2022-02-14T16:02:04.136" v="1267" actId="47"/>
        <pc:sldMkLst>
          <pc:docMk/>
          <pc:sldMk cId="1431630798" sldId="506"/>
        </pc:sldMkLst>
        <pc:spChg chg="add mod">
          <ac:chgData name="Marc Hennemann" userId="407dd870-6b0d-4559-aad6-2b049639a798" providerId="ADAL" clId="{10345179-8DC2-4273-A8AF-73AEEF0777CD}" dt="2022-02-14T15:45:08.175" v="1116" actId="1038"/>
          <ac:spMkLst>
            <pc:docMk/>
            <pc:sldMk cId="1431630798" sldId="506"/>
            <ac:spMk id="6" creationId="{224ABAC9-6B18-4D1F-931D-42000CDA0382}"/>
          </ac:spMkLst>
        </pc:spChg>
        <pc:spChg chg="add mod">
          <ac:chgData name="Marc Hennemann" userId="407dd870-6b0d-4559-aad6-2b049639a798" providerId="ADAL" clId="{10345179-8DC2-4273-A8AF-73AEEF0777CD}" dt="2022-02-14T15:45:08.175" v="1116" actId="1038"/>
          <ac:spMkLst>
            <pc:docMk/>
            <pc:sldMk cId="1431630798" sldId="506"/>
            <ac:spMk id="76" creationId="{989E1CC7-8465-4D89-B4C3-B8848610E251}"/>
          </ac:spMkLst>
        </pc:spChg>
        <pc:spChg chg="mod">
          <ac:chgData name="Marc Hennemann" userId="407dd870-6b0d-4559-aad6-2b049639a798" providerId="ADAL" clId="{10345179-8DC2-4273-A8AF-73AEEF0777CD}" dt="2022-02-14T15:48:01.725" v="1145"/>
          <ac:spMkLst>
            <pc:docMk/>
            <pc:sldMk cId="1431630798" sldId="506"/>
            <ac:spMk id="78" creationId="{CCD1B8A6-0C5B-4BAB-B66E-05B5D49FF3F6}"/>
          </ac:spMkLst>
        </pc:spChg>
        <pc:spChg chg="mod">
          <ac:chgData name="Marc Hennemann" userId="407dd870-6b0d-4559-aad6-2b049639a798" providerId="ADAL" clId="{10345179-8DC2-4273-A8AF-73AEEF0777CD}" dt="2022-02-14T15:48:01.725" v="1145"/>
          <ac:spMkLst>
            <pc:docMk/>
            <pc:sldMk cId="1431630798" sldId="506"/>
            <ac:spMk id="79" creationId="{7618124A-B6A2-46CD-A9AB-E0A54AF2A2EE}"/>
          </ac:spMkLst>
        </pc:spChg>
        <pc:spChg chg="mod">
          <ac:chgData name="Marc Hennemann" userId="407dd870-6b0d-4559-aad6-2b049639a798" providerId="ADAL" clId="{10345179-8DC2-4273-A8AF-73AEEF0777CD}" dt="2022-02-14T15:48:01.725" v="1145"/>
          <ac:spMkLst>
            <pc:docMk/>
            <pc:sldMk cId="1431630798" sldId="506"/>
            <ac:spMk id="80" creationId="{3EAAA137-B660-4722-B6DB-B013E2932171}"/>
          </ac:spMkLst>
        </pc:spChg>
        <pc:spChg chg="mod">
          <ac:chgData name="Marc Hennemann" userId="407dd870-6b0d-4559-aad6-2b049639a798" providerId="ADAL" clId="{10345179-8DC2-4273-A8AF-73AEEF0777CD}" dt="2022-02-14T15:48:01.725" v="1145"/>
          <ac:spMkLst>
            <pc:docMk/>
            <pc:sldMk cId="1431630798" sldId="506"/>
            <ac:spMk id="81" creationId="{0C9BEDA7-2EC0-4596-9999-4C485EFF667A}"/>
          </ac:spMkLst>
        </pc:spChg>
        <pc:spChg chg="add mod">
          <ac:chgData name="Marc Hennemann" userId="407dd870-6b0d-4559-aad6-2b049639a798" providerId="ADAL" clId="{10345179-8DC2-4273-A8AF-73AEEF0777CD}" dt="2022-02-14T15:48:01.725" v="1145"/>
          <ac:spMkLst>
            <pc:docMk/>
            <pc:sldMk cId="1431630798" sldId="506"/>
            <ac:spMk id="82" creationId="{DDA639B6-E7F8-4F88-80B8-6B9D9ADE9AF9}"/>
          </ac:spMkLst>
        </pc:spChg>
        <pc:spChg chg="add mod">
          <ac:chgData name="Marc Hennemann" userId="407dd870-6b0d-4559-aad6-2b049639a798" providerId="ADAL" clId="{10345179-8DC2-4273-A8AF-73AEEF0777CD}" dt="2022-02-14T15:55:23.563" v="1201"/>
          <ac:spMkLst>
            <pc:docMk/>
            <pc:sldMk cId="1431630798" sldId="506"/>
            <ac:spMk id="109" creationId="{323E8041-CD36-468F-9CAA-4136835577FC}"/>
          </ac:spMkLst>
        </pc:spChg>
        <pc:spChg chg="mod">
          <ac:chgData name="Marc Hennemann" userId="407dd870-6b0d-4559-aad6-2b049639a798" providerId="ADAL" clId="{10345179-8DC2-4273-A8AF-73AEEF0777CD}" dt="2022-02-14T15:43:39.146" v="1072" actId="692"/>
          <ac:spMkLst>
            <pc:docMk/>
            <pc:sldMk cId="1431630798" sldId="506"/>
            <ac:spMk id="142" creationId="{FC4D7B6C-FA98-49C3-B922-CFC46050615E}"/>
          </ac:spMkLst>
        </pc:spChg>
        <pc:spChg chg="mod">
          <ac:chgData name="Marc Hennemann" userId="407dd870-6b0d-4559-aad6-2b049639a798" providerId="ADAL" clId="{10345179-8DC2-4273-A8AF-73AEEF0777CD}" dt="2022-02-14T15:43:39.146" v="1072" actId="692"/>
          <ac:spMkLst>
            <pc:docMk/>
            <pc:sldMk cId="1431630798" sldId="506"/>
            <ac:spMk id="143" creationId="{5F372B8F-CA95-410E-AABB-39ECC4D8CAAA}"/>
          </ac:spMkLst>
        </pc:spChg>
        <pc:spChg chg="mod">
          <ac:chgData name="Marc Hennemann" userId="407dd870-6b0d-4559-aad6-2b049639a798" providerId="ADAL" clId="{10345179-8DC2-4273-A8AF-73AEEF0777CD}" dt="2022-02-14T15:43:39.146" v="1072" actId="692"/>
          <ac:spMkLst>
            <pc:docMk/>
            <pc:sldMk cId="1431630798" sldId="506"/>
            <ac:spMk id="144" creationId="{1BB2D2DE-F975-4E0B-AF6E-27D9D14285FC}"/>
          </ac:spMkLst>
        </pc:spChg>
        <pc:spChg chg="mod">
          <ac:chgData name="Marc Hennemann" userId="407dd870-6b0d-4559-aad6-2b049639a798" providerId="ADAL" clId="{10345179-8DC2-4273-A8AF-73AEEF0777CD}" dt="2022-02-14T15:43:39.146" v="1072" actId="692"/>
          <ac:spMkLst>
            <pc:docMk/>
            <pc:sldMk cId="1431630798" sldId="506"/>
            <ac:spMk id="145" creationId="{73E22507-A004-44FF-AFD8-5CC0F1D4CD04}"/>
          </ac:spMkLst>
        </pc:spChg>
        <pc:spChg chg="mod">
          <ac:chgData name="Marc Hennemann" userId="407dd870-6b0d-4559-aad6-2b049639a798" providerId="ADAL" clId="{10345179-8DC2-4273-A8AF-73AEEF0777CD}" dt="2022-02-14T15:45:08.175" v="1116" actId="1038"/>
          <ac:spMkLst>
            <pc:docMk/>
            <pc:sldMk cId="1431630798" sldId="506"/>
            <ac:spMk id="161" creationId="{42000AEB-B0BA-45A4-950C-CB93195DBA1A}"/>
          </ac:spMkLst>
        </pc:spChg>
        <pc:spChg chg="mod">
          <ac:chgData name="Marc Hennemann" userId="407dd870-6b0d-4559-aad6-2b049639a798" providerId="ADAL" clId="{10345179-8DC2-4273-A8AF-73AEEF0777CD}" dt="2022-02-14T15:45:08.175" v="1116" actId="1038"/>
          <ac:spMkLst>
            <pc:docMk/>
            <pc:sldMk cId="1431630798" sldId="506"/>
            <ac:spMk id="162" creationId="{29524EFB-F569-4A2F-AFCD-94F8BC764B11}"/>
          </ac:spMkLst>
        </pc:spChg>
        <pc:spChg chg="mod">
          <ac:chgData name="Marc Hennemann" userId="407dd870-6b0d-4559-aad6-2b049639a798" providerId="ADAL" clId="{10345179-8DC2-4273-A8AF-73AEEF0777CD}" dt="2022-02-14T15:45:08.175" v="1116" actId="1038"/>
          <ac:spMkLst>
            <pc:docMk/>
            <pc:sldMk cId="1431630798" sldId="506"/>
            <ac:spMk id="163" creationId="{D14AF519-887E-44EA-9F33-25106D47661E}"/>
          </ac:spMkLst>
        </pc:spChg>
        <pc:spChg chg="mod">
          <ac:chgData name="Marc Hennemann" userId="407dd870-6b0d-4559-aad6-2b049639a798" providerId="ADAL" clId="{10345179-8DC2-4273-A8AF-73AEEF0777CD}" dt="2022-02-14T15:45:08.175" v="1116" actId="1038"/>
          <ac:spMkLst>
            <pc:docMk/>
            <pc:sldMk cId="1431630798" sldId="506"/>
            <ac:spMk id="164" creationId="{139967D2-AD42-4E84-B1DF-649710F71EB3}"/>
          </ac:spMkLst>
        </pc:spChg>
        <pc:spChg chg="mod">
          <ac:chgData name="Marc Hennemann" userId="407dd870-6b0d-4559-aad6-2b049639a798" providerId="ADAL" clId="{10345179-8DC2-4273-A8AF-73AEEF0777CD}" dt="2022-02-14T15:45:08.175" v="1116" actId="1038"/>
          <ac:spMkLst>
            <pc:docMk/>
            <pc:sldMk cId="1431630798" sldId="506"/>
            <ac:spMk id="165" creationId="{7C3E4C6C-DC44-4B99-9EC1-389431294D30}"/>
          </ac:spMkLst>
        </pc:spChg>
        <pc:grpChg chg="add mod">
          <ac:chgData name="Marc Hennemann" userId="407dd870-6b0d-4559-aad6-2b049639a798" providerId="ADAL" clId="{10345179-8DC2-4273-A8AF-73AEEF0777CD}" dt="2022-02-14T15:48:01.725" v="1145"/>
          <ac:grpSpMkLst>
            <pc:docMk/>
            <pc:sldMk cId="1431630798" sldId="506"/>
            <ac:grpSpMk id="77" creationId="{85983CB0-A979-43DC-AF8A-F2E387F6B448}"/>
          </ac:grpSpMkLst>
        </pc:grpChg>
        <pc:grpChg chg="del">
          <ac:chgData name="Marc Hennemann" userId="407dd870-6b0d-4559-aad6-2b049639a798" providerId="ADAL" clId="{10345179-8DC2-4273-A8AF-73AEEF0777CD}" dt="2022-02-14T15:45:29.284" v="1123" actId="478"/>
          <ac:grpSpMkLst>
            <pc:docMk/>
            <pc:sldMk cId="1431630798" sldId="506"/>
            <ac:grpSpMk id="83" creationId="{4102418D-1BCC-4B4A-B6BC-9CC95D1868FB}"/>
          </ac:grpSpMkLst>
        </pc:grpChg>
        <pc:grpChg chg="del">
          <ac:chgData name="Marc Hennemann" userId="407dd870-6b0d-4559-aad6-2b049639a798" providerId="ADAL" clId="{10345179-8DC2-4273-A8AF-73AEEF0777CD}" dt="2022-02-14T15:45:29.284" v="1123" actId="478"/>
          <ac:grpSpMkLst>
            <pc:docMk/>
            <pc:sldMk cId="1431630798" sldId="506"/>
            <ac:grpSpMk id="88" creationId="{4E9AC881-DFF4-4453-9147-69520BCCD241}"/>
          </ac:grpSpMkLst>
        </pc:grpChg>
        <pc:grpChg chg="del">
          <ac:chgData name="Marc Hennemann" userId="407dd870-6b0d-4559-aad6-2b049639a798" providerId="ADAL" clId="{10345179-8DC2-4273-A8AF-73AEEF0777CD}" dt="2022-02-14T15:45:29.284" v="1123" actId="478"/>
          <ac:grpSpMkLst>
            <pc:docMk/>
            <pc:sldMk cId="1431630798" sldId="506"/>
            <ac:grpSpMk id="96" creationId="{B3F47389-05F8-4BCE-AE27-1AB862E3DF0E}"/>
          </ac:grpSpMkLst>
        </pc:grpChg>
        <pc:grpChg chg="del">
          <ac:chgData name="Marc Hennemann" userId="407dd870-6b0d-4559-aad6-2b049639a798" providerId="ADAL" clId="{10345179-8DC2-4273-A8AF-73AEEF0777CD}" dt="2022-02-14T15:45:29.284" v="1123" actId="478"/>
          <ac:grpSpMkLst>
            <pc:docMk/>
            <pc:sldMk cId="1431630798" sldId="506"/>
            <ac:grpSpMk id="101" creationId="{7000345B-2695-41A4-B0DE-10526A4922EE}"/>
          </ac:grpSpMkLst>
        </pc:grpChg>
        <pc:grpChg chg="mod">
          <ac:chgData name="Marc Hennemann" userId="407dd870-6b0d-4559-aad6-2b049639a798" providerId="ADAL" clId="{10345179-8DC2-4273-A8AF-73AEEF0777CD}" dt="2022-02-14T15:45:08.175" v="1116" actId="1038"/>
          <ac:grpSpMkLst>
            <pc:docMk/>
            <pc:sldMk cId="1431630798" sldId="506"/>
            <ac:grpSpMk id="131" creationId="{9940E42D-83DB-48C1-93A7-29EAFB8CEDA3}"/>
          </ac:grpSpMkLst>
        </pc:grpChg>
        <pc:grpChg chg="mod">
          <ac:chgData name="Marc Hennemann" userId="407dd870-6b0d-4559-aad6-2b049639a798" providerId="ADAL" clId="{10345179-8DC2-4273-A8AF-73AEEF0777CD}" dt="2022-02-14T15:45:08.175" v="1116" actId="1038"/>
          <ac:grpSpMkLst>
            <pc:docMk/>
            <pc:sldMk cId="1431630798" sldId="506"/>
            <ac:grpSpMk id="141" creationId="{DE119EC6-F8F1-4A69-B9AC-B65B1584FA51}"/>
          </ac:grpSpMkLst>
        </pc:grpChg>
        <pc:grpChg chg="mod">
          <ac:chgData name="Marc Hennemann" userId="407dd870-6b0d-4559-aad6-2b049639a798" providerId="ADAL" clId="{10345179-8DC2-4273-A8AF-73AEEF0777CD}" dt="2022-02-14T15:45:08.175" v="1116" actId="1038"/>
          <ac:grpSpMkLst>
            <pc:docMk/>
            <pc:sldMk cId="1431630798" sldId="506"/>
            <ac:grpSpMk id="146" creationId="{83091123-B80D-43C8-B348-AE7C5C7CEEEF}"/>
          </ac:grpSpMkLst>
        </pc:grpChg>
        <pc:grpChg chg="mod">
          <ac:chgData name="Marc Hennemann" userId="407dd870-6b0d-4559-aad6-2b049639a798" providerId="ADAL" clId="{10345179-8DC2-4273-A8AF-73AEEF0777CD}" dt="2022-02-14T15:45:08.175" v="1116" actId="1038"/>
          <ac:grpSpMkLst>
            <pc:docMk/>
            <pc:sldMk cId="1431630798" sldId="506"/>
            <ac:grpSpMk id="151" creationId="{1DF71BB6-574A-4502-B005-ABC499DB218D}"/>
          </ac:grpSpMkLst>
        </pc:grpChg>
        <pc:grpChg chg="mod">
          <ac:chgData name="Marc Hennemann" userId="407dd870-6b0d-4559-aad6-2b049639a798" providerId="ADAL" clId="{10345179-8DC2-4273-A8AF-73AEEF0777CD}" dt="2022-02-14T15:45:08.175" v="1116" actId="1038"/>
          <ac:grpSpMkLst>
            <pc:docMk/>
            <pc:sldMk cId="1431630798" sldId="506"/>
            <ac:grpSpMk id="156" creationId="{D3D7BC0E-D8B2-4227-8289-0CC1C8131638}"/>
          </ac:grpSpMkLst>
        </pc:grpChg>
        <pc:cxnChg chg="del mod">
          <ac:chgData name="Marc Hennemann" userId="407dd870-6b0d-4559-aad6-2b049639a798" providerId="ADAL" clId="{10345179-8DC2-4273-A8AF-73AEEF0777CD}" dt="2022-02-14T15:45:29.284" v="1123" actId="478"/>
          <ac:cxnSpMkLst>
            <pc:docMk/>
            <pc:sldMk cId="1431630798" sldId="506"/>
            <ac:cxnSpMk id="93" creationId="{F40CD0D7-12A4-4398-B898-CE51DBD9B4D8}"/>
          </ac:cxnSpMkLst>
        </pc:cxnChg>
        <pc:cxnChg chg="del mod">
          <ac:chgData name="Marc Hennemann" userId="407dd870-6b0d-4559-aad6-2b049639a798" providerId="ADAL" clId="{10345179-8DC2-4273-A8AF-73AEEF0777CD}" dt="2022-02-14T15:45:29.284" v="1123" actId="478"/>
          <ac:cxnSpMkLst>
            <pc:docMk/>
            <pc:sldMk cId="1431630798" sldId="506"/>
            <ac:cxnSpMk id="106" creationId="{D57A9749-A262-4E6A-9773-B490E99957B2}"/>
          </ac:cxnSpMkLst>
        </pc:cxnChg>
      </pc:sldChg>
      <pc:sldChg chg="addSp delSp modSp add del mod">
        <pc:chgData name="Marc Hennemann" userId="407dd870-6b0d-4559-aad6-2b049639a798" providerId="ADAL" clId="{10345179-8DC2-4273-A8AF-73AEEF0777CD}" dt="2022-02-14T16:01:44.044" v="1265" actId="47"/>
        <pc:sldMkLst>
          <pc:docMk/>
          <pc:sldMk cId="4037986906" sldId="507"/>
        </pc:sldMkLst>
        <pc:spChg chg="add mod">
          <ac:chgData name="Marc Hennemann" userId="407dd870-6b0d-4559-aad6-2b049639a798" providerId="ADAL" clId="{10345179-8DC2-4273-A8AF-73AEEF0777CD}" dt="2022-02-14T15:46:20.349" v="1125" actId="1076"/>
          <ac:spMkLst>
            <pc:docMk/>
            <pc:sldMk cId="4037986906" sldId="507"/>
            <ac:spMk id="77" creationId="{FDFFA4E5-AC47-43D6-824F-8E9AC4F22DE3}"/>
          </ac:spMkLst>
        </pc:spChg>
        <pc:spChg chg="mod">
          <ac:chgData name="Marc Hennemann" userId="407dd870-6b0d-4559-aad6-2b049639a798" providerId="ADAL" clId="{10345179-8DC2-4273-A8AF-73AEEF0777CD}" dt="2022-02-14T15:46:12.381" v="1124"/>
          <ac:spMkLst>
            <pc:docMk/>
            <pc:sldMk cId="4037986906" sldId="507"/>
            <ac:spMk id="79" creationId="{E705359A-72ED-4DF5-B417-7072C018BCD0}"/>
          </ac:spMkLst>
        </pc:spChg>
        <pc:spChg chg="mod">
          <ac:chgData name="Marc Hennemann" userId="407dd870-6b0d-4559-aad6-2b049639a798" providerId="ADAL" clId="{10345179-8DC2-4273-A8AF-73AEEF0777CD}" dt="2022-02-14T15:46:12.381" v="1124"/>
          <ac:spMkLst>
            <pc:docMk/>
            <pc:sldMk cId="4037986906" sldId="507"/>
            <ac:spMk id="80" creationId="{6859E4DA-C596-43F0-BC1E-305F4672938C}"/>
          </ac:spMkLst>
        </pc:spChg>
        <pc:spChg chg="mod">
          <ac:chgData name="Marc Hennemann" userId="407dd870-6b0d-4559-aad6-2b049639a798" providerId="ADAL" clId="{10345179-8DC2-4273-A8AF-73AEEF0777CD}" dt="2022-02-14T15:46:12.381" v="1124"/>
          <ac:spMkLst>
            <pc:docMk/>
            <pc:sldMk cId="4037986906" sldId="507"/>
            <ac:spMk id="81" creationId="{09266985-3B41-48C3-9C9C-275670AD0D6F}"/>
          </ac:spMkLst>
        </pc:spChg>
        <pc:spChg chg="mod">
          <ac:chgData name="Marc Hennemann" userId="407dd870-6b0d-4559-aad6-2b049639a798" providerId="ADAL" clId="{10345179-8DC2-4273-A8AF-73AEEF0777CD}" dt="2022-02-14T15:46:12.381" v="1124"/>
          <ac:spMkLst>
            <pc:docMk/>
            <pc:sldMk cId="4037986906" sldId="507"/>
            <ac:spMk id="82" creationId="{6E7C6F1A-5E10-4A1F-8102-54B9018F41E3}"/>
          </ac:spMkLst>
        </pc:spChg>
        <pc:spChg chg="mod">
          <ac:chgData name="Marc Hennemann" userId="407dd870-6b0d-4559-aad6-2b049639a798" providerId="ADAL" clId="{10345179-8DC2-4273-A8AF-73AEEF0777CD}" dt="2022-02-14T15:46:12.381" v="1124"/>
          <ac:spMkLst>
            <pc:docMk/>
            <pc:sldMk cId="4037986906" sldId="507"/>
            <ac:spMk id="110" creationId="{CBF328B5-F241-42C4-84D3-8B4151B66508}"/>
          </ac:spMkLst>
        </pc:spChg>
        <pc:spChg chg="mod">
          <ac:chgData name="Marc Hennemann" userId="407dd870-6b0d-4559-aad6-2b049639a798" providerId="ADAL" clId="{10345179-8DC2-4273-A8AF-73AEEF0777CD}" dt="2022-02-14T15:46:12.381" v="1124"/>
          <ac:spMkLst>
            <pc:docMk/>
            <pc:sldMk cId="4037986906" sldId="507"/>
            <ac:spMk id="118" creationId="{B3FA2656-99C5-4930-BDC5-C5E5F7EC1DB8}"/>
          </ac:spMkLst>
        </pc:spChg>
        <pc:spChg chg="mod">
          <ac:chgData name="Marc Hennemann" userId="407dd870-6b0d-4559-aad6-2b049639a798" providerId="ADAL" clId="{10345179-8DC2-4273-A8AF-73AEEF0777CD}" dt="2022-02-14T15:46:12.381" v="1124"/>
          <ac:spMkLst>
            <pc:docMk/>
            <pc:sldMk cId="4037986906" sldId="507"/>
            <ac:spMk id="119" creationId="{79907D0D-3A41-4EBE-927C-75DA39909E94}"/>
          </ac:spMkLst>
        </pc:spChg>
        <pc:spChg chg="mod">
          <ac:chgData name="Marc Hennemann" userId="407dd870-6b0d-4559-aad6-2b049639a798" providerId="ADAL" clId="{10345179-8DC2-4273-A8AF-73AEEF0777CD}" dt="2022-02-14T15:46:12.381" v="1124"/>
          <ac:spMkLst>
            <pc:docMk/>
            <pc:sldMk cId="4037986906" sldId="507"/>
            <ac:spMk id="120" creationId="{F9EA04BB-17A6-4101-AD4A-7BAB61595EEC}"/>
          </ac:spMkLst>
        </pc:spChg>
        <pc:spChg chg="add mod">
          <ac:chgData name="Marc Hennemann" userId="407dd870-6b0d-4559-aad6-2b049639a798" providerId="ADAL" clId="{10345179-8DC2-4273-A8AF-73AEEF0777CD}" dt="2022-02-14T15:47:08.694" v="1139" actId="20577"/>
          <ac:spMkLst>
            <pc:docMk/>
            <pc:sldMk cId="4037986906" sldId="507"/>
            <ac:spMk id="123" creationId="{78710607-E9A5-40EF-8FF2-41FA07AA822C}"/>
          </ac:spMkLst>
        </pc:spChg>
        <pc:spChg chg="mod">
          <ac:chgData name="Marc Hennemann" userId="407dd870-6b0d-4559-aad6-2b049639a798" providerId="ADAL" clId="{10345179-8DC2-4273-A8AF-73AEEF0777CD}" dt="2022-02-14T15:46:22.212" v="1126"/>
          <ac:spMkLst>
            <pc:docMk/>
            <pc:sldMk cId="4037986906" sldId="507"/>
            <ac:spMk id="136" creationId="{B34FE332-11D4-44A8-8C9A-2ECAC5533C04}"/>
          </ac:spMkLst>
        </pc:spChg>
        <pc:spChg chg="mod">
          <ac:chgData name="Marc Hennemann" userId="407dd870-6b0d-4559-aad6-2b049639a798" providerId="ADAL" clId="{10345179-8DC2-4273-A8AF-73AEEF0777CD}" dt="2022-02-14T15:46:22.212" v="1126"/>
          <ac:spMkLst>
            <pc:docMk/>
            <pc:sldMk cId="4037986906" sldId="507"/>
            <ac:spMk id="137" creationId="{D0F49100-66C1-4B54-956F-6093EB163F2F}"/>
          </ac:spMkLst>
        </pc:spChg>
        <pc:spChg chg="mod">
          <ac:chgData name="Marc Hennemann" userId="407dd870-6b0d-4559-aad6-2b049639a798" providerId="ADAL" clId="{10345179-8DC2-4273-A8AF-73AEEF0777CD}" dt="2022-02-14T15:46:22.212" v="1126"/>
          <ac:spMkLst>
            <pc:docMk/>
            <pc:sldMk cId="4037986906" sldId="507"/>
            <ac:spMk id="138" creationId="{5EE5B6F9-11EB-4143-8F40-FE36099B8892}"/>
          </ac:spMkLst>
        </pc:spChg>
        <pc:spChg chg="mod">
          <ac:chgData name="Marc Hennemann" userId="407dd870-6b0d-4559-aad6-2b049639a798" providerId="ADAL" clId="{10345179-8DC2-4273-A8AF-73AEEF0777CD}" dt="2022-02-14T15:46:22.212" v="1126"/>
          <ac:spMkLst>
            <pc:docMk/>
            <pc:sldMk cId="4037986906" sldId="507"/>
            <ac:spMk id="139" creationId="{FB3583BA-5A50-40F8-8078-13E1DC801AEC}"/>
          </ac:spMkLst>
        </pc:spChg>
        <pc:spChg chg="mod">
          <ac:chgData name="Marc Hennemann" userId="407dd870-6b0d-4559-aad6-2b049639a798" providerId="ADAL" clId="{10345179-8DC2-4273-A8AF-73AEEF0777CD}" dt="2022-02-14T15:46:22.212" v="1126"/>
          <ac:spMkLst>
            <pc:docMk/>
            <pc:sldMk cId="4037986906" sldId="507"/>
            <ac:spMk id="166" creationId="{1B2A42DC-DFE5-43E4-B20B-4A7D734D96AE}"/>
          </ac:spMkLst>
        </pc:spChg>
        <pc:spChg chg="mod">
          <ac:chgData name="Marc Hennemann" userId="407dd870-6b0d-4559-aad6-2b049639a798" providerId="ADAL" clId="{10345179-8DC2-4273-A8AF-73AEEF0777CD}" dt="2022-02-14T15:46:22.212" v="1126"/>
          <ac:spMkLst>
            <pc:docMk/>
            <pc:sldMk cId="4037986906" sldId="507"/>
            <ac:spMk id="167" creationId="{B1CE7DBB-97BB-43E0-9A96-E701ECF26466}"/>
          </ac:spMkLst>
        </pc:spChg>
        <pc:spChg chg="mod">
          <ac:chgData name="Marc Hennemann" userId="407dd870-6b0d-4559-aad6-2b049639a798" providerId="ADAL" clId="{10345179-8DC2-4273-A8AF-73AEEF0777CD}" dt="2022-02-14T15:46:22.212" v="1126"/>
          <ac:spMkLst>
            <pc:docMk/>
            <pc:sldMk cId="4037986906" sldId="507"/>
            <ac:spMk id="168" creationId="{F33BA51C-8F28-4452-AE98-27BE2FE696CD}"/>
          </ac:spMkLst>
        </pc:spChg>
        <pc:spChg chg="mod">
          <ac:chgData name="Marc Hennemann" userId="407dd870-6b0d-4559-aad6-2b049639a798" providerId="ADAL" clId="{10345179-8DC2-4273-A8AF-73AEEF0777CD}" dt="2022-02-14T15:46:22.212" v="1126"/>
          <ac:spMkLst>
            <pc:docMk/>
            <pc:sldMk cId="4037986906" sldId="507"/>
            <ac:spMk id="169" creationId="{613491C0-E803-41D3-8CE4-8D94ADD07BA5}"/>
          </ac:spMkLst>
        </pc:spChg>
        <pc:spChg chg="add mod">
          <ac:chgData name="Marc Hennemann" userId="407dd870-6b0d-4559-aad6-2b049639a798" providerId="ADAL" clId="{10345179-8DC2-4273-A8AF-73AEEF0777CD}" dt="2022-02-14T15:51:18.167" v="1155" actId="20577"/>
          <ac:spMkLst>
            <pc:docMk/>
            <pc:sldMk cId="4037986906" sldId="507"/>
            <ac:spMk id="172" creationId="{C7CCD8F1-40F0-4AF0-B459-000DCCA24E22}"/>
          </ac:spMkLst>
        </pc:spChg>
        <pc:spChg chg="mod">
          <ac:chgData name="Marc Hennemann" userId="407dd870-6b0d-4559-aad6-2b049639a798" providerId="ADAL" clId="{10345179-8DC2-4273-A8AF-73AEEF0777CD}" dt="2022-02-14T15:46:34.222" v="1130"/>
          <ac:spMkLst>
            <pc:docMk/>
            <pc:sldMk cId="4037986906" sldId="507"/>
            <ac:spMk id="174" creationId="{A1395496-0ED3-498B-A9A3-285824BE290F}"/>
          </ac:spMkLst>
        </pc:spChg>
        <pc:spChg chg="mod">
          <ac:chgData name="Marc Hennemann" userId="407dd870-6b0d-4559-aad6-2b049639a798" providerId="ADAL" clId="{10345179-8DC2-4273-A8AF-73AEEF0777CD}" dt="2022-02-14T15:46:34.222" v="1130"/>
          <ac:spMkLst>
            <pc:docMk/>
            <pc:sldMk cId="4037986906" sldId="507"/>
            <ac:spMk id="175" creationId="{10C2CA14-DE19-4D43-B748-3FA886666235}"/>
          </ac:spMkLst>
        </pc:spChg>
        <pc:spChg chg="mod">
          <ac:chgData name="Marc Hennemann" userId="407dd870-6b0d-4559-aad6-2b049639a798" providerId="ADAL" clId="{10345179-8DC2-4273-A8AF-73AEEF0777CD}" dt="2022-02-14T15:46:34.222" v="1130"/>
          <ac:spMkLst>
            <pc:docMk/>
            <pc:sldMk cId="4037986906" sldId="507"/>
            <ac:spMk id="176" creationId="{952C6C71-59F0-4AFE-9F8B-CA9A70D57C4D}"/>
          </ac:spMkLst>
        </pc:spChg>
        <pc:spChg chg="mod">
          <ac:chgData name="Marc Hennemann" userId="407dd870-6b0d-4559-aad6-2b049639a798" providerId="ADAL" clId="{10345179-8DC2-4273-A8AF-73AEEF0777CD}" dt="2022-02-14T15:46:34.222" v="1130"/>
          <ac:spMkLst>
            <pc:docMk/>
            <pc:sldMk cId="4037986906" sldId="507"/>
            <ac:spMk id="177" creationId="{67DD8A5E-D4F4-442A-A8B8-F6BDF52DE5DF}"/>
          </ac:spMkLst>
        </pc:spChg>
        <pc:spChg chg="mod">
          <ac:chgData name="Marc Hennemann" userId="407dd870-6b0d-4559-aad6-2b049639a798" providerId="ADAL" clId="{10345179-8DC2-4273-A8AF-73AEEF0777CD}" dt="2022-02-14T15:46:34.222" v="1130"/>
          <ac:spMkLst>
            <pc:docMk/>
            <pc:sldMk cId="4037986906" sldId="507"/>
            <ac:spMk id="179" creationId="{05F086DD-DC10-4DC4-84BA-BD50363B021B}"/>
          </ac:spMkLst>
        </pc:spChg>
        <pc:spChg chg="mod">
          <ac:chgData name="Marc Hennemann" userId="407dd870-6b0d-4559-aad6-2b049639a798" providerId="ADAL" clId="{10345179-8DC2-4273-A8AF-73AEEF0777CD}" dt="2022-02-14T15:46:34.222" v="1130"/>
          <ac:spMkLst>
            <pc:docMk/>
            <pc:sldMk cId="4037986906" sldId="507"/>
            <ac:spMk id="180" creationId="{410528FA-1522-4653-B791-CBF83C0606CE}"/>
          </ac:spMkLst>
        </pc:spChg>
        <pc:spChg chg="mod">
          <ac:chgData name="Marc Hennemann" userId="407dd870-6b0d-4559-aad6-2b049639a798" providerId="ADAL" clId="{10345179-8DC2-4273-A8AF-73AEEF0777CD}" dt="2022-02-14T15:46:34.222" v="1130"/>
          <ac:spMkLst>
            <pc:docMk/>
            <pc:sldMk cId="4037986906" sldId="507"/>
            <ac:spMk id="181" creationId="{6B63FEA7-F112-4E46-8FAB-9E48FACDB14D}"/>
          </ac:spMkLst>
        </pc:spChg>
        <pc:spChg chg="mod">
          <ac:chgData name="Marc Hennemann" userId="407dd870-6b0d-4559-aad6-2b049639a798" providerId="ADAL" clId="{10345179-8DC2-4273-A8AF-73AEEF0777CD}" dt="2022-02-14T15:46:34.222" v="1130"/>
          <ac:spMkLst>
            <pc:docMk/>
            <pc:sldMk cId="4037986906" sldId="507"/>
            <ac:spMk id="182" creationId="{11DBC234-58F0-4D44-A514-298DDA8039EA}"/>
          </ac:spMkLst>
        </pc:spChg>
        <pc:spChg chg="mod">
          <ac:chgData name="Marc Hennemann" userId="407dd870-6b0d-4559-aad6-2b049639a798" providerId="ADAL" clId="{10345179-8DC2-4273-A8AF-73AEEF0777CD}" dt="2022-02-14T15:48:02.951" v="1146"/>
          <ac:spMkLst>
            <pc:docMk/>
            <pc:sldMk cId="4037986906" sldId="507"/>
            <ac:spMk id="188" creationId="{2C7C2E46-D815-48BA-9004-FFB375338DB5}"/>
          </ac:spMkLst>
        </pc:spChg>
        <pc:spChg chg="mod">
          <ac:chgData name="Marc Hennemann" userId="407dd870-6b0d-4559-aad6-2b049639a798" providerId="ADAL" clId="{10345179-8DC2-4273-A8AF-73AEEF0777CD}" dt="2022-02-14T15:48:02.951" v="1146"/>
          <ac:spMkLst>
            <pc:docMk/>
            <pc:sldMk cId="4037986906" sldId="507"/>
            <ac:spMk id="189" creationId="{1C57B810-BF06-44DB-AF3C-64369FD0BA6C}"/>
          </ac:spMkLst>
        </pc:spChg>
        <pc:spChg chg="mod">
          <ac:chgData name="Marc Hennemann" userId="407dd870-6b0d-4559-aad6-2b049639a798" providerId="ADAL" clId="{10345179-8DC2-4273-A8AF-73AEEF0777CD}" dt="2022-02-14T15:48:02.951" v="1146"/>
          <ac:spMkLst>
            <pc:docMk/>
            <pc:sldMk cId="4037986906" sldId="507"/>
            <ac:spMk id="190" creationId="{4F3C192B-825A-4265-A852-FE9B4FD94A88}"/>
          </ac:spMkLst>
        </pc:spChg>
        <pc:spChg chg="mod">
          <ac:chgData name="Marc Hennemann" userId="407dd870-6b0d-4559-aad6-2b049639a798" providerId="ADAL" clId="{10345179-8DC2-4273-A8AF-73AEEF0777CD}" dt="2022-02-14T15:48:02.951" v="1146"/>
          <ac:spMkLst>
            <pc:docMk/>
            <pc:sldMk cId="4037986906" sldId="507"/>
            <ac:spMk id="191" creationId="{6AF3A474-984A-45EC-A282-6A13D0885BF2}"/>
          </ac:spMkLst>
        </pc:spChg>
        <pc:spChg chg="add mod">
          <ac:chgData name="Marc Hennemann" userId="407dd870-6b0d-4559-aad6-2b049639a798" providerId="ADAL" clId="{10345179-8DC2-4273-A8AF-73AEEF0777CD}" dt="2022-02-14T15:48:02.951" v="1146"/>
          <ac:spMkLst>
            <pc:docMk/>
            <pc:sldMk cId="4037986906" sldId="507"/>
            <ac:spMk id="192" creationId="{E2265B41-274A-4791-9965-516AF9E6EEE3}"/>
          </ac:spMkLst>
        </pc:spChg>
        <pc:spChg chg="add mod">
          <ac:chgData name="Marc Hennemann" userId="407dd870-6b0d-4559-aad6-2b049639a798" providerId="ADAL" clId="{10345179-8DC2-4273-A8AF-73AEEF0777CD}" dt="2022-02-14T15:50:39.957" v="1153" actId="1076"/>
          <ac:spMkLst>
            <pc:docMk/>
            <pc:sldMk cId="4037986906" sldId="507"/>
            <ac:spMk id="193" creationId="{A1313788-5324-4B30-8CB9-BCB0D13786E6}"/>
          </ac:spMkLst>
        </pc:spChg>
        <pc:spChg chg="mod">
          <ac:chgData name="Marc Hennemann" userId="407dd870-6b0d-4559-aad6-2b049639a798" providerId="ADAL" clId="{10345179-8DC2-4273-A8AF-73AEEF0777CD}" dt="2022-02-14T15:50:27.673" v="1147"/>
          <ac:spMkLst>
            <pc:docMk/>
            <pc:sldMk cId="4037986906" sldId="507"/>
            <ac:spMk id="195" creationId="{BDC4F835-42EE-4B79-B9A4-A6ABA2E6A246}"/>
          </ac:spMkLst>
        </pc:spChg>
        <pc:spChg chg="mod">
          <ac:chgData name="Marc Hennemann" userId="407dd870-6b0d-4559-aad6-2b049639a798" providerId="ADAL" clId="{10345179-8DC2-4273-A8AF-73AEEF0777CD}" dt="2022-02-14T15:50:27.673" v="1147"/>
          <ac:spMkLst>
            <pc:docMk/>
            <pc:sldMk cId="4037986906" sldId="507"/>
            <ac:spMk id="196" creationId="{280392C9-7E3A-430D-AEE3-F96E9E567498}"/>
          </ac:spMkLst>
        </pc:spChg>
        <pc:spChg chg="mod">
          <ac:chgData name="Marc Hennemann" userId="407dd870-6b0d-4559-aad6-2b049639a798" providerId="ADAL" clId="{10345179-8DC2-4273-A8AF-73AEEF0777CD}" dt="2022-02-14T15:50:27.673" v="1147"/>
          <ac:spMkLst>
            <pc:docMk/>
            <pc:sldMk cId="4037986906" sldId="507"/>
            <ac:spMk id="197" creationId="{CA4C0CF9-45C5-4FE0-ADD3-B25294F79979}"/>
          </ac:spMkLst>
        </pc:spChg>
        <pc:spChg chg="mod">
          <ac:chgData name="Marc Hennemann" userId="407dd870-6b0d-4559-aad6-2b049639a798" providerId="ADAL" clId="{10345179-8DC2-4273-A8AF-73AEEF0777CD}" dt="2022-02-14T15:50:27.673" v="1147"/>
          <ac:spMkLst>
            <pc:docMk/>
            <pc:sldMk cId="4037986906" sldId="507"/>
            <ac:spMk id="198" creationId="{02CB4B62-316D-4A13-BFB7-E632FA63FAC3}"/>
          </ac:spMkLst>
        </pc:spChg>
        <pc:spChg chg="mod">
          <ac:chgData name="Marc Hennemann" userId="407dd870-6b0d-4559-aad6-2b049639a798" providerId="ADAL" clId="{10345179-8DC2-4273-A8AF-73AEEF0777CD}" dt="2022-02-14T15:50:27.673" v="1147"/>
          <ac:spMkLst>
            <pc:docMk/>
            <pc:sldMk cId="4037986906" sldId="507"/>
            <ac:spMk id="200" creationId="{B51E62EB-4839-40F7-80EA-610D27F3D833}"/>
          </ac:spMkLst>
        </pc:spChg>
        <pc:spChg chg="mod">
          <ac:chgData name="Marc Hennemann" userId="407dd870-6b0d-4559-aad6-2b049639a798" providerId="ADAL" clId="{10345179-8DC2-4273-A8AF-73AEEF0777CD}" dt="2022-02-14T15:50:27.673" v="1147"/>
          <ac:spMkLst>
            <pc:docMk/>
            <pc:sldMk cId="4037986906" sldId="507"/>
            <ac:spMk id="201" creationId="{EC3B5E3B-318F-456B-ADC0-915DB1D4FD77}"/>
          </ac:spMkLst>
        </pc:spChg>
        <pc:spChg chg="mod">
          <ac:chgData name="Marc Hennemann" userId="407dd870-6b0d-4559-aad6-2b049639a798" providerId="ADAL" clId="{10345179-8DC2-4273-A8AF-73AEEF0777CD}" dt="2022-02-14T15:50:27.673" v="1147"/>
          <ac:spMkLst>
            <pc:docMk/>
            <pc:sldMk cId="4037986906" sldId="507"/>
            <ac:spMk id="202" creationId="{E015CFCD-E7AF-406E-B144-6F2C971FAC6B}"/>
          </ac:spMkLst>
        </pc:spChg>
        <pc:spChg chg="mod">
          <ac:chgData name="Marc Hennemann" userId="407dd870-6b0d-4559-aad6-2b049639a798" providerId="ADAL" clId="{10345179-8DC2-4273-A8AF-73AEEF0777CD}" dt="2022-02-14T15:50:27.673" v="1147"/>
          <ac:spMkLst>
            <pc:docMk/>
            <pc:sldMk cId="4037986906" sldId="507"/>
            <ac:spMk id="203" creationId="{AE3E38B9-C0E8-4ED4-A64F-CF4957BA585E}"/>
          </ac:spMkLst>
        </pc:spChg>
        <pc:spChg chg="add mod">
          <ac:chgData name="Marc Hennemann" userId="407dd870-6b0d-4559-aad6-2b049639a798" providerId="ADAL" clId="{10345179-8DC2-4273-A8AF-73AEEF0777CD}" dt="2022-02-14T15:55:22.267" v="1200"/>
          <ac:spMkLst>
            <pc:docMk/>
            <pc:sldMk cId="4037986906" sldId="507"/>
            <ac:spMk id="213" creationId="{63D17806-C61B-4064-A286-92E0CDB28761}"/>
          </ac:spMkLst>
        </pc:spChg>
        <pc:grpChg chg="add mod">
          <ac:chgData name="Marc Hennemann" userId="407dd870-6b0d-4559-aad6-2b049639a798" providerId="ADAL" clId="{10345179-8DC2-4273-A8AF-73AEEF0777CD}" dt="2022-02-14T15:46:20.349" v="1125" actId="1076"/>
          <ac:grpSpMkLst>
            <pc:docMk/>
            <pc:sldMk cId="4037986906" sldId="507"/>
            <ac:grpSpMk id="78" creationId="{8FB4FFD0-C1D5-4318-9D34-02F7D8556122}"/>
          </ac:grpSpMkLst>
        </pc:grpChg>
        <pc:grpChg chg="del mod">
          <ac:chgData name="Marc Hennemann" userId="407dd870-6b0d-4559-aad6-2b049639a798" providerId="ADAL" clId="{10345179-8DC2-4273-A8AF-73AEEF0777CD}" dt="2022-02-14T15:47:37.913" v="1140" actId="478"/>
          <ac:grpSpMkLst>
            <pc:docMk/>
            <pc:sldMk cId="4037986906" sldId="507"/>
            <ac:grpSpMk id="83" creationId="{4102418D-1BCC-4B4A-B6BC-9CC95D1868FB}"/>
          </ac:grpSpMkLst>
        </pc:grpChg>
        <pc:grpChg chg="del mod">
          <ac:chgData name="Marc Hennemann" userId="407dd870-6b0d-4559-aad6-2b049639a798" providerId="ADAL" clId="{10345179-8DC2-4273-A8AF-73AEEF0777CD}" dt="2022-02-14T15:47:37.913" v="1140" actId="478"/>
          <ac:grpSpMkLst>
            <pc:docMk/>
            <pc:sldMk cId="4037986906" sldId="507"/>
            <ac:grpSpMk id="88" creationId="{4E9AC881-DFF4-4453-9147-69520BCCD241}"/>
          </ac:grpSpMkLst>
        </pc:grpChg>
        <pc:grpChg chg="del">
          <ac:chgData name="Marc Hennemann" userId="407dd870-6b0d-4559-aad6-2b049639a798" providerId="ADAL" clId="{10345179-8DC2-4273-A8AF-73AEEF0777CD}" dt="2022-02-14T15:46:33.068" v="1129" actId="478"/>
          <ac:grpSpMkLst>
            <pc:docMk/>
            <pc:sldMk cId="4037986906" sldId="507"/>
            <ac:grpSpMk id="96" creationId="{B3F47389-05F8-4BCE-AE27-1AB862E3DF0E}"/>
          </ac:grpSpMkLst>
        </pc:grpChg>
        <pc:grpChg chg="del">
          <ac:chgData name="Marc Hennemann" userId="407dd870-6b0d-4559-aad6-2b049639a798" providerId="ADAL" clId="{10345179-8DC2-4273-A8AF-73AEEF0777CD}" dt="2022-02-14T15:46:33.068" v="1129" actId="478"/>
          <ac:grpSpMkLst>
            <pc:docMk/>
            <pc:sldMk cId="4037986906" sldId="507"/>
            <ac:grpSpMk id="101" creationId="{7000345B-2695-41A4-B0DE-10526A4922EE}"/>
          </ac:grpSpMkLst>
        </pc:grpChg>
        <pc:grpChg chg="add mod">
          <ac:chgData name="Marc Hennemann" userId="407dd870-6b0d-4559-aad6-2b049639a798" providerId="ADAL" clId="{10345179-8DC2-4273-A8AF-73AEEF0777CD}" dt="2022-02-14T15:46:20.349" v="1125" actId="1076"/>
          <ac:grpSpMkLst>
            <pc:docMk/>
            <pc:sldMk cId="4037986906" sldId="507"/>
            <ac:grpSpMk id="109" creationId="{8ADA8D83-4AE6-405D-B022-0AE1D14F47B2}"/>
          </ac:grpSpMkLst>
        </pc:grpChg>
        <pc:grpChg chg="add mod">
          <ac:chgData name="Marc Hennemann" userId="407dd870-6b0d-4559-aad6-2b049639a798" providerId="ADAL" clId="{10345179-8DC2-4273-A8AF-73AEEF0777CD}" dt="2022-02-14T15:46:26.894" v="1127" actId="1076"/>
          <ac:grpSpMkLst>
            <pc:docMk/>
            <pc:sldMk cId="4037986906" sldId="507"/>
            <ac:grpSpMk id="129" creationId="{DDB9CB1D-91E9-42B9-837D-9BE714F296B7}"/>
          </ac:grpSpMkLst>
        </pc:grpChg>
        <pc:grpChg chg="add mod">
          <ac:chgData name="Marc Hennemann" userId="407dd870-6b0d-4559-aad6-2b049639a798" providerId="ADAL" clId="{10345179-8DC2-4273-A8AF-73AEEF0777CD}" dt="2022-02-14T15:46:26.894" v="1127" actId="1076"/>
          <ac:grpSpMkLst>
            <pc:docMk/>
            <pc:sldMk cId="4037986906" sldId="507"/>
            <ac:grpSpMk id="140" creationId="{F171BDD9-9EB2-4F96-80AC-CC675FF0D6FD}"/>
          </ac:grpSpMkLst>
        </pc:grpChg>
        <pc:grpChg chg="add mod">
          <ac:chgData name="Marc Hennemann" userId="407dd870-6b0d-4559-aad6-2b049639a798" providerId="ADAL" clId="{10345179-8DC2-4273-A8AF-73AEEF0777CD}" dt="2022-02-14T15:50:39.957" v="1153" actId="1076"/>
          <ac:grpSpMkLst>
            <pc:docMk/>
            <pc:sldMk cId="4037986906" sldId="507"/>
            <ac:grpSpMk id="173" creationId="{A38FE9C8-AEAD-4A94-98A6-C432CCE4DFE4}"/>
          </ac:grpSpMkLst>
        </pc:grpChg>
        <pc:grpChg chg="add mod">
          <ac:chgData name="Marc Hennemann" userId="407dd870-6b0d-4559-aad6-2b049639a798" providerId="ADAL" clId="{10345179-8DC2-4273-A8AF-73AEEF0777CD}" dt="2022-02-14T15:50:39.957" v="1153" actId="1076"/>
          <ac:grpSpMkLst>
            <pc:docMk/>
            <pc:sldMk cId="4037986906" sldId="507"/>
            <ac:grpSpMk id="178" creationId="{CE67810A-6970-4CAB-9716-BFF15321BE8C}"/>
          </ac:grpSpMkLst>
        </pc:grpChg>
        <pc:grpChg chg="add mod">
          <ac:chgData name="Marc Hennemann" userId="407dd870-6b0d-4559-aad6-2b049639a798" providerId="ADAL" clId="{10345179-8DC2-4273-A8AF-73AEEF0777CD}" dt="2022-02-14T15:48:02.951" v="1146"/>
          <ac:grpSpMkLst>
            <pc:docMk/>
            <pc:sldMk cId="4037986906" sldId="507"/>
            <ac:grpSpMk id="187" creationId="{277504FB-CFFE-4A4E-8DCF-19A926BC3BF3}"/>
          </ac:grpSpMkLst>
        </pc:grpChg>
        <pc:grpChg chg="add del mod">
          <ac:chgData name="Marc Hennemann" userId="407dd870-6b0d-4559-aad6-2b049639a798" providerId="ADAL" clId="{10345179-8DC2-4273-A8AF-73AEEF0777CD}" dt="2022-02-14T15:50:34.047" v="1151" actId="478"/>
          <ac:grpSpMkLst>
            <pc:docMk/>
            <pc:sldMk cId="4037986906" sldId="507"/>
            <ac:grpSpMk id="194" creationId="{5E2C34D1-7DF8-458C-9ECC-617DBC3B812A}"/>
          </ac:grpSpMkLst>
        </pc:grpChg>
        <pc:grpChg chg="add mod">
          <ac:chgData name="Marc Hennemann" userId="407dd870-6b0d-4559-aad6-2b049639a798" providerId="ADAL" clId="{10345179-8DC2-4273-A8AF-73AEEF0777CD}" dt="2022-02-14T15:50:39.957" v="1153" actId="1076"/>
          <ac:grpSpMkLst>
            <pc:docMk/>
            <pc:sldMk cId="4037986906" sldId="507"/>
            <ac:grpSpMk id="199" creationId="{EC90EE30-D68D-41D2-8905-BCB6194DBC69}"/>
          </ac:grpSpMkLst>
        </pc:grpChg>
        <pc:picChg chg="add mod">
          <ac:chgData name="Marc Hennemann" userId="407dd870-6b0d-4559-aad6-2b049639a798" providerId="ADAL" clId="{10345179-8DC2-4273-A8AF-73AEEF0777CD}" dt="2022-02-14T15:54:09.169" v="1189" actId="1038"/>
          <ac:picMkLst>
            <pc:docMk/>
            <pc:sldMk cId="4037986906" sldId="507"/>
            <ac:picMk id="121" creationId="{78945D91-E4D2-41ED-A997-AB6E2E849224}"/>
          </ac:picMkLst>
        </pc:picChg>
        <pc:picChg chg="add del mod">
          <ac:chgData name="Marc Hennemann" userId="407dd870-6b0d-4559-aad6-2b049639a798" providerId="ADAL" clId="{10345179-8DC2-4273-A8AF-73AEEF0777CD}" dt="2022-02-14T15:53:59.741" v="1170" actId="21"/>
          <ac:picMkLst>
            <pc:docMk/>
            <pc:sldMk cId="4037986906" sldId="507"/>
            <ac:picMk id="122" creationId="{74AA5546-69F8-4E3F-B8DD-2388410A0271}"/>
          </ac:picMkLst>
        </pc:picChg>
        <pc:picChg chg="add mod">
          <ac:chgData name="Marc Hennemann" userId="407dd870-6b0d-4559-aad6-2b049639a798" providerId="ADAL" clId="{10345179-8DC2-4273-A8AF-73AEEF0777CD}" dt="2022-02-14T15:46:26.894" v="1127" actId="1076"/>
          <ac:picMkLst>
            <pc:docMk/>
            <pc:sldMk cId="4037986906" sldId="507"/>
            <ac:picMk id="170" creationId="{E8F96E68-7129-4979-BC21-05F7E19ACBDD}"/>
          </ac:picMkLst>
        </pc:picChg>
        <pc:picChg chg="add mod">
          <ac:chgData name="Marc Hennemann" userId="407dd870-6b0d-4559-aad6-2b049639a798" providerId="ADAL" clId="{10345179-8DC2-4273-A8AF-73AEEF0777CD}" dt="2022-02-14T15:46:26.894" v="1127" actId="1076"/>
          <ac:picMkLst>
            <pc:docMk/>
            <pc:sldMk cId="4037986906" sldId="507"/>
            <ac:picMk id="171" creationId="{E03E8145-B4D6-4DCF-BA16-D064307D9090}"/>
          </ac:picMkLst>
        </pc:picChg>
        <pc:picChg chg="add mod">
          <ac:chgData name="Marc Hennemann" userId="407dd870-6b0d-4559-aad6-2b049639a798" providerId="ADAL" clId="{10345179-8DC2-4273-A8AF-73AEEF0777CD}" dt="2022-02-14T15:50:39.957" v="1153" actId="1076"/>
          <ac:picMkLst>
            <pc:docMk/>
            <pc:sldMk cId="4037986906" sldId="507"/>
            <ac:picMk id="183" creationId="{A98C4D6D-3FB7-4A7E-B639-59B77465902E}"/>
          </ac:picMkLst>
        </pc:picChg>
        <pc:picChg chg="add mod">
          <ac:chgData name="Marc Hennemann" userId="407dd870-6b0d-4559-aad6-2b049639a798" providerId="ADAL" clId="{10345179-8DC2-4273-A8AF-73AEEF0777CD}" dt="2022-02-14T15:50:39.957" v="1153" actId="1076"/>
          <ac:picMkLst>
            <pc:docMk/>
            <pc:sldMk cId="4037986906" sldId="507"/>
            <ac:picMk id="184" creationId="{3C953A2A-8662-4532-A104-D83AEBB072D4}"/>
          </ac:picMkLst>
        </pc:picChg>
        <pc:picChg chg="add del mod">
          <ac:chgData name="Marc Hennemann" userId="407dd870-6b0d-4559-aad6-2b049639a798" providerId="ADAL" clId="{10345179-8DC2-4273-A8AF-73AEEF0777CD}" dt="2022-02-14T15:50:34.889" v="1152" actId="478"/>
          <ac:picMkLst>
            <pc:docMk/>
            <pc:sldMk cId="4037986906" sldId="507"/>
            <ac:picMk id="204" creationId="{98E95383-5F4A-4FA5-A06F-A9C2FD42AED6}"/>
          </ac:picMkLst>
        </pc:picChg>
        <pc:picChg chg="add mod">
          <ac:chgData name="Marc Hennemann" userId="407dd870-6b0d-4559-aad6-2b049639a798" providerId="ADAL" clId="{10345179-8DC2-4273-A8AF-73AEEF0777CD}" dt="2022-02-14T15:50:39.957" v="1153" actId="1076"/>
          <ac:picMkLst>
            <pc:docMk/>
            <pc:sldMk cId="4037986906" sldId="507"/>
            <ac:picMk id="205" creationId="{0137C4C1-C659-4BC0-BA22-B01258A7690E}"/>
          </ac:picMkLst>
        </pc:picChg>
        <pc:picChg chg="add del mod">
          <ac:chgData name="Marc Hennemann" userId="407dd870-6b0d-4559-aad6-2b049639a798" providerId="ADAL" clId="{10345179-8DC2-4273-A8AF-73AEEF0777CD}" dt="2022-02-14T15:54:06.053" v="1173" actId="21"/>
          <ac:picMkLst>
            <pc:docMk/>
            <pc:sldMk cId="4037986906" sldId="507"/>
            <ac:picMk id="211" creationId="{3E94DE1E-44B5-4447-AE6B-05F1B67C34D0}"/>
          </ac:picMkLst>
        </pc:picChg>
        <pc:picChg chg="add mod">
          <ac:chgData name="Marc Hennemann" userId="407dd870-6b0d-4559-aad6-2b049639a798" providerId="ADAL" clId="{10345179-8DC2-4273-A8AF-73AEEF0777CD}" dt="2022-02-14T15:54:10.184" v="1190"/>
          <ac:picMkLst>
            <pc:docMk/>
            <pc:sldMk cId="4037986906" sldId="507"/>
            <ac:picMk id="212" creationId="{F190F342-80BE-4870-A61B-5AA64AAD27D7}"/>
          </ac:picMkLst>
        </pc:picChg>
        <pc:cxnChg chg="del mod">
          <ac:chgData name="Marc Hennemann" userId="407dd870-6b0d-4559-aad6-2b049639a798" providerId="ADAL" clId="{10345179-8DC2-4273-A8AF-73AEEF0777CD}" dt="2022-02-14T15:47:37.913" v="1140" actId="478"/>
          <ac:cxnSpMkLst>
            <pc:docMk/>
            <pc:sldMk cId="4037986906" sldId="507"/>
            <ac:cxnSpMk id="93" creationId="{F40CD0D7-12A4-4398-B898-CE51DBD9B4D8}"/>
          </ac:cxnSpMkLst>
        </pc:cxnChg>
        <pc:cxnChg chg="del mod">
          <ac:chgData name="Marc Hennemann" userId="407dd870-6b0d-4559-aad6-2b049639a798" providerId="ADAL" clId="{10345179-8DC2-4273-A8AF-73AEEF0777CD}" dt="2022-02-14T15:46:33.068" v="1129" actId="478"/>
          <ac:cxnSpMkLst>
            <pc:docMk/>
            <pc:sldMk cId="4037986906" sldId="507"/>
            <ac:cxnSpMk id="106" creationId="{D57A9749-A262-4E6A-9773-B490E99957B2}"/>
          </ac:cxnSpMkLst>
        </pc:cxnChg>
        <pc:cxnChg chg="add mod">
          <ac:chgData name="Marc Hennemann" userId="407dd870-6b0d-4559-aad6-2b049639a798" providerId="ADAL" clId="{10345179-8DC2-4273-A8AF-73AEEF0777CD}" dt="2022-02-14T15:46:53.925" v="1133" actId="1076"/>
          <ac:cxnSpMkLst>
            <pc:docMk/>
            <pc:sldMk cId="4037986906" sldId="507"/>
            <ac:cxnSpMk id="185" creationId="{CDA3DC5D-915F-4F25-A8DC-E3A58FD3D1A2}"/>
          </ac:cxnSpMkLst>
        </pc:cxnChg>
        <pc:cxnChg chg="add mod">
          <ac:chgData name="Marc Hennemann" userId="407dd870-6b0d-4559-aad6-2b049639a798" providerId="ADAL" clId="{10345179-8DC2-4273-A8AF-73AEEF0777CD}" dt="2022-02-14T15:47:05.684" v="1137" actId="14100"/>
          <ac:cxnSpMkLst>
            <pc:docMk/>
            <pc:sldMk cId="4037986906" sldId="507"/>
            <ac:cxnSpMk id="186" creationId="{C7AFA904-D9AF-491C-AEAE-30882CE8D702}"/>
          </ac:cxnSpMkLst>
        </pc:cxnChg>
        <pc:cxnChg chg="add mod">
          <ac:chgData name="Marc Hennemann" userId="407dd870-6b0d-4559-aad6-2b049639a798" providerId="ADAL" clId="{10345179-8DC2-4273-A8AF-73AEEF0777CD}" dt="2022-02-14T15:51:24.635" v="1157" actId="1076"/>
          <ac:cxnSpMkLst>
            <pc:docMk/>
            <pc:sldMk cId="4037986906" sldId="507"/>
            <ac:cxnSpMk id="206" creationId="{5E2160B6-10CA-4D16-90E9-8ED458E6F65E}"/>
          </ac:cxnSpMkLst>
        </pc:cxnChg>
        <pc:cxnChg chg="add mod">
          <ac:chgData name="Marc Hennemann" userId="407dd870-6b0d-4559-aad6-2b049639a798" providerId="ADAL" clId="{10345179-8DC2-4273-A8AF-73AEEF0777CD}" dt="2022-02-14T15:51:41.524" v="1160" actId="14100"/>
          <ac:cxnSpMkLst>
            <pc:docMk/>
            <pc:sldMk cId="4037986906" sldId="507"/>
            <ac:cxnSpMk id="207" creationId="{EC7072D6-F3E1-495B-9790-35DF508A8671}"/>
          </ac:cxnSpMkLst>
        </pc:cxnChg>
        <pc:cxnChg chg="add mod">
          <ac:chgData name="Marc Hennemann" userId="407dd870-6b0d-4559-aad6-2b049639a798" providerId="ADAL" clId="{10345179-8DC2-4273-A8AF-73AEEF0777CD}" dt="2022-02-14T15:51:47.155" v="1163" actId="14100"/>
          <ac:cxnSpMkLst>
            <pc:docMk/>
            <pc:sldMk cId="4037986906" sldId="507"/>
            <ac:cxnSpMk id="208" creationId="{A8D4F983-189B-4442-B91F-49654D21B38F}"/>
          </ac:cxnSpMkLst>
        </pc:cxnChg>
        <pc:cxnChg chg="add mod">
          <ac:chgData name="Marc Hennemann" userId="407dd870-6b0d-4559-aad6-2b049639a798" providerId="ADAL" clId="{10345179-8DC2-4273-A8AF-73AEEF0777CD}" dt="2022-02-14T15:51:52.675" v="1166" actId="14100"/>
          <ac:cxnSpMkLst>
            <pc:docMk/>
            <pc:sldMk cId="4037986906" sldId="507"/>
            <ac:cxnSpMk id="209" creationId="{5B52FC9E-A459-4DEF-9C8B-2A1A13BF9D59}"/>
          </ac:cxnSpMkLst>
        </pc:cxnChg>
        <pc:cxnChg chg="add mod">
          <ac:chgData name="Marc Hennemann" userId="407dd870-6b0d-4559-aad6-2b049639a798" providerId="ADAL" clId="{10345179-8DC2-4273-A8AF-73AEEF0777CD}" dt="2022-02-14T15:51:57.755" v="1169" actId="14100"/>
          <ac:cxnSpMkLst>
            <pc:docMk/>
            <pc:sldMk cId="4037986906" sldId="507"/>
            <ac:cxnSpMk id="210" creationId="{557446C0-0038-44E7-8C4E-F52678D579C2}"/>
          </ac:cxnSpMkLst>
        </pc:cxnChg>
      </pc:sldChg>
      <pc:sldChg chg="add">
        <pc:chgData name="Marc Hennemann" userId="407dd870-6b0d-4559-aad6-2b049639a798" providerId="ADAL" clId="{10345179-8DC2-4273-A8AF-73AEEF0777CD}" dt="2022-02-14T16:08:47.083" v="1312"/>
        <pc:sldMkLst>
          <pc:docMk/>
          <pc:sldMk cId="210478385" sldId="508"/>
        </pc:sldMkLst>
      </pc:sldChg>
      <pc:sldChg chg="addSp delSp modSp add del mod">
        <pc:chgData name="Marc Hennemann" userId="407dd870-6b0d-4559-aad6-2b049639a798" providerId="ADAL" clId="{10345179-8DC2-4273-A8AF-73AEEF0777CD}" dt="2022-02-14T16:08:36.377" v="1311" actId="2696"/>
        <pc:sldMkLst>
          <pc:docMk/>
          <pc:sldMk cId="1365986922" sldId="508"/>
        </pc:sldMkLst>
        <pc:spChg chg="del">
          <ac:chgData name="Marc Hennemann" userId="407dd870-6b0d-4559-aad6-2b049639a798" providerId="ADAL" clId="{10345179-8DC2-4273-A8AF-73AEEF0777CD}" dt="2022-02-14T16:02:15.340" v="1273" actId="478"/>
          <ac:spMkLst>
            <pc:docMk/>
            <pc:sldMk cId="1365986922" sldId="508"/>
            <ac:spMk id="6" creationId="{224ABAC9-6B18-4D1F-931D-42000CDA0382}"/>
          </ac:spMkLst>
        </pc:spChg>
        <pc:spChg chg="del">
          <ac:chgData name="Marc Hennemann" userId="407dd870-6b0d-4559-aad6-2b049639a798" providerId="ADAL" clId="{10345179-8DC2-4273-A8AF-73AEEF0777CD}" dt="2022-02-14T16:02:18.359" v="1276" actId="478"/>
          <ac:spMkLst>
            <pc:docMk/>
            <pc:sldMk cId="1365986922" sldId="508"/>
            <ac:spMk id="76" creationId="{989E1CC7-8465-4D89-B4C3-B8848610E251}"/>
          </ac:spMkLst>
        </pc:spChg>
        <pc:spChg chg="del">
          <ac:chgData name="Marc Hennemann" userId="407dd870-6b0d-4559-aad6-2b049639a798" providerId="ADAL" clId="{10345179-8DC2-4273-A8AF-73AEEF0777CD}" dt="2022-02-14T16:02:10.865" v="1270" actId="478"/>
          <ac:spMkLst>
            <pc:docMk/>
            <pc:sldMk cId="1365986922" sldId="508"/>
            <ac:spMk id="77" creationId="{FDFFA4E5-AC47-43D6-824F-8E9AC4F22DE3}"/>
          </ac:spMkLst>
        </pc:spChg>
        <pc:spChg chg="add del mod">
          <ac:chgData name="Marc Hennemann" userId="407dd870-6b0d-4559-aad6-2b049639a798" providerId="ADAL" clId="{10345179-8DC2-4273-A8AF-73AEEF0777CD}" dt="2022-02-14T15:55:19.084" v="1198" actId="478"/>
          <ac:spMkLst>
            <pc:docMk/>
            <pc:sldMk cId="1365986922" sldId="508"/>
            <ac:spMk id="122" creationId="{BCF9671B-4586-400C-BAD8-1121940D691B}"/>
          </ac:spMkLst>
        </pc:spChg>
        <pc:spChg chg="del">
          <ac:chgData name="Marc Hennemann" userId="407dd870-6b0d-4559-aad6-2b049639a798" providerId="ADAL" clId="{10345179-8DC2-4273-A8AF-73AEEF0777CD}" dt="2022-02-14T16:02:10.865" v="1270" actId="478"/>
          <ac:spMkLst>
            <pc:docMk/>
            <pc:sldMk cId="1365986922" sldId="508"/>
            <ac:spMk id="123" creationId="{78710607-E9A5-40EF-8FF2-41FA07AA822C}"/>
          </ac:spMkLst>
        </pc:spChg>
        <pc:spChg chg="del mod">
          <ac:chgData name="Marc Hennemann" userId="407dd870-6b0d-4559-aad6-2b049639a798" providerId="ADAL" clId="{10345179-8DC2-4273-A8AF-73AEEF0777CD}" dt="2022-02-14T16:02:32.211" v="1278" actId="478"/>
          <ac:spMkLst>
            <pc:docMk/>
            <pc:sldMk cId="1365986922" sldId="508"/>
            <ac:spMk id="161" creationId="{42000AEB-B0BA-45A4-950C-CB93195DBA1A}"/>
          </ac:spMkLst>
        </pc:spChg>
        <pc:spChg chg="del">
          <ac:chgData name="Marc Hennemann" userId="407dd870-6b0d-4559-aad6-2b049639a798" providerId="ADAL" clId="{10345179-8DC2-4273-A8AF-73AEEF0777CD}" dt="2022-02-14T16:02:32.211" v="1278" actId="478"/>
          <ac:spMkLst>
            <pc:docMk/>
            <pc:sldMk cId="1365986922" sldId="508"/>
            <ac:spMk id="162" creationId="{29524EFB-F569-4A2F-AFCD-94F8BC764B11}"/>
          </ac:spMkLst>
        </pc:spChg>
        <pc:spChg chg="del mod">
          <ac:chgData name="Marc Hennemann" userId="407dd870-6b0d-4559-aad6-2b049639a798" providerId="ADAL" clId="{10345179-8DC2-4273-A8AF-73AEEF0777CD}" dt="2022-02-14T16:02:32.211" v="1278" actId="478"/>
          <ac:spMkLst>
            <pc:docMk/>
            <pc:sldMk cId="1365986922" sldId="508"/>
            <ac:spMk id="163" creationId="{D14AF519-887E-44EA-9F33-25106D47661E}"/>
          </ac:spMkLst>
        </pc:spChg>
        <pc:spChg chg="del">
          <ac:chgData name="Marc Hennemann" userId="407dd870-6b0d-4559-aad6-2b049639a798" providerId="ADAL" clId="{10345179-8DC2-4273-A8AF-73AEEF0777CD}" dt="2022-02-14T16:02:32.211" v="1278" actId="478"/>
          <ac:spMkLst>
            <pc:docMk/>
            <pc:sldMk cId="1365986922" sldId="508"/>
            <ac:spMk id="164" creationId="{139967D2-AD42-4E84-B1DF-649710F71EB3}"/>
          </ac:spMkLst>
        </pc:spChg>
        <pc:spChg chg="del mod">
          <ac:chgData name="Marc Hennemann" userId="407dd870-6b0d-4559-aad6-2b049639a798" providerId="ADAL" clId="{10345179-8DC2-4273-A8AF-73AEEF0777CD}" dt="2022-02-14T16:02:32.211" v="1278" actId="478"/>
          <ac:spMkLst>
            <pc:docMk/>
            <pc:sldMk cId="1365986922" sldId="508"/>
            <ac:spMk id="165" creationId="{7C3E4C6C-DC44-4B99-9EC1-389431294D30}"/>
          </ac:spMkLst>
        </pc:spChg>
        <pc:spChg chg="del">
          <ac:chgData name="Marc Hennemann" userId="407dd870-6b0d-4559-aad6-2b049639a798" providerId="ADAL" clId="{10345179-8DC2-4273-A8AF-73AEEF0777CD}" dt="2022-02-14T16:02:10.865" v="1270" actId="478"/>
          <ac:spMkLst>
            <pc:docMk/>
            <pc:sldMk cId="1365986922" sldId="508"/>
            <ac:spMk id="172" creationId="{C7CCD8F1-40F0-4AF0-B459-000DCCA24E22}"/>
          </ac:spMkLst>
        </pc:spChg>
        <pc:spChg chg="del mod">
          <ac:chgData name="Marc Hennemann" userId="407dd870-6b0d-4559-aad6-2b049639a798" providerId="ADAL" clId="{10345179-8DC2-4273-A8AF-73AEEF0777CD}" dt="2022-02-14T16:02:32.211" v="1278" actId="478"/>
          <ac:spMkLst>
            <pc:docMk/>
            <pc:sldMk cId="1365986922" sldId="508"/>
            <ac:spMk id="192" creationId="{E2265B41-274A-4791-9965-516AF9E6EEE3}"/>
          </ac:spMkLst>
        </pc:spChg>
        <pc:spChg chg="del">
          <ac:chgData name="Marc Hennemann" userId="407dd870-6b0d-4559-aad6-2b049639a798" providerId="ADAL" clId="{10345179-8DC2-4273-A8AF-73AEEF0777CD}" dt="2022-02-14T16:02:10.865" v="1270" actId="478"/>
          <ac:spMkLst>
            <pc:docMk/>
            <pc:sldMk cId="1365986922" sldId="508"/>
            <ac:spMk id="193" creationId="{A1313788-5324-4B30-8CB9-BCB0D13786E6}"/>
          </ac:spMkLst>
        </pc:spChg>
        <pc:spChg chg="add mod">
          <ac:chgData name="Marc Hennemann" userId="407dd870-6b0d-4559-aad6-2b049639a798" providerId="ADAL" clId="{10345179-8DC2-4273-A8AF-73AEEF0777CD}" dt="2022-02-14T15:55:20.749" v="1199"/>
          <ac:spMkLst>
            <pc:docMk/>
            <pc:sldMk cId="1365986922" sldId="508"/>
            <ac:spMk id="194" creationId="{B5BE3C08-83A0-4FC1-94DB-BA3D810FB2FF}"/>
          </ac:spMkLst>
        </pc:spChg>
        <pc:spChg chg="add del mod">
          <ac:chgData name="Marc Hennemann" userId="407dd870-6b0d-4559-aad6-2b049639a798" providerId="ADAL" clId="{10345179-8DC2-4273-A8AF-73AEEF0777CD}" dt="2022-02-14T16:02:10.865" v="1270" actId="478"/>
          <ac:spMkLst>
            <pc:docMk/>
            <pc:sldMk cId="1365986922" sldId="508"/>
            <ac:spMk id="195" creationId="{24267BE2-F32A-462E-A4C7-A98E2EA816A7}"/>
          </ac:spMkLst>
        </pc:spChg>
        <pc:spChg chg="add del mod">
          <ac:chgData name="Marc Hennemann" userId="407dd870-6b0d-4559-aad6-2b049639a798" providerId="ADAL" clId="{10345179-8DC2-4273-A8AF-73AEEF0777CD}" dt="2022-02-14T16:02:10.865" v="1270" actId="478"/>
          <ac:spMkLst>
            <pc:docMk/>
            <pc:sldMk cId="1365986922" sldId="508"/>
            <ac:spMk id="196" creationId="{05C3FD33-4447-4AD7-94C9-E058B76F3657}"/>
          </ac:spMkLst>
        </pc:spChg>
        <pc:spChg chg="add del mod">
          <ac:chgData name="Marc Hennemann" userId="407dd870-6b0d-4559-aad6-2b049639a798" providerId="ADAL" clId="{10345179-8DC2-4273-A8AF-73AEEF0777CD}" dt="2022-02-14T16:02:10.865" v="1270" actId="478"/>
          <ac:spMkLst>
            <pc:docMk/>
            <pc:sldMk cId="1365986922" sldId="508"/>
            <ac:spMk id="198" creationId="{3B75EBBE-3AA6-4222-A05B-BC28CBDD046D}"/>
          </ac:spMkLst>
        </pc:spChg>
        <pc:spChg chg="add del mod">
          <ac:chgData name="Marc Hennemann" userId="407dd870-6b0d-4559-aad6-2b049639a798" providerId="ADAL" clId="{10345179-8DC2-4273-A8AF-73AEEF0777CD}" dt="2022-02-14T16:02:10.865" v="1270" actId="478"/>
          <ac:spMkLst>
            <pc:docMk/>
            <pc:sldMk cId="1365986922" sldId="508"/>
            <ac:spMk id="211" creationId="{1A0056DD-5E7E-4E39-AC45-335040A6FD5F}"/>
          </ac:spMkLst>
        </pc:spChg>
        <pc:spChg chg="add del mod">
          <ac:chgData name="Marc Hennemann" userId="407dd870-6b0d-4559-aad6-2b049639a798" providerId="ADAL" clId="{10345179-8DC2-4273-A8AF-73AEEF0777CD}" dt="2022-02-14T16:00:06.204" v="1248"/>
          <ac:spMkLst>
            <pc:docMk/>
            <pc:sldMk cId="1365986922" sldId="508"/>
            <ac:spMk id="214" creationId="{EEC87909-AB82-4526-9073-862762453352}"/>
          </ac:spMkLst>
        </pc:spChg>
        <pc:grpChg chg="del">
          <ac:chgData name="Marc Hennemann" userId="407dd870-6b0d-4559-aad6-2b049639a798" providerId="ADAL" clId="{10345179-8DC2-4273-A8AF-73AEEF0777CD}" dt="2022-02-14T16:02:10.865" v="1270" actId="478"/>
          <ac:grpSpMkLst>
            <pc:docMk/>
            <pc:sldMk cId="1365986922" sldId="508"/>
            <ac:grpSpMk id="78" creationId="{8FB4FFD0-C1D5-4318-9D34-02F7D8556122}"/>
          </ac:grpSpMkLst>
        </pc:grpChg>
        <pc:grpChg chg="del">
          <ac:chgData name="Marc Hennemann" userId="407dd870-6b0d-4559-aad6-2b049639a798" providerId="ADAL" clId="{10345179-8DC2-4273-A8AF-73AEEF0777CD}" dt="2022-02-14T16:02:10.865" v="1270" actId="478"/>
          <ac:grpSpMkLst>
            <pc:docMk/>
            <pc:sldMk cId="1365986922" sldId="508"/>
            <ac:grpSpMk id="109" creationId="{8ADA8D83-4AE6-405D-B022-0AE1D14F47B2}"/>
          </ac:grpSpMkLst>
        </pc:grpChg>
        <pc:grpChg chg="del">
          <ac:chgData name="Marc Hennemann" userId="407dd870-6b0d-4559-aad6-2b049639a798" providerId="ADAL" clId="{10345179-8DC2-4273-A8AF-73AEEF0777CD}" dt="2022-02-14T16:02:10.865" v="1270" actId="478"/>
          <ac:grpSpMkLst>
            <pc:docMk/>
            <pc:sldMk cId="1365986922" sldId="508"/>
            <ac:grpSpMk id="129" creationId="{DDB9CB1D-91E9-42B9-837D-9BE714F296B7}"/>
          </ac:grpSpMkLst>
        </pc:grpChg>
        <pc:grpChg chg="del">
          <ac:chgData name="Marc Hennemann" userId="407dd870-6b0d-4559-aad6-2b049639a798" providerId="ADAL" clId="{10345179-8DC2-4273-A8AF-73AEEF0777CD}" dt="2022-02-14T16:02:32.211" v="1278" actId="478"/>
          <ac:grpSpMkLst>
            <pc:docMk/>
            <pc:sldMk cId="1365986922" sldId="508"/>
            <ac:grpSpMk id="131" creationId="{9940E42D-83DB-48C1-93A7-29EAFB8CEDA3}"/>
          </ac:grpSpMkLst>
        </pc:grpChg>
        <pc:grpChg chg="del">
          <ac:chgData name="Marc Hennemann" userId="407dd870-6b0d-4559-aad6-2b049639a798" providerId="ADAL" clId="{10345179-8DC2-4273-A8AF-73AEEF0777CD}" dt="2022-02-14T16:02:10.865" v="1270" actId="478"/>
          <ac:grpSpMkLst>
            <pc:docMk/>
            <pc:sldMk cId="1365986922" sldId="508"/>
            <ac:grpSpMk id="140" creationId="{F171BDD9-9EB2-4F96-80AC-CC675FF0D6FD}"/>
          </ac:grpSpMkLst>
        </pc:grpChg>
        <pc:grpChg chg="del">
          <ac:chgData name="Marc Hennemann" userId="407dd870-6b0d-4559-aad6-2b049639a798" providerId="ADAL" clId="{10345179-8DC2-4273-A8AF-73AEEF0777CD}" dt="2022-02-14T16:02:32.211" v="1278" actId="478"/>
          <ac:grpSpMkLst>
            <pc:docMk/>
            <pc:sldMk cId="1365986922" sldId="508"/>
            <ac:grpSpMk id="141" creationId="{DE119EC6-F8F1-4A69-B9AC-B65B1584FA51}"/>
          </ac:grpSpMkLst>
        </pc:grpChg>
        <pc:grpChg chg="del">
          <ac:chgData name="Marc Hennemann" userId="407dd870-6b0d-4559-aad6-2b049639a798" providerId="ADAL" clId="{10345179-8DC2-4273-A8AF-73AEEF0777CD}" dt="2022-02-14T16:02:32.211" v="1278" actId="478"/>
          <ac:grpSpMkLst>
            <pc:docMk/>
            <pc:sldMk cId="1365986922" sldId="508"/>
            <ac:grpSpMk id="146" creationId="{83091123-B80D-43C8-B348-AE7C5C7CEEEF}"/>
          </ac:grpSpMkLst>
        </pc:grpChg>
        <pc:grpChg chg="del">
          <ac:chgData name="Marc Hennemann" userId="407dd870-6b0d-4559-aad6-2b049639a798" providerId="ADAL" clId="{10345179-8DC2-4273-A8AF-73AEEF0777CD}" dt="2022-02-14T16:02:32.211" v="1278" actId="478"/>
          <ac:grpSpMkLst>
            <pc:docMk/>
            <pc:sldMk cId="1365986922" sldId="508"/>
            <ac:grpSpMk id="151" creationId="{1DF71BB6-574A-4502-B005-ABC499DB218D}"/>
          </ac:grpSpMkLst>
        </pc:grpChg>
        <pc:grpChg chg="del">
          <ac:chgData name="Marc Hennemann" userId="407dd870-6b0d-4559-aad6-2b049639a798" providerId="ADAL" clId="{10345179-8DC2-4273-A8AF-73AEEF0777CD}" dt="2022-02-14T16:02:32.211" v="1278" actId="478"/>
          <ac:grpSpMkLst>
            <pc:docMk/>
            <pc:sldMk cId="1365986922" sldId="508"/>
            <ac:grpSpMk id="156" creationId="{D3D7BC0E-D8B2-4227-8289-0CC1C8131638}"/>
          </ac:grpSpMkLst>
        </pc:grpChg>
        <pc:grpChg chg="del">
          <ac:chgData name="Marc Hennemann" userId="407dd870-6b0d-4559-aad6-2b049639a798" providerId="ADAL" clId="{10345179-8DC2-4273-A8AF-73AEEF0777CD}" dt="2022-02-14T16:02:10.865" v="1270" actId="478"/>
          <ac:grpSpMkLst>
            <pc:docMk/>
            <pc:sldMk cId="1365986922" sldId="508"/>
            <ac:grpSpMk id="173" creationId="{A38FE9C8-AEAD-4A94-98A6-C432CCE4DFE4}"/>
          </ac:grpSpMkLst>
        </pc:grpChg>
        <pc:grpChg chg="del">
          <ac:chgData name="Marc Hennemann" userId="407dd870-6b0d-4559-aad6-2b049639a798" providerId="ADAL" clId="{10345179-8DC2-4273-A8AF-73AEEF0777CD}" dt="2022-02-14T16:02:10.865" v="1270" actId="478"/>
          <ac:grpSpMkLst>
            <pc:docMk/>
            <pc:sldMk cId="1365986922" sldId="508"/>
            <ac:grpSpMk id="178" creationId="{CE67810A-6970-4CAB-9716-BFF15321BE8C}"/>
          </ac:grpSpMkLst>
        </pc:grpChg>
        <pc:grpChg chg="del">
          <ac:chgData name="Marc Hennemann" userId="407dd870-6b0d-4559-aad6-2b049639a798" providerId="ADAL" clId="{10345179-8DC2-4273-A8AF-73AEEF0777CD}" dt="2022-02-14T16:02:32.211" v="1278" actId="478"/>
          <ac:grpSpMkLst>
            <pc:docMk/>
            <pc:sldMk cId="1365986922" sldId="508"/>
            <ac:grpSpMk id="187" creationId="{277504FB-CFFE-4A4E-8DCF-19A926BC3BF3}"/>
          </ac:grpSpMkLst>
        </pc:grpChg>
        <pc:grpChg chg="del">
          <ac:chgData name="Marc Hennemann" userId="407dd870-6b0d-4559-aad6-2b049639a798" providerId="ADAL" clId="{10345179-8DC2-4273-A8AF-73AEEF0777CD}" dt="2022-02-14T16:02:10.865" v="1270" actId="478"/>
          <ac:grpSpMkLst>
            <pc:docMk/>
            <pc:sldMk cId="1365986922" sldId="508"/>
            <ac:grpSpMk id="199" creationId="{EC90EE30-D68D-41D2-8905-BCB6194DBC69}"/>
          </ac:grpSpMkLst>
        </pc:grpChg>
        <pc:picChg chg="add del mod">
          <ac:chgData name="Marc Hennemann" userId="407dd870-6b0d-4559-aad6-2b049639a798" providerId="ADAL" clId="{10345179-8DC2-4273-A8AF-73AEEF0777CD}" dt="2022-02-14T16:02:10.865" v="1270" actId="478"/>
          <ac:picMkLst>
            <pc:docMk/>
            <pc:sldMk cId="1365986922" sldId="508"/>
            <ac:picMk id="8" creationId="{BD16657D-2B5C-4E5A-8640-8CDDDF8655E1}"/>
          </ac:picMkLst>
        </pc:picChg>
        <pc:picChg chg="del">
          <ac:chgData name="Marc Hennemann" userId="407dd870-6b0d-4559-aad6-2b049639a798" providerId="ADAL" clId="{10345179-8DC2-4273-A8AF-73AEEF0777CD}" dt="2022-02-14T16:02:10.865" v="1270" actId="478"/>
          <ac:picMkLst>
            <pc:docMk/>
            <pc:sldMk cId="1365986922" sldId="508"/>
            <ac:picMk id="121" creationId="{78945D91-E4D2-41ED-A997-AB6E2E849224}"/>
          </ac:picMkLst>
        </pc:picChg>
        <pc:picChg chg="del">
          <ac:chgData name="Marc Hennemann" userId="407dd870-6b0d-4559-aad6-2b049639a798" providerId="ADAL" clId="{10345179-8DC2-4273-A8AF-73AEEF0777CD}" dt="2022-02-14T16:02:10.865" v="1270" actId="478"/>
          <ac:picMkLst>
            <pc:docMk/>
            <pc:sldMk cId="1365986922" sldId="508"/>
            <ac:picMk id="170" creationId="{E8F96E68-7129-4979-BC21-05F7E19ACBDD}"/>
          </ac:picMkLst>
        </pc:picChg>
        <pc:picChg chg="del">
          <ac:chgData name="Marc Hennemann" userId="407dd870-6b0d-4559-aad6-2b049639a798" providerId="ADAL" clId="{10345179-8DC2-4273-A8AF-73AEEF0777CD}" dt="2022-02-14T16:02:10.865" v="1270" actId="478"/>
          <ac:picMkLst>
            <pc:docMk/>
            <pc:sldMk cId="1365986922" sldId="508"/>
            <ac:picMk id="171" creationId="{E03E8145-B4D6-4DCF-BA16-D064307D9090}"/>
          </ac:picMkLst>
        </pc:picChg>
        <pc:picChg chg="del">
          <ac:chgData name="Marc Hennemann" userId="407dd870-6b0d-4559-aad6-2b049639a798" providerId="ADAL" clId="{10345179-8DC2-4273-A8AF-73AEEF0777CD}" dt="2022-02-14T16:02:10.865" v="1270" actId="478"/>
          <ac:picMkLst>
            <pc:docMk/>
            <pc:sldMk cId="1365986922" sldId="508"/>
            <ac:picMk id="183" creationId="{A98C4D6D-3FB7-4A7E-B639-59B77465902E}"/>
          </ac:picMkLst>
        </pc:picChg>
        <pc:picChg chg="del">
          <ac:chgData name="Marc Hennemann" userId="407dd870-6b0d-4559-aad6-2b049639a798" providerId="ADAL" clId="{10345179-8DC2-4273-A8AF-73AEEF0777CD}" dt="2022-02-14T16:02:10.865" v="1270" actId="478"/>
          <ac:picMkLst>
            <pc:docMk/>
            <pc:sldMk cId="1365986922" sldId="508"/>
            <ac:picMk id="184" creationId="{3C953A2A-8662-4532-A104-D83AEBB072D4}"/>
          </ac:picMkLst>
        </pc:picChg>
        <pc:picChg chg="add del mod">
          <ac:chgData name="Marc Hennemann" userId="407dd870-6b0d-4559-aad6-2b049639a798" providerId="ADAL" clId="{10345179-8DC2-4273-A8AF-73AEEF0777CD}" dt="2022-02-14T16:02:10.865" v="1270" actId="478"/>
          <ac:picMkLst>
            <pc:docMk/>
            <pc:sldMk cId="1365986922" sldId="508"/>
            <ac:picMk id="197" creationId="{16B14F50-FCFB-42E2-B07F-16A4F00780AB}"/>
          </ac:picMkLst>
        </pc:picChg>
        <pc:picChg chg="add del mod">
          <ac:chgData name="Marc Hennemann" userId="407dd870-6b0d-4559-aad6-2b049639a798" providerId="ADAL" clId="{10345179-8DC2-4273-A8AF-73AEEF0777CD}" dt="2022-02-14T16:02:10.865" v="1270" actId="478"/>
          <ac:picMkLst>
            <pc:docMk/>
            <pc:sldMk cId="1365986922" sldId="508"/>
            <ac:picMk id="204" creationId="{555CA006-37EB-4C7A-8C59-D5A5C0C1577C}"/>
          </ac:picMkLst>
        </pc:picChg>
        <pc:picChg chg="del">
          <ac:chgData name="Marc Hennemann" userId="407dd870-6b0d-4559-aad6-2b049639a798" providerId="ADAL" clId="{10345179-8DC2-4273-A8AF-73AEEF0777CD}" dt="2022-02-14T16:02:10.865" v="1270" actId="478"/>
          <ac:picMkLst>
            <pc:docMk/>
            <pc:sldMk cId="1365986922" sldId="508"/>
            <ac:picMk id="205" creationId="{0137C4C1-C659-4BC0-BA22-B01258A7690E}"/>
          </ac:picMkLst>
        </pc:picChg>
        <pc:picChg chg="del">
          <ac:chgData name="Marc Hennemann" userId="407dd870-6b0d-4559-aad6-2b049639a798" providerId="ADAL" clId="{10345179-8DC2-4273-A8AF-73AEEF0777CD}" dt="2022-02-14T16:02:10.865" v="1270" actId="478"/>
          <ac:picMkLst>
            <pc:docMk/>
            <pc:sldMk cId="1365986922" sldId="508"/>
            <ac:picMk id="212" creationId="{F190F342-80BE-4870-A61B-5AA64AAD27D7}"/>
          </ac:picMkLst>
        </pc:picChg>
        <pc:picChg chg="add del mod">
          <ac:chgData name="Marc Hennemann" userId="407dd870-6b0d-4559-aad6-2b049639a798" providerId="ADAL" clId="{10345179-8DC2-4273-A8AF-73AEEF0777CD}" dt="2022-02-14T16:02:10.865" v="1270" actId="478"/>
          <ac:picMkLst>
            <pc:docMk/>
            <pc:sldMk cId="1365986922" sldId="508"/>
            <ac:picMk id="213" creationId="{9D4145F3-CDB7-4E6B-863A-FB924F39C776}"/>
          </ac:picMkLst>
        </pc:picChg>
        <pc:cxnChg chg="del">
          <ac:chgData name="Marc Hennemann" userId="407dd870-6b0d-4559-aad6-2b049639a798" providerId="ADAL" clId="{10345179-8DC2-4273-A8AF-73AEEF0777CD}" dt="2022-02-14T16:02:10.865" v="1270" actId="478"/>
          <ac:cxnSpMkLst>
            <pc:docMk/>
            <pc:sldMk cId="1365986922" sldId="508"/>
            <ac:cxnSpMk id="185" creationId="{CDA3DC5D-915F-4F25-A8DC-E3A58FD3D1A2}"/>
          </ac:cxnSpMkLst>
        </pc:cxnChg>
        <pc:cxnChg chg="del mod">
          <ac:chgData name="Marc Hennemann" userId="407dd870-6b0d-4559-aad6-2b049639a798" providerId="ADAL" clId="{10345179-8DC2-4273-A8AF-73AEEF0777CD}" dt="2022-02-14T16:02:10.865" v="1270" actId="478"/>
          <ac:cxnSpMkLst>
            <pc:docMk/>
            <pc:sldMk cId="1365986922" sldId="508"/>
            <ac:cxnSpMk id="186" creationId="{C7AFA904-D9AF-491C-AEAE-30882CE8D702}"/>
          </ac:cxnSpMkLst>
        </pc:cxnChg>
        <pc:cxnChg chg="del">
          <ac:chgData name="Marc Hennemann" userId="407dd870-6b0d-4559-aad6-2b049639a798" providerId="ADAL" clId="{10345179-8DC2-4273-A8AF-73AEEF0777CD}" dt="2022-02-14T16:02:10.865" v="1270" actId="478"/>
          <ac:cxnSpMkLst>
            <pc:docMk/>
            <pc:sldMk cId="1365986922" sldId="508"/>
            <ac:cxnSpMk id="206" creationId="{5E2160B6-10CA-4D16-90E9-8ED458E6F65E}"/>
          </ac:cxnSpMkLst>
        </pc:cxnChg>
        <pc:cxnChg chg="del mod">
          <ac:chgData name="Marc Hennemann" userId="407dd870-6b0d-4559-aad6-2b049639a798" providerId="ADAL" clId="{10345179-8DC2-4273-A8AF-73AEEF0777CD}" dt="2022-02-14T16:02:13.568" v="1271" actId="478"/>
          <ac:cxnSpMkLst>
            <pc:docMk/>
            <pc:sldMk cId="1365986922" sldId="508"/>
            <ac:cxnSpMk id="207" creationId="{EC7072D6-F3E1-495B-9790-35DF508A8671}"/>
          </ac:cxnSpMkLst>
        </pc:cxnChg>
        <pc:cxnChg chg="del mod">
          <ac:chgData name="Marc Hennemann" userId="407dd870-6b0d-4559-aad6-2b049639a798" providerId="ADAL" clId="{10345179-8DC2-4273-A8AF-73AEEF0777CD}" dt="2022-02-14T16:02:14.571" v="1272" actId="478"/>
          <ac:cxnSpMkLst>
            <pc:docMk/>
            <pc:sldMk cId="1365986922" sldId="508"/>
            <ac:cxnSpMk id="208" creationId="{A8D4F983-189B-4442-B91F-49654D21B38F}"/>
          </ac:cxnSpMkLst>
        </pc:cxnChg>
        <pc:cxnChg chg="del mod">
          <ac:chgData name="Marc Hennemann" userId="407dd870-6b0d-4559-aad6-2b049639a798" providerId="ADAL" clId="{10345179-8DC2-4273-A8AF-73AEEF0777CD}" dt="2022-02-14T16:02:16.550" v="1274" actId="478"/>
          <ac:cxnSpMkLst>
            <pc:docMk/>
            <pc:sldMk cId="1365986922" sldId="508"/>
            <ac:cxnSpMk id="209" creationId="{5B52FC9E-A459-4DEF-9C8B-2A1A13BF9D59}"/>
          </ac:cxnSpMkLst>
        </pc:cxnChg>
        <pc:cxnChg chg="del mod">
          <ac:chgData name="Marc Hennemann" userId="407dd870-6b0d-4559-aad6-2b049639a798" providerId="ADAL" clId="{10345179-8DC2-4273-A8AF-73AEEF0777CD}" dt="2022-02-14T16:02:17.349" v="1275" actId="478"/>
          <ac:cxnSpMkLst>
            <pc:docMk/>
            <pc:sldMk cId="1365986922" sldId="508"/>
            <ac:cxnSpMk id="210" creationId="{557446C0-0038-44E7-8C4E-F52678D579C2}"/>
          </ac:cxnSpMkLst>
        </pc:cxnChg>
      </pc:sldChg>
      <pc:sldChg chg="addSp modSp add del mod">
        <pc:chgData name="Marc Hennemann" userId="407dd870-6b0d-4559-aad6-2b049639a798" providerId="ADAL" clId="{10345179-8DC2-4273-A8AF-73AEEF0777CD}" dt="2022-02-14T16:08:36.377" v="1311" actId="2696"/>
        <pc:sldMkLst>
          <pc:docMk/>
          <pc:sldMk cId="242593778" sldId="509"/>
        </pc:sldMkLst>
        <pc:spChg chg="mod ord">
          <ac:chgData name="Marc Hennemann" userId="407dd870-6b0d-4559-aad6-2b049639a798" providerId="ADAL" clId="{10345179-8DC2-4273-A8AF-73AEEF0777CD}" dt="2022-02-14T16:00:29.882" v="1254" actId="14100"/>
          <ac:spMkLst>
            <pc:docMk/>
            <pc:sldMk cId="242593778" sldId="509"/>
            <ac:spMk id="6" creationId="{224ABAC9-6B18-4D1F-931D-42000CDA0382}"/>
          </ac:spMkLst>
        </pc:spChg>
        <pc:spChg chg="add mod">
          <ac:chgData name="Marc Hennemann" userId="407dd870-6b0d-4559-aad6-2b049639a798" providerId="ADAL" clId="{10345179-8DC2-4273-A8AF-73AEEF0777CD}" dt="2022-02-14T16:01:00.481" v="1258" actId="14100"/>
          <ac:spMkLst>
            <pc:docMk/>
            <pc:sldMk cId="242593778" sldId="509"/>
            <ac:spMk id="214" creationId="{5D231028-FE0F-4EAB-BD69-2AEF70624423}"/>
          </ac:spMkLst>
        </pc:spChg>
        <pc:cxnChg chg="add mod">
          <ac:chgData name="Marc Hennemann" userId="407dd870-6b0d-4559-aad6-2b049639a798" providerId="ADAL" clId="{10345179-8DC2-4273-A8AF-73AEEF0777CD}" dt="2022-02-14T16:01:24.490" v="1261" actId="14100"/>
          <ac:cxnSpMkLst>
            <pc:docMk/>
            <pc:sldMk cId="242593778" sldId="509"/>
            <ac:cxnSpMk id="215" creationId="{13F51B4F-D005-4CF3-88F1-70018493F3FE}"/>
          </ac:cxnSpMkLst>
        </pc:cxnChg>
        <pc:cxnChg chg="add mod">
          <ac:chgData name="Marc Hennemann" userId="407dd870-6b0d-4559-aad6-2b049639a798" providerId="ADAL" clId="{10345179-8DC2-4273-A8AF-73AEEF0777CD}" dt="2022-02-14T16:01:28.945" v="1264" actId="14100"/>
          <ac:cxnSpMkLst>
            <pc:docMk/>
            <pc:sldMk cId="242593778" sldId="509"/>
            <ac:cxnSpMk id="216" creationId="{D7BC3B95-5DCB-4166-B38E-00B0E99108AD}"/>
          </ac:cxnSpMkLst>
        </pc:cxnChg>
      </pc:sldChg>
      <pc:sldChg chg="add">
        <pc:chgData name="Marc Hennemann" userId="407dd870-6b0d-4559-aad6-2b049639a798" providerId="ADAL" clId="{10345179-8DC2-4273-A8AF-73AEEF0777CD}" dt="2022-02-14T16:08:47.083" v="1312"/>
        <pc:sldMkLst>
          <pc:docMk/>
          <pc:sldMk cId="1039717128" sldId="509"/>
        </pc:sldMkLst>
      </pc:sldChg>
      <pc:sldChg chg="add del">
        <pc:chgData name="Marc Hennemann" userId="407dd870-6b0d-4559-aad6-2b049639a798" providerId="ADAL" clId="{10345179-8DC2-4273-A8AF-73AEEF0777CD}" dt="2022-02-14T16:03:14.957" v="1286" actId="47"/>
        <pc:sldMkLst>
          <pc:docMk/>
          <pc:sldMk cId="1614980701" sldId="510"/>
        </pc:sldMkLst>
      </pc:sldChg>
      <pc:sldChg chg="add">
        <pc:chgData name="Marc Hennemann" userId="407dd870-6b0d-4559-aad6-2b049639a798" providerId="ADAL" clId="{10345179-8DC2-4273-A8AF-73AEEF0777CD}" dt="2022-02-14T16:08:47.083" v="1312"/>
        <pc:sldMkLst>
          <pc:docMk/>
          <pc:sldMk cId="1873983416" sldId="511"/>
        </pc:sldMkLst>
      </pc:sldChg>
      <pc:sldChg chg="add del">
        <pc:chgData name="Marc Hennemann" userId="407dd870-6b0d-4559-aad6-2b049639a798" providerId="ADAL" clId="{10345179-8DC2-4273-A8AF-73AEEF0777CD}" dt="2022-02-14T16:08:36.377" v="1311" actId="2696"/>
        <pc:sldMkLst>
          <pc:docMk/>
          <pc:sldMk cId="2338995349" sldId="511"/>
        </pc:sldMkLst>
      </pc:sldChg>
      <pc:sldChg chg="add del">
        <pc:chgData name="Marc Hennemann" userId="407dd870-6b0d-4559-aad6-2b049639a798" providerId="ADAL" clId="{10345179-8DC2-4273-A8AF-73AEEF0777CD}" dt="2022-02-14T16:08:36.377" v="1311" actId="2696"/>
        <pc:sldMkLst>
          <pc:docMk/>
          <pc:sldMk cId="3101617671" sldId="512"/>
        </pc:sldMkLst>
      </pc:sldChg>
      <pc:sldChg chg="add">
        <pc:chgData name="Marc Hennemann" userId="407dd870-6b0d-4559-aad6-2b049639a798" providerId="ADAL" clId="{10345179-8DC2-4273-A8AF-73AEEF0777CD}" dt="2022-02-14T16:08:47.083" v="1312"/>
        <pc:sldMkLst>
          <pc:docMk/>
          <pc:sldMk cId="4061097434" sldId="512"/>
        </pc:sldMkLst>
      </pc:sldChg>
      <pc:sldChg chg="add">
        <pc:chgData name="Marc Hennemann" userId="407dd870-6b0d-4559-aad6-2b049639a798" providerId="ADAL" clId="{10345179-8DC2-4273-A8AF-73AEEF0777CD}" dt="2022-02-14T16:08:47.083" v="1312"/>
        <pc:sldMkLst>
          <pc:docMk/>
          <pc:sldMk cId="1002820212" sldId="513"/>
        </pc:sldMkLst>
      </pc:sldChg>
      <pc:sldChg chg="delSp modSp add del mod">
        <pc:chgData name="Marc Hennemann" userId="407dd870-6b0d-4559-aad6-2b049639a798" providerId="ADAL" clId="{10345179-8DC2-4273-A8AF-73AEEF0777CD}" dt="2022-02-14T16:08:36.377" v="1311" actId="2696"/>
        <pc:sldMkLst>
          <pc:docMk/>
          <pc:sldMk cId="1049386099" sldId="513"/>
        </pc:sldMkLst>
        <pc:spChg chg="del">
          <ac:chgData name="Marc Hennemann" userId="407dd870-6b0d-4559-aad6-2b049639a798" providerId="ADAL" clId="{10345179-8DC2-4273-A8AF-73AEEF0777CD}" dt="2022-02-14T16:02:44.591" v="1280" actId="478"/>
          <ac:spMkLst>
            <pc:docMk/>
            <pc:sldMk cId="1049386099" sldId="513"/>
            <ac:spMk id="77" creationId="{FDFFA4E5-AC47-43D6-824F-8E9AC4F22DE3}"/>
          </ac:spMkLst>
        </pc:spChg>
        <pc:spChg chg="del">
          <ac:chgData name="Marc Hennemann" userId="407dd870-6b0d-4559-aad6-2b049639a798" providerId="ADAL" clId="{10345179-8DC2-4273-A8AF-73AEEF0777CD}" dt="2022-02-14T16:02:44.591" v="1280" actId="478"/>
          <ac:spMkLst>
            <pc:docMk/>
            <pc:sldMk cId="1049386099" sldId="513"/>
            <ac:spMk id="123" creationId="{78710607-E9A5-40EF-8FF2-41FA07AA822C}"/>
          </ac:spMkLst>
        </pc:spChg>
        <pc:spChg chg="del">
          <ac:chgData name="Marc Hennemann" userId="407dd870-6b0d-4559-aad6-2b049639a798" providerId="ADAL" clId="{10345179-8DC2-4273-A8AF-73AEEF0777CD}" dt="2022-02-14T16:02:44.591" v="1280" actId="478"/>
          <ac:spMkLst>
            <pc:docMk/>
            <pc:sldMk cId="1049386099" sldId="513"/>
            <ac:spMk id="172" creationId="{C7CCD8F1-40F0-4AF0-B459-000DCCA24E22}"/>
          </ac:spMkLst>
        </pc:spChg>
        <pc:spChg chg="del">
          <ac:chgData name="Marc Hennemann" userId="407dd870-6b0d-4559-aad6-2b049639a798" providerId="ADAL" clId="{10345179-8DC2-4273-A8AF-73AEEF0777CD}" dt="2022-02-14T16:02:44.591" v="1280" actId="478"/>
          <ac:spMkLst>
            <pc:docMk/>
            <pc:sldMk cId="1049386099" sldId="513"/>
            <ac:spMk id="193" creationId="{A1313788-5324-4B30-8CB9-BCB0D13786E6}"/>
          </ac:spMkLst>
        </pc:spChg>
        <pc:spChg chg="del">
          <ac:chgData name="Marc Hennemann" userId="407dd870-6b0d-4559-aad6-2b049639a798" providerId="ADAL" clId="{10345179-8DC2-4273-A8AF-73AEEF0777CD}" dt="2022-02-14T16:02:44.591" v="1280" actId="478"/>
          <ac:spMkLst>
            <pc:docMk/>
            <pc:sldMk cId="1049386099" sldId="513"/>
            <ac:spMk id="195" creationId="{24267BE2-F32A-462E-A4C7-A98E2EA816A7}"/>
          </ac:spMkLst>
        </pc:spChg>
        <pc:spChg chg="del">
          <ac:chgData name="Marc Hennemann" userId="407dd870-6b0d-4559-aad6-2b049639a798" providerId="ADAL" clId="{10345179-8DC2-4273-A8AF-73AEEF0777CD}" dt="2022-02-14T16:02:44.591" v="1280" actId="478"/>
          <ac:spMkLst>
            <pc:docMk/>
            <pc:sldMk cId="1049386099" sldId="513"/>
            <ac:spMk id="196" creationId="{05C3FD33-4447-4AD7-94C9-E058B76F3657}"/>
          </ac:spMkLst>
        </pc:spChg>
        <pc:spChg chg="del">
          <ac:chgData name="Marc Hennemann" userId="407dd870-6b0d-4559-aad6-2b049639a798" providerId="ADAL" clId="{10345179-8DC2-4273-A8AF-73AEEF0777CD}" dt="2022-02-14T16:02:44.591" v="1280" actId="478"/>
          <ac:spMkLst>
            <pc:docMk/>
            <pc:sldMk cId="1049386099" sldId="513"/>
            <ac:spMk id="198" creationId="{3B75EBBE-3AA6-4222-A05B-BC28CBDD046D}"/>
          </ac:spMkLst>
        </pc:spChg>
        <pc:spChg chg="del">
          <ac:chgData name="Marc Hennemann" userId="407dd870-6b0d-4559-aad6-2b049639a798" providerId="ADAL" clId="{10345179-8DC2-4273-A8AF-73AEEF0777CD}" dt="2022-02-14T16:02:44.591" v="1280" actId="478"/>
          <ac:spMkLst>
            <pc:docMk/>
            <pc:sldMk cId="1049386099" sldId="513"/>
            <ac:spMk id="211" creationId="{1A0056DD-5E7E-4E39-AC45-335040A6FD5F}"/>
          </ac:spMkLst>
        </pc:spChg>
        <pc:grpChg chg="del">
          <ac:chgData name="Marc Hennemann" userId="407dd870-6b0d-4559-aad6-2b049639a798" providerId="ADAL" clId="{10345179-8DC2-4273-A8AF-73AEEF0777CD}" dt="2022-02-14T16:02:44.591" v="1280" actId="478"/>
          <ac:grpSpMkLst>
            <pc:docMk/>
            <pc:sldMk cId="1049386099" sldId="513"/>
            <ac:grpSpMk id="78" creationId="{8FB4FFD0-C1D5-4318-9D34-02F7D8556122}"/>
          </ac:grpSpMkLst>
        </pc:grpChg>
        <pc:grpChg chg="del">
          <ac:chgData name="Marc Hennemann" userId="407dd870-6b0d-4559-aad6-2b049639a798" providerId="ADAL" clId="{10345179-8DC2-4273-A8AF-73AEEF0777CD}" dt="2022-02-14T16:02:44.591" v="1280" actId="478"/>
          <ac:grpSpMkLst>
            <pc:docMk/>
            <pc:sldMk cId="1049386099" sldId="513"/>
            <ac:grpSpMk id="109" creationId="{8ADA8D83-4AE6-405D-B022-0AE1D14F47B2}"/>
          </ac:grpSpMkLst>
        </pc:grpChg>
        <pc:grpChg chg="del">
          <ac:chgData name="Marc Hennemann" userId="407dd870-6b0d-4559-aad6-2b049639a798" providerId="ADAL" clId="{10345179-8DC2-4273-A8AF-73AEEF0777CD}" dt="2022-02-14T16:02:44.591" v="1280" actId="478"/>
          <ac:grpSpMkLst>
            <pc:docMk/>
            <pc:sldMk cId="1049386099" sldId="513"/>
            <ac:grpSpMk id="129" creationId="{DDB9CB1D-91E9-42B9-837D-9BE714F296B7}"/>
          </ac:grpSpMkLst>
        </pc:grpChg>
        <pc:grpChg chg="del">
          <ac:chgData name="Marc Hennemann" userId="407dd870-6b0d-4559-aad6-2b049639a798" providerId="ADAL" clId="{10345179-8DC2-4273-A8AF-73AEEF0777CD}" dt="2022-02-14T16:02:44.591" v="1280" actId="478"/>
          <ac:grpSpMkLst>
            <pc:docMk/>
            <pc:sldMk cId="1049386099" sldId="513"/>
            <ac:grpSpMk id="140" creationId="{F171BDD9-9EB2-4F96-80AC-CC675FF0D6FD}"/>
          </ac:grpSpMkLst>
        </pc:grpChg>
        <pc:grpChg chg="del">
          <ac:chgData name="Marc Hennemann" userId="407dd870-6b0d-4559-aad6-2b049639a798" providerId="ADAL" clId="{10345179-8DC2-4273-A8AF-73AEEF0777CD}" dt="2022-02-14T16:02:44.591" v="1280" actId="478"/>
          <ac:grpSpMkLst>
            <pc:docMk/>
            <pc:sldMk cId="1049386099" sldId="513"/>
            <ac:grpSpMk id="173" creationId="{A38FE9C8-AEAD-4A94-98A6-C432CCE4DFE4}"/>
          </ac:grpSpMkLst>
        </pc:grpChg>
        <pc:grpChg chg="del">
          <ac:chgData name="Marc Hennemann" userId="407dd870-6b0d-4559-aad6-2b049639a798" providerId="ADAL" clId="{10345179-8DC2-4273-A8AF-73AEEF0777CD}" dt="2022-02-14T16:02:44.591" v="1280" actId="478"/>
          <ac:grpSpMkLst>
            <pc:docMk/>
            <pc:sldMk cId="1049386099" sldId="513"/>
            <ac:grpSpMk id="178" creationId="{CE67810A-6970-4CAB-9716-BFF15321BE8C}"/>
          </ac:grpSpMkLst>
        </pc:grpChg>
        <pc:grpChg chg="del">
          <ac:chgData name="Marc Hennemann" userId="407dd870-6b0d-4559-aad6-2b049639a798" providerId="ADAL" clId="{10345179-8DC2-4273-A8AF-73AEEF0777CD}" dt="2022-02-14T16:02:44.591" v="1280" actId="478"/>
          <ac:grpSpMkLst>
            <pc:docMk/>
            <pc:sldMk cId="1049386099" sldId="513"/>
            <ac:grpSpMk id="199" creationId="{EC90EE30-D68D-41D2-8905-BCB6194DBC69}"/>
          </ac:grpSpMkLst>
        </pc:grpChg>
        <pc:picChg chg="del">
          <ac:chgData name="Marc Hennemann" userId="407dd870-6b0d-4559-aad6-2b049639a798" providerId="ADAL" clId="{10345179-8DC2-4273-A8AF-73AEEF0777CD}" dt="2022-02-14T16:02:44.591" v="1280" actId="478"/>
          <ac:picMkLst>
            <pc:docMk/>
            <pc:sldMk cId="1049386099" sldId="513"/>
            <ac:picMk id="8" creationId="{BD16657D-2B5C-4E5A-8640-8CDDDF8655E1}"/>
          </ac:picMkLst>
        </pc:picChg>
        <pc:picChg chg="del">
          <ac:chgData name="Marc Hennemann" userId="407dd870-6b0d-4559-aad6-2b049639a798" providerId="ADAL" clId="{10345179-8DC2-4273-A8AF-73AEEF0777CD}" dt="2022-02-14T16:02:44.591" v="1280" actId="478"/>
          <ac:picMkLst>
            <pc:docMk/>
            <pc:sldMk cId="1049386099" sldId="513"/>
            <ac:picMk id="121" creationId="{78945D91-E4D2-41ED-A997-AB6E2E849224}"/>
          </ac:picMkLst>
        </pc:picChg>
        <pc:picChg chg="del">
          <ac:chgData name="Marc Hennemann" userId="407dd870-6b0d-4559-aad6-2b049639a798" providerId="ADAL" clId="{10345179-8DC2-4273-A8AF-73AEEF0777CD}" dt="2022-02-14T16:02:44.591" v="1280" actId="478"/>
          <ac:picMkLst>
            <pc:docMk/>
            <pc:sldMk cId="1049386099" sldId="513"/>
            <ac:picMk id="170" creationId="{E8F96E68-7129-4979-BC21-05F7E19ACBDD}"/>
          </ac:picMkLst>
        </pc:picChg>
        <pc:picChg chg="del">
          <ac:chgData name="Marc Hennemann" userId="407dd870-6b0d-4559-aad6-2b049639a798" providerId="ADAL" clId="{10345179-8DC2-4273-A8AF-73AEEF0777CD}" dt="2022-02-14T16:02:44.591" v="1280" actId="478"/>
          <ac:picMkLst>
            <pc:docMk/>
            <pc:sldMk cId="1049386099" sldId="513"/>
            <ac:picMk id="171" creationId="{E03E8145-B4D6-4DCF-BA16-D064307D9090}"/>
          </ac:picMkLst>
        </pc:picChg>
        <pc:picChg chg="del">
          <ac:chgData name="Marc Hennemann" userId="407dd870-6b0d-4559-aad6-2b049639a798" providerId="ADAL" clId="{10345179-8DC2-4273-A8AF-73AEEF0777CD}" dt="2022-02-14T16:02:44.591" v="1280" actId="478"/>
          <ac:picMkLst>
            <pc:docMk/>
            <pc:sldMk cId="1049386099" sldId="513"/>
            <ac:picMk id="183" creationId="{A98C4D6D-3FB7-4A7E-B639-59B77465902E}"/>
          </ac:picMkLst>
        </pc:picChg>
        <pc:picChg chg="del">
          <ac:chgData name="Marc Hennemann" userId="407dd870-6b0d-4559-aad6-2b049639a798" providerId="ADAL" clId="{10345179-8DC2-4273-A8AF-73AEEF0777CD}" dt="2022-02-14T16:02:44.591" v="1280" actId="478"/>
          <ac:picMkLst>
            <pc:docMk/>
            <pc:sldMk cId="1049386099" sldId="513"/>
            <ac:picMk id="184" creationId="{3C953A2A-8662-4532-A104-D83AEBB072D4}"/>
          </ac:picMkLst>
        </pc:picChg>
        <pc:picChg chg="del">
          <ac:chgData name="Marc Hennemann" userId="407dd870-6b0d-4559-aad6-2b049639a798" providerId="ADAL" clId="{10345179-8DC2-4273-A8AF-73AEEF0777CD}" dt="2022-02-14T16:02:44.591" v="1280" actId="478"/>
          <ac:picMkLst>
            <pc:docMk/>
            <pc:sldMk cId="1049386099" sldId="513"/>
            <ac:picMk id="197" creationId="{16B14F50-FCFB-42E2-B07F-16A4F00780AB}"/>
          </ac:picMkLst>
        </pc:picChg>
        <pc:picChg chg="del">
          <ac:chgData name="Marc Hennemann" userId="407dd870-6b0d-4559-aad6-2b049639a798" providerId="ADAL" clId="{10345179-8DC2-4273-A8AF-73AEEF0777CD}" dt="2022-02-14T16:02:44.591" v="1280" actId="478"/>
          <ac:picMkLst>
            <pc:docMk/>
            <pc:sldMk cId="1049386099" sldId="513"/>
            <ac:picMk id="204" creationId="{555CA006-37EB-4C7A-8C59-D5A5C0C1577C}"/>
          </ac:picMkLst>
        </pc:picChg>
        <pc:picChg chg="del">
          <ac:chgData name="Marc Hennemann" userId="407dd870-6b0d-4559-aad6-2b049639a798" providerId="ADAL" clId="{10345179-8DC2-4273-A8AF-73AEEF0777CD}" dt="2022-02-14T16:02:48.466" v="1285" actId="478"/>
          <ac:picMkLst>
            <pc:docMk/>
            <pc:sldMk cId="1049386099" sldId="513"/>
            <ac:picMk id="205" creationId="{0137C4C1-C659-4BC0-BA22-B01258A7690E}"/>
          </ac:picMkLst>
        </pc:picChg>
        <pc:picChg chg="del">
          <ac:chgData name="Marc Hennemann" userId="407dd870-6b0d-4559-aad6-2b049639a798" providerId="ADAL" clId="{10345179-8DC2-4273-A8AF-73AEEF0777CD}" dt="2022-02-14T16:02:44.591" v="1280" actId="478"/>
          <ac:picMkLst>
            <pc:docMk/>
            <pc:sldMk cId="1049386099" sldId="513"/>
            <ac:picMk id="212" creationId="{F190F342-80BE-4870-A61B-5AA64AAD27D7}"/>
          </ac:picMkLst>
        </pc:picChg>
        <pc:picChg chg="del">
          <ac:chgData name="Marc Hennemann" userId="407dd870-6b0d-4559-aad6-2b049639a798" providerId="ADAL" clId="{10345179-8DC2-4273-A8AF-73AEEF0777CD}" dt="2022-02-14T16:02:44.591" v="1280" actId="478"/>
          <ac:picMkLst>
            <pc:docMk/>
            <pc:sldMk cId="1049386099" sldId="513"/>
            <ac:picMk id="213" creationId="{9D4145F3-CDB7-4E6B-863A-FB924F39C776}"/>
          </ac:picMkLst>
        </pc:picChg>
        <pc:cxnChg chg="del">
          <ac:chgData name="Marc Hennemann" userId="407dd870-6b0d-4559-aad6-2b049639a798" providerId="ADAL" clId="{10345179-8DC2-4273-A8AF-73AEEF0777CD}" dt="2022-02-14T16:02:44.591" v="1280" actId="478"/>
          <ac:cxnSpMkLst>
            <pc:docMk/>
            <pc:sldMk cId="1049386099" sldId="513"/>
            <ac:cxnSpMk id="185" creationId="{CDA3DC5D-915F-4F25-A8DC-E3A58FD3D1A2}"/>
          </ac:cxnSpMkLst>
        </pc:cxnChg>
        <pc:cxnChg chg="del mod">
          <ac:chgData name="Marc Hennemann" userId="407dd870-6b0d-4559-aad6-2b049639a798" providerId="ADAL" clId="{10345179-8DC2-4273-A8AF-73AEEF0777CD}" dt="2022-02-14T16:02:44.591" v="1280" actId="478"/>
          <ac:cxnSpMkLst>
            <pc:docMk/>
            <pc:sldMk cId="1049386099" sldId="513"/>
            <ac:cxnSpMk id="186" creationId="{C7AFA904-D9AF-491C-AEAE-30882CE8D702}"/>
          </ac:cxnSpMkLst>
        </pc:cxnChg>
        <pc:cxnChg chg="del">
          <ac:chgData name="Marc Hennemann" userId="407dd870-6b0d-4559-aad6-2b049639a798" providerId="ADAL" clId="{10345179-8DC2-4273-A8AF-73AEEF0777CD}" dt="2022-02-14T16:02:44.591" v="1280" actId="478"/>
          <ac:cxnSpMkLst>
            <pc:docMk/>
            <pc:sldMk cId="1049386099" sldId="513"/>
            <ac:cxnSpMk id="206" creationId="{5E2160B6-10CA-4D16-90E9-8ED458E6F65E}"/>
          </ac:cxnSpMkLst>
        </pc:cxnChg>
        <pc:cxnChg chg="del mod">
          <ac:chgData name="Marc Hennemann" userId="407dd870-6b0d-4559-aad6-2b049639a798" providerId="ADAL" clId="{10345179-8DC2-4273-A8AF-73AEEF0777CD}" dt="2022-02-14T16:02:45.948" v="1282" actId="478"/>
          <ac:cxnSpMkLst>
            <pc:docMk/>
            <pc:sldMk cId="1049386099" sldId="513"/>
            <ac:cxnSpMk id="207" creationId="{EC7072D6-F3E1-495B-9790-35DF508A8671}"/>
          </ac:cxnSpMkLst>
        </pc:cxnChg>
        <pc:cxnChg chg="del mod">
          <ac:chgData name="Marc Hennemann" userId="407dd870-6b0d-4559-aad6-2b049639a798" providerId="ADAL" clId="{10345179-8DC2-4273-A8AF-73AEEF0777CD}" dt="2022-02-14T16:02:45.435" v="1281" actId="478"/>
          <ac:cxnSpMkLst>
            <pc:docMk/>
            <pc:sldMk cId="1049386099" sldId="513"/>
            <ac:cxnSpMk id="208" creationId="{A8D4F983-189B-4442-B91F-49654D21B38F}"/>
          </ac:cxnSpMkLst>
        </pc:cxnChg>
        <pc:cxnChg chg="del mod">
          <ac:chgData name="Marc Hennemann" userId="407dd870-6b0d-4559-aad6-2b049639a798" providerId="ADAL" clId="{10345179-8DC2-4273-A8AF-73AEEF0777CD}" dt="2022-02-14T16:02:46.850" v="1283" actId="478"/>
          <ac:cxnSpMkLst>
            <pc:docMk/>
            <pc:sldMk cId="1049386099" sldId="513"/>
            <ac:cxnSpMk id="209" creationId="{5B52FC9E-A459-4DEF-9C8B-2A1A13BF9D59}"/>
          </ac:cxnSpMkLst>
        </pc:cxnChg>
        <pc:cxnChg chg="del mod">
          <ac:chgData name="Marc Hennemann" userId="407dd870-6b0d-4559-aad6-2b049639a798" providerId="ADAL" clId="{10345179-8DC2-4273-A8AF-73AEEF0777CD}" dt="2022-02-14T16:02:47.633" v="1284" actId="478"/>
          <ac:cxnSpMkLst>
            <pc:docMk/>
            <pc:sldMk cId="1049386099" sldId="513"/>
            <ac:cxnSpMk id="210" creationId="{557446C0-0038-44E7-8C4E-F52678D579C2}"/>
          </ac:cxnSpMkLst>
        </pc:cxnChg>
      </pc:sldChg>
      <pc:sldChg chg="new del">
        <pc:chgData name="Marc Hennemann" userId="407dd870-6b0d-4559-aad6-2b049639a798" providerId="ADAL" clId="{10345179-8DC2-4273-A8AF-73AEEF0777CD}" dt="2022-02-14T16:07:43.778" v="1292" actId="47"/>
        <pc:sldMkLst>
          <pc:docMk/>
          <pc:sldMk cId="1323505861" sldId="514"/>
        </pc:sldMkLst>
      </pc:sldChg>
      <pc:sldChg chg="add">
        <pc:chgData name="Marc Hennemann" userId="407dd870-6b0d-4559-aad6-2b049639a798" providerId="ADAL" clId="{10345179-8DC2-4273-A8AF-73AEEF0777CD}" dt="2022-02-15T17:51:56.007" v="1629"/>
        <pc:sldMkLst>
          <pc:docMk/>
          <pc:sldMk cId="2620043041" sldId="514"/>
        </pc:sldMkLst>
      </pc:sldChg>
      <pc:sldChg chg="modSp add del mod">
        <pc:chgData name="Marc Hennemann" userId="407dd870-6b0d-4559-aad6-2b049639a798" providerId="ADAL" clId="{10345179-8DC2-4273-A8AF-73AEEF0777CD}" dt="2022-02-15T17:51:52.144" v="1628" actId="2696"/>
        <pc:sldMkLst>
          <pc:docMk/>
          <pc:sldMk cId="3664303002" sldId="514"/>
        </pc:sldMkLst>
        <pc:spChg chg="mod">
          <ac:chgData name="Marc Hennemann" userId="407dd870-6b0d-4559-aad6-2b049639a798" providerId="ADAL" clId="{10345179-8DC2-4273-A8AF-73AEEF0777CD}" dt="2022-02-14T16:07:59.106" v="1310" actId="20577"/>
          <ac:spMkLst>
            <pc:docMk/>
            <pc:sldMk cId="3664303002" sldId="514"/>
            <ac:spMk id="2" creationId="{CF1AE30D-66CF-4307-8496-4A808EE23E3C}"/>
          </ac:spMkLst>
        </pc:spChg>
      </pc:sldChg>
      <pc:sldChg chg="add del">
        <pc:chgData name="Marc Hennemann" userId="407dd870-6b0d-4559-aad6-2b049639a798" providerId="ADAL" clId="{10345179-8DC2-4273-A8AF-73AEEF0777CD}" dt="2022-02-15T18:03:50.715" v="1939" actId="47"/>
        <pc:sldMkLst>
          <pc:docMk/>
          <pc:sldMk cId="4260747438" sldId="515"/>
        </pc:sldMkLst>
      </pc:sldChg>
      <pc:sldChg chg="add">
        <pc:chgData name="Marc Hennemann" userId="407dd870-6b0d-4559-aad6-2b049639a798" providerId="ADAL" clId="{10345179-8DC2-4273-A8AF-73AEEF0777CD}" dt="2022-02-15T17:50:35.354" v="1619"/>
        <pc:sldMkLst>
          <pc:docMk/>
          <pc:sldMk cId="2962554739" sldId="516"/>
        </pc:sldMkLst>
      </pc:sldChg>
      <pc:sldChg chg="delSp add mod">
        <pc:chgData name="Marc Hennemann" userId="407dd870-6b0d-4559-aad6-2b049639a798" providerId="ADAL" clId="{10345179-8DC2-4273-A8AF-73AEEF0777CD}" dt="2022-02-15T17:53:08.492" v="1634" actId="478"/>
        <pc:sldMkLst>
          <pc:docMk/>
          <pc:sldMk cId="1304198853" sldId="517"/>
        </pc:sldMkLst>
        <pc:grpChg chg="del">
          <ac:chgData name="Marc Hennemann" userId="407dd870-6b0d-4559-aad6-2b049639a798" providerId="ADAL" clId="{10345179-8DC2-4273-A8AF-73AEEF0777CD}" dt="2022-02-15T17:53:08.492" v="1634" actId="478"/>
          <ac:grpSpMkLst>
            <pc:docMk/>
            <pc:sldMk cId="1304198853" sldId="517"/>
            <ac:grpSpMk id="143" creationId="{54EF5B3D-D7F3-47F6-8E51-789BB3F8511F}"/>
          </ac:grpSpMkLst>
        </pc:grpChg>
        <pc:grpChg chg="del">
          <ac:chgData name="Marc Hennemann" userId="407dd870-6b0d-4559-aad6-2b049639a798" providerId="ADAL" clId="{10345179-8DC2-4273-A8AF-73AEEF0777CD}" dt="2022-02-15T17:53:08.004" v="1633" actId="478"/>
          <ac:grpSpMkLst>
            <pc:docMk/>
            <pc:sldMk cId="1304198853" sldId="517"/>
            <ac:grpSpMk id="146" creationId="{0403963C-040D-4B3E-AB23-45BA227F6121}"/>
          </ac:grpSpMkLst>
        </pc:grpChg>
        <pc:grpChg chg="del">
          <ac:chgData name="Marc Hennemann" userId="407dd870-6b0d-4559-aad6-2b049639a798" providerId="ADAL" clId="{10345179-8DC2-4273-A8AF-73AEEF0777CD}" dt="2022-02-15T17:53:05.682" v="1632" actId="478"/>
          <ac:grpSpMkLst>
            <pc:docMk/>
            <pc:sldMk cId="1304198853" sldId="517"/>
            <ac:grpSpMk id="149" creationId="{C4A9FCA7-950C-4F2D-9A1A-0F8E4E5C34FA}"/>
          </ac:grpSpMkLst>
        </pc:grpChg>
        <pc:grpChg chg="del">
          <ac:chgData name="Marc Hennemann" userId="407dd870-6b0d-4559-aad6-2b049639a798" providerId="ADAL" clId="{10345179-8DC2-4273-A8AF-73AEEF0777CD}" dt="2022-02-15T17:53:05.241" v="1631" actId="478"/>
          <ac:grpSpMkLst>
            <pc:docMk/>
            <pc:sldMk cId="1304198853" sldId="517"/>
            <ac:grpSpMk id="152" creationId="{85970C3F-8577-4A60-A8B6-859D28D3AE5C}"/>
          </ac:grpSpMkLst>
        </pc:grpChg>
        <pc:grpChg chg="del">
          <ac:chgData name="Marc Hennemann" userId="407dd870-6b0d-4559-aad6-2b049639a798" providerId="ADAL" clId="{10345179-8DC2-4273-A8AF-73AEEF0777CD}" dt="2022-02-15T17:53:05.241" v="1631" actId="478"/>
          <ac:grpSpMkLst>
            <pc:docMk/>
            <pc:sldMk cId="1304198853" sldId="517"/>
            <ac:grpSpMk id="155" creationId="{BFBFC14F-2752-4CBD-BE98-861C9E1569F8}"/>
          </ac:grpSpMkLst>
        </pc:grpChg>
        <pc:grpChg chg="del">
          <ac:chgData name="Marc Hennemann" userId="407dd870-6b0d-4559-aad6-2b049639a798" providerId="ADAL" clId="{10345179-8DC2-4273-A8AF-73AEEF0777CD}" dt="2022-02-15T17:53:05.241" v="1631" actId="478"/>
          <ac:grpSpMkLst>
            <pc:docMk/>
            <pc:sldMk cId="1304198853" sldId="517"/>
            <ac:grpSpMk id="158" creationId="{96343295-FECB-437B-B233-2BA5CE227F7D}"/>
          </ac:grpSpMkLst>
        </pc:grpChg>
      </pc:sldChg>
      <pc:sldChg chg="delSp add mod">
        <pc:chgData name="Marc Hennemann" userId="407dd870-6b0d-4559-aad6-2b049639a798" providerId="ADAL" clId="{10345179-8DC2-4273-A8AF-73AEEF0777CD}" dt="2022-02-15T17:53:13.436" v="1638" actId="478"/>
        <pc:sldMkLst>
          <pc:docMk/>
          <pc:sldMk cId="3084038131" sldId="518"/>
        </pc:sldMkLst>
        <pc:grpChg chg="del">
          <ac:chgData name="Marc Hennemann" userId="407dd870-6b0d-4559-aad6-2b049639a798" providerId="ADAL" clId="{10345179-8DC2-4273-A8AF-73AEEF0777CD}" dt="2022-02-15T17:53:10.650" v="1635" actId="478"/>
          <ac:grpSpMkLst>
            <pc:docMk/>
            <pc:sldMk cId="3084038131" sldId="518"/>
            <ac:grpSpMk id="143" creationId="{54EF5B3D-D7F3-47F6-8E51-789BB3F8511F}"/>
          </ac:grpSpMkLst>
        </pc:grpChg>
        <pc:grpChg chg="del">
          <ac:chgData name="Marc Hennemann" userId="407dd870-6b0d-4559-aad6-2b049639a798" providerId="ADAL" clId="{10345179-8DC2-4273-A8AF-73AEEF0777CD}" dt="2022-02-15T17:53:11.085" v="1636" actId="478"/>
          <ac:grpSpMkLst>
            <pc:docMk/>
            <pc:sldMk cId="3084038131" sldId="518"/>
            <ac:grpSpMk id="146" creationId="{0403963C-040D-4B3E-AB23-45BA227F6121}"/>
          </ac:grpSpMkLst>
        </pc:grpChg>
        <pc:grpChg chg="del">
          <ac:chgData name="Marc Hennemann" userId="407dd870-6b0d-4559-aad6-2b049639a798" providerId="ADAL" clId="{10345179-8DC2-4273-A8AF-73AEEF0777CD}" dt="2022-02-15T17:53:11.794" v="1637" actId="478"/>
          <ac:grpSpMkLst>
            <pc:docMk/>
            <pc:sldMk cId="3084038131" sldId="518"/>
            <ac:grpSpMk id="149" creationId="{C4A9FCA7-950C-4F2D-9A1A-0F8E4E5C34FA}"/>
          </ac:grpSpMkLst>
        </pc:grpChg>
        <pc:grpChg chg="del">
          <ac:chgData name="Marc Hennemann" userId="407dd870-6b0d-4559-aad6-2b049639a798" providerId="ADAL" clId="{10345179-8DC2-4273-A8AF-73AEEF0777CD}" dt="2022-02-15T17:53:13.436" v="1638" actId="478"/>
          <ac:grpSpMkLst>
            <pc:docMk/>
            <pc:sldMk cId="3084038131" sldId="518"/>
            <ac:grpSpMk id="152" creationId="{85970C3F-8577-4A60-A8B6-859D28D3AE5C}"/>
          </ac:grpSpMkLst>
        </pc:grpChg>
        <pc:grpChg chg="del">
          <ac:chgData name="Marc Hennemann" userId="407dd870-6b0d-4559-aad6-2b049639a798" providerId="ADAL" clId="{10345179-8DC2-4273-A8AF-73AEEF0777CD}" dt="2022-02-15T17:53:13.436" v="1638" actId="478"/>
          <ac:grpSpMkLst>
            <pc:docMk/>
            <pc:sldMk cId="3084038131" sldId="518"/>
            <ac:grpSpMk id="155" creationId="{BFBFC14F-2752-4CBD-BE98-861C9E1569F8}"/>
          </ac:grpSpMkLst>
        </pc:grpChg>
        <pc:grpChg chg="del">
          <ac:chgData name="Marc Hennemann" userId="407dd870-6b0d-4559-aad6-2b049639a798" providerId="ADAL" clId="{10345179-8DC2-4273-A8AF-73AEEF0777CD}" dt="2022-02-15T17:53:13.436" v="1638" actId="478"/>
          <ac:grpSpMkLst>
            <pc:docMk/>
            <pc:sldMk cId="3084038131" sldId="518"/>
            <ac:grpSpMk id="158" creationId="{96343295-FECB-437B-B233-2BA5CE227F7D}"/>
          </ac:grpSpMkLst>
        </pc:grpChg>
      </pc:sldChg>
      <pc:sldChg chg="add">
        <pc:chgData name="Marc Hennemann" userId="407dd870-6b0d-4559-aad6-2b049639a798" providerId="ADAL" clId="{10345179-8DC2-4273-A8AF-73AEEF0777CD}" dt="2022-02-15T17:51:36.346" v="1620"/>
        <pc:sldMkLst>
          <pc:docMk/>
          <pc:sldMk cId="534527449" sldId="519"/>
        </pc:sldMkLst>
      </pc:sldChg>
      <pc:sldChg chg="delSp add mod">
        <pc:chgData name="Marc Hennemann" userId="407dd870-6b0d-4559-aad6-2b049639a798" providerId="ADAL" clId="{10345179-8DC2-4273-A8AF-73AEEF0777CD}" dt="2022-02-15T17:53:19.318" v="1641" actId="478"/>
        <pc:sldMkLst>
          <pc:docMk/>
          <pc:sldMk cId="1459746204" sldId="520"/>
        </pc:sldMkLst>
        <pc:grpChg chg="del">
          <ac:chgData name="Marc Hennemann" userId="407dd870-6b0d-4559-aad6-2b049639a798" providerId="ADAL" clId="{10345179-8DC2-4273-A8AF-73AEEF0777CD}" dt="2022-02-15T17:53:16.838" v="1639" actId="478"/>
          <ac:grpSpMkLst>
            <pc:docMk/>
            <pc:sldMk cId="1459746204" sldId="520"/>
            <ac:grpSpMk id="143" creationId="{54EF5B3D-D7F3-47F6-8E51-789BB3F8511F}"/>
          </ac:grpSpMkLst>
        </pc:grpChg>
        <pc:grpChg chg="del">
          <ac:chgData name="Marc Hennemann" userId="407dd870-6b0d-4559-aad6-2b049639a798" providerId="ADAL" clId="{10345179-8DC2-4273-A8AF-73AEEF0777CD}" dt="2022-02-15T17:53:16.838" v="1639" actId="478"/>
          <ac:grpSpMkLst>
            <pc:docMk/>
            <pc:sldMk cId="1459746204" sldId="520"/>
            <ac:grpSpMk id="146" creationId="{0403963C-040D-4B3E-AB23-45BA227F6121}"/>
          </ac:grpSpMkLst>
        </pc:grpChg>
        <pc:grpChg chg="del">
          <ac:chgData name="Marc Hennemann" userId="407dd870-6b0d-4559-aad6-2b049639a798" providerId="ADAL" clId="{10345179-8DC2-4273-A8AF-73AEEF0777CD}" dt="2022-02-15T17:53:17.523" v="1640" actId="478"/>
          <ac:grpSpMkLst>
            <pc:docMk/>
            <pc:sldMk cId="1459746204" sldId="520"/>
            <ac:grpSpMk id="149" creationId="{C4A9FCA7-950C-4F2D-9A1A-0F8E4E5C34FA}"/>
          </ac:grpSpMkLst>
        </pc:grpChg>
        <pc:grpChg chg="del">
          <ac:chgData name="Marc Hennemann" userId="407dd870-6b0d-4559-aad6-2b049639a798" providerId="ADAL" clId="{10345179-8DC2-4273-A8AF-73AEEF0777CD}" dt="2022-02-15T17:53:19.318" v="1641" actId="478"/>
          <ac:grpSpMkLst>
            <pc:docMk/>
            <pc:sldMk cId="1459746204" sldId="520"/>
            <ac:grpSpMk id="152" creationId="{85970C3F-8577-4A60-A8B6-859D28D3AE5C}"/>
          </ac:grpSpMkLst>
        </pc:grpChg>
        <pc:grpChg chg="del">
          <ac:chgData name="Marc Hennemann" userId="407dd870-6b0d-4559-aad6-2b049639a798" providerId="ADAL" clId="{10345179-8DC2-4273-A8AF-73AEEF0777CD}" dt="2022-02-15T17:53:19.318" v="1641" actId="478"/>
          <ac:grpSpMkLst>
            <pc:docMk/>
            <pc:sldMk cId="1459746204" sldId="520"/>
            <ac:grpSpMk id="155" creationId="{BFBFC14F-2752-4CBD-BE98-861C9E1569F8}"/>
          </ac:grpSpMkLst>
        </pc:grpChg>
        <pc:grpChg chg="del">
          <ac:chgData name="Marc Hennemann" userId="407dd870-6b0d-4559-aad6-2b049639a798" providerId="ADAL" clId="{10345179-8DC2-4273-A8AF-73AEEF0777CD}" dt="2022-02-15T17:53:19.318" v="1641" actId="478"/>
          <ac:grpSpMkLst>
            <pc:docMk/>
            <pc:sldMk cId="1459746204" sldId="520"/>
            <ac:grpSpMk id="158" creationId="{96343295-FECB-437B-B233-2BA5CE227F7D}"/>
          </ac:grpSpMkLst>
        </pc:grpChg>
      </pc:sldChg>
      <pc:sldChg chg="delSp modSp add mod">
        <pc:chgData name="Marc Hennemann" userId="407dd870-6b0d-4559-aad6-2b049639a798" providerId="ADAL" clId="{10345179-8DC2-4273-A8AF-73AEEF0777CD}" dt="2022-02-15T17:53:27.315" v="1649" actId="478"/>
        <pc:sldMkLst>
          <pc:docMk/>
          <pc:sldMk cId="2018914041" sldId="521"/>
        </pc:sldMkLst>
        <pc:spChg chg="del topLvl">
          <ac:chgData name="Marc Hennemann" userId="407dd870-6b0d-4559-aad6-2b049639a798" providerId="ADAL" clId="{10345179-8DC2-4273-A8AF-73AEEF0777CD}" dt="2022-02-15T17:53:27.315" v="1649" actId="478"/>
          <ac:spMkLst>
            <pc:docMk/>
            <pc:sldMk cId="2018914041" sldId="521"/>
            <ac:spMk id="159" creationId="{AAB843B0-AE2D-4B11-90FA-FD4ADD6A69B8}"/>
          </ac:spMkLst>
        </pc:spChg>
        <pc:spChg chg="del topLvl">
          <ac:chgData name="Marc Hennemann" userId="407dd870-6b0d-4559-aad6-2b049639a798" providerId="ADAL" clId="{10345179-8DC2-4273-A8AF-73AEEF0777CD}" dt="2022-02-15T17:53:25.688" v="1648" actId="478"/>
          <ac:spMkLst>
            <pc:docMk/>
            <pc:sldMk cId="2018914041" sldId="521"/>
            <ac:spMk id="160" creationId="{3E7587A7-0D71-49C7-8C25-4E330FD34CE7}"/>
          </ac:spMkLst>
        </pc:spChg>
        <pc:grpChg chg="del">
          <ac:chgData name="Marc Hennemann" userId="407dd870-6b0d-4559-aad6-2b049639a798" providerId="ADAL" clId="{10345179-8DC2-4273-A8AF-73AEEF0777CD}" dt="2022-02-15T17:53:21.693" v="1642" actId="478"/>
          <ac:grpSpMkLst>
            <pc:docMk/>
            <pc:sldMk cId="2018914041" sldId="521"/>
            <ac:grpSpMk id="143" creationId="{54EF5B3D-D7F3-47F6-8E51-789BB3F8511F}"/>
          </ac:grpSpMkLst>
        </pc:grpChg>
        <pc:grpChg chg="del">
          <ac:chgData name="Marc Hennemann" userId="407dd870-6b0d-4559-aad6-2b049639a798" providerId="ADAL" clId="{10345179-8DC2-4273-A8AF-73AEEF0777CD}" dt="2022-02-15T17:53:22.226" v="1643" actId="478"/>
          <ac:grpSpMkLst>
            <pc:docMk/>
            <pc:sldMk cId="2018914041" sldId="521"/>
            <ac:grpSpMk id="146" creationId="{0403963C-040D-4B3E-AB23-45BA227F6121}"/>
          </ac:grpSpMkLst>
        </pc:grpChg>
        <pc:grpChg chg="del mod">
          <ac:chgData name="Marc Hennemann" userId="407dd870-6b0d-4559-aad6-2b049639a798" providerId="ADAL" clId="{10345179-8DC2-4273-A8AF-73AEEF0777CD}" dt="2022-02-15T17:53:23.114" v="1645" actId="478"/>
          <ac:grpSpMkLst>
            <pc:docMk/>
            <pc:sldMk cId="2018914041" sldId="521"/>
            <ac:grpSpMk id="149" creationId="{C4A9FCA7-950C-4F2D-9A1A-0F8E4E5C34FA}"/>
          </ac:grpSpMkLst>
        </pc:grpChg>
        <pc:grpChg chg="del">
          <ac:chgData name="Marc Hennemann" userId="407dd870-6b0d-4559-aad6-2b049639a798" providerId="ADAL" clId="{10345179-8DC2-4273-A8AF-73AEEF0777CD}" dt="2022-02-15T17:53:23.921" v="1646" actId="478"/>
          <ac:grpSpMkLst>
            <pc:docMk/>
            <pc:sldMk cId="2018914041" sldId="521"/>
            <ac:grpSpMk id="152" creationId="{85970C3F-8577-4A60-A8B6-859D28D3AE5C}"/>
          </ac:grpSpMkLst>
        </pc:grpChg>
        <pc:grpChg chg="del">
          <ac:chgData name="Marc Hennemann" userId="407dd870-6b0d-4559-aad6-2b049639a798" providerId="ADAL" clId="{10345179-8DC2-4273-A8AF-73AEEF0777CD}" dt="2022-02-15T17:53:24.312" v="1647" actId="478"/>
          <ac:grpSpMkLst>
            <pc:docMk/>
            <pc:sldMk cId="2018914041" sldId="521"/>
            <ac:grpSpMk id="155" creationId="{BFBFC14F-2752-4CBD-BE98-861C9E1569F8}"/>
          </ac:grpSpMkLst>
        </pc:grpChg>
        <pc:grpChg chg="del">
          <ac:chgData name="Marc Hennemann" userId="407dd870-6b0d-4559-aad6-2b049639a798" providerId="ADAL" clId="{10345179-8DC2-4273-A8AF-73AEEF0777CD}" dt="2022-02-15T17:53:25.688" v="1648" actId="478"/>
          <ac:grpSpMkLst>
            <pc:docMk/>
            <pc:sldMk cId="2018914041" sldId="521"/>
            <ac:grpSpMk id="158" creationId="{96343295-FECB-437B-B233-2BA5CE227F7D}"/>
          </ac:grpSpMkLst>
        </pc:grpChg>
      </pc:sldChg>
      <pc:sldChg chg="modSp add mod">
        <pc:chgData name="Marc Hennemann" userId="407dd870-6b0d-4559-aad6-2b049639a798" providerId="ADAL" clId="{10345179-8DC2-4273-A8AF-73AEEF0777CD}" dt="2022-02-15T17:54:02.845" v="1669" actId="20577"/>
        <pc:sldMkLst>
          <pc:docMk/>
          <pc:sldMk cId="3324111533" sldId="522"/>
        </pc:sldMkLst>
        <pc:spChg chg="mod">
          <ac:chgData name="Marc Hennemann" userId="407dd870-6b0d-4559-aad6-2b049639a798" providerId="ADAL" clId="{10345179-8DC2-4273-A8AF-73AEEF0777CD}" dt="2022-02-15T17:54:02.845" v="1669" actId="20577"/>
          <ac:spMkLst>
            <pc:docMk/>
            <pc:sldMk cId="3324111533" sldId="522"/>
            <ac:spMk id="2" creationId="{CF1AE30D-66CF-4307-8496-4A808EE23E3C}"/>
          </ac:spMkLst>
        </pc:spChg>
      </pc:sldChg>
      <pc:sldChg chg="modSp add mod">
        <pc:chgData name="Marc Hennemann" userId="407dd870-6b0d-4559-aad6-2b049639a798" providerId="ADAL" clId="{10345179-8DC2-4273-A8AF-73AEEF0777CD}" dt="2022-02-15T18:07:21.786" v="1984" actId="1035"/>
        <pc:sldMkLst>
          <pc:docMk/>
          <pc:sldMk cId="2820512975" sldId="523"/>
        </pc:sldMkLst>
        <pc:spChg chg="mod">
          <ac:chgData name="Marc Hennemann" userId="407dd870-6b0d-4559-aad6-2b049639a798" providerId="ADAL" clId="{10345179-8DC2-4273-A8AF-73AEEF0777CD}" dt="2022-02-15T18:07:21.786" v="1984" actId="1035"/>
          <ac:spMkLst>
            <pc:docMk/>
            <pc:sldMk cId="2820512975" sldId="523"/>
            <ac:spMk id="3" creationId="{C664280C-EF96-4ED0-86C2-AE000F76FD5F}"/>
          </ac:spMkLst>
        </pc:spChg>
      </pc:sldChg>
      <pc:sldChg chg="addSp delSp modSp add mod">
        <pc:chgData name="Marc Hennemann" userId="407dd870-6b0d-4559-aad6-2b049639a798" providerId="ADAL" clId="{10345179-8DC2-4273-A8AF-73AEEF0777CD}" dt="2022-02-15T18:09:49.394" v="2007" actId="207"/>
        <pc:sldMkLst>
          <pc:docMk/>
          <pc:sldMk cId="460205455" sldId="524"/>
        </pc:sldMkLst>
        <pc:spChg chg="del">
          <ac:chgData name="Marc Hennemann" userId="407dd870-6b0d-4559-aad6-2b049639a798" providerId="ADAL" clId="{10345179-8DC2-4273-A8AF-73AEEF0777CD}" dt="2022-02-15T18:07:31.214" v="1985" actId="478"/>
          <ac:spMkLst>
            <pc:docMk/>
            <pc:sldMk cId="460205455" sldId="524"/>
            <ac:spMk id="3" creationId="{C664280C-EF96-4ED0-86C2-AE000F76FD5F}"/>
          </ac:spMkLst>
        </pc:spChg>
        <pc:spChg chg="add del mod">
          <ac:chgData name="Marc Hennemann" userId="407dd870-6b0d-4559-aad6-2b049639a798" providerId="ADAL" clId="{10345179-8DC2-4273-A8AF-73AEEF0777CD}" dt="2022-02-15T18:07:35.078" v="1988" actId="478"/>
          <ac:spMkLst>
            <pc:docMk/>
            <pc:sldMk cId="460205455" sldId="524"/>
            <ac:spMk id="8" creationId="{75D54496-0C4A-4726-AB62-0E115D7A336C}"/>
          </ac:spMkLst>
        </pc:spChg>
        <pc:spChg chg="add del mod">
          <ac:chgData name="Marc Hennemann" userId="407dd870-6b0d-4559-aad6-2b049639a798" providerId="ADAL" clId="{10345179-8DC2-4273-A8AF-73AEEF0777CD}" dt="2022-02-15T18:07:33.535" v="1987"/>
          <ac:spMkLst>
            <pc:docMk/>
            <pc:sldMk cId="460205455" sldId="524"/>
            <ac:spMk id="9" creationId="{F258EDFF-C603-4305-8867-8233D96505E5}"/>
          </ac:spMkLst>
        </pc:spChg>
        <pc:spChg chg="add mod">
          <ac:chgData name="Marc Hennemann" userId="407dd870-6b0d-4559-aad6-2b049639a798" providerId="ADAL" clId="{10345179-8DC2-4273-A8AF-73AEEF0777CD}" dt="2022-02-15T18:07:35.473" v="1989"/>
          <ac:spMkLst>
            <pc:docMk/>
            <pc:sldMk cId="460205455" sldId="524"/>
            <ac:spMk id="10" creationId="{5CC267C5-46E4-4150-9E46-DCE96741F85C}"/>
          </ac:spMkLst>
        </pc:spChg>
        <pc:picChg chg="add mod">
          <ac:chgData name="Marc Hennemann" userId="407dd870-6b0d-4559-aad6-2b049639a798" providerId="ADAL" clId="{10345179-8DC2-4273-A8AF-73AEEF0777CD}" dt="2022-02-15T18:09:49.394" v="2007" actId="207"/>
          <ac:picMkLst>
            <pc:docMk/>
            <pc:sldMk cId="460205455" sldId="524"/>
            <ac:picMk id="12" creationId="{D045E077-3462-4630-9CE5-A88A0CD1A6B2}"/>
          </ac:picMkLst>
        </pc:picChg>
      </pc:sldChg>
      <pc:sldChg chg="add del">
        <pc:chgData name="Marc Hennemann" userId="407dd870-6b0d-4559-aad6-2b049639a798" providerId="ADAL" clId="{10345179-8DC2-4273-A8AF-73AEEF0777CD}" dt="2022-02-15T18:05:37.856" v="1951" actId="47"/>
        <pc:sldMkLst>
          <pc:docMk/>
          <pc:sldMk cId="3222131930" sldId="525"/>
        </pc:sldMkLst>
      </pc:sldChg>
      <pc:sldChg chg="addSp delSp modSp add mod">
        <pc:chgData name="Marc Hennemann" userId="407dd870-6b0d-4559-aad6-2b049639a798" providerId="ADAL" clId="{10345179-8DC2-4273-A8AF-73AEEF0777CD}" dt="2022-02-15T18:07:42.102" v="1991"/>
        <pc:sldMkLst>
          <pc:docMk/>
          <pc:sldMk cId="3890878241" sldId="525"/>
        </pc:sldMkLst>
        <pc:spChg chg="del">
          <ac:chgData name="Marc Hennemann" userId="407dd870-6b0d-4559-aad6-2b049639a798" providerId="ADAL" clId="{10345179-8DC2-4273-A8AF-73AEEF0777CD}" dt="2022-02-15T18:07:40.178" v="1990" actId="478"/>
          <ac:spMkLst>
            <pc:docMk/>
            <pc:sldMk cId="3890878241" sldId="525"/>
            <ac:spMk id="3" creationId="{C664280C-EF96-4ED0-86C2-AE000F76FD5F}"/>
          </ac:spMkLst>
        </pc:spChg>
        <pc:spChg chg="add del mod">
          <ac:chgData name="Marc Hennemann" userId="407dd870-6b0d-4559-aad6-2b049639a798" providerId="ADAL" clId="{10345179-8DC2-4273-A8AF-73AEEF0777CD}" dt="2022-02-15T18:07:42.102" v="1991"/>
          <ac:spMkLst>
            <pc:docMk/>
            <pc:sldMk cId="3890878241" sldId="525"/>
            <ac:spMk id="8" creationId="{45E6AB5D-C948-4C83-92AE-CFCCEEEAD8BA}"/>
          </ac:spMkLst>
        </pc:spChg>
        <pc:spChg chg="add mod">
          <ac:chgData name="Marc Hennemann" userId="407dd870-6b0d-4559-aad6-2b049639a798" providerId="ADAL" clId="{10345179-8DC2-4273-A8AF-73AEEF0777CD}" dt="2022-02-15T18:07:42.102" v="1991"/>
          <ac:spMkLst>
            <pc:docMk/>
            <pc:sldMk cId="3890878241" sldId="525"/>
            <ac:spMk id="9" creationId="{5B1AEE16-C0FF-4FDF-BBFF-846AD8E4820F}"/>
          </ac:spMkLst>
        </pc:spChg>
      </pc:sldChg>
      <pc:sldChg chg="addSp delSp modSp add mod">
        <pc:chgData name="Marc Hennemann" userId="407dd870-6b0d-4559-aad6-2b049639a798" providerId="ADAL" clId="{10345179-8DC2-4273-A8AF-73AEEF0777CD}" dt="2022-02-15T18:07:51.873" v="1994"/>
        <pc:sldMkLst>
          <pc:docMk/>
          <pc:sldMk cId="537963031" sldId="526"/>
        </pc:sldMkLst>
        <pc:spChg chg="del">
          <ac:chgData name="Marc Hennemann" userId="407dd870-6b0d-4559-aad6-2b049639a798" providerId="ADAL" clId="{10345179-8DC2-4273-A8AF-73AEEF0777CD}" dt="2022-02-15T18:07:49.656" v="1992" actId="478"/>
          <ac:spMkLst>
            <pc:docMk/>
            <pc:sldMk cId="537963031" sldId="526"/>
            <ac:spMk id="3" creationId="{C664280C-EF96-4ED0-86C2-AE000F76FD5F}"/>
          </ac:spMkLst>
        </pc:spChg>
        <pc:spChg chg="add del mod">
          <ac:chgData name="Marc Hennemann" userId="407dd870-6b0d-4559-aad6-2b049639a798" providerId="ADAL" clId="{10345179-8DC2-4273-A8AF-73AEEF0777CD}" dt="2022-02-15T18:07:51.532" v="1993" actId="478"/>
          <ac:spMkLst>
            <pc:docMk/>
            <pc:sldMk cId="537963031" sldId="526"/>
            <ac:spMk id="8" creationId="{F5C1CD3C-BB21-4E31-9819-0D11FB4BC336}"/>
          </ac:spMkLst>
        </pc:spChg>
        <pc:spChg chg="add mod">
          <ac:chgData name="Marc Hennemann" userId="407dd870-6b0d-4559-aad6-2b049639a798" providerId="ADAL" clId="{10345179-8DC2-4273-A8AF-73AEEF0777CD}" dt="2022-02-15T18:07:51.873" v="1994"/>
          <ac:spMkLst>
            <pc:docMk/>
            <pc:sldMk cId="537963031" sldId="526"/>
            <ac:spMk id="9" creationId="{3D277BE0-EC7A-4EB2-AE39-A5E8B036C649}"/>
          </ac:spMkLst>
        </pc:spChg>
      </pc:sldChg>
      <pc:sldChg chg="add del">
        <pc:chgData name="Marc Hennemann" userId="407dd870-6b0d-4559-aad6-2b049639a798" providerId="ADAL" clId="{10345179-8DC2-4273-A8AF-73AEEF0777CD}" dt="2022-02-15T18:05:45.870" v="1953" actId="47"/>
        <pc:sldMkLst>
          <pc:docMk/>
          <pc:sldMk cId="1237975217" sldId="526"/>
        </pc:sldMkLst>
      </pc:sldChg>
      <pc:sldChg chg="add">
        <pc:chgData name="Marc Hennemann" userId="407dd870-6b0d-4559-aad6-2b049639a798" providerId="ADAL" clId="{10345179-8DC2-4273-A8AF-73AEEF0777CD}" dt="2022-02-15T18:05:54.611" v="1955"/>
        <pc:sldMkLst>
          <pc:docMk/>
          <pc:sldMk cId="156627271" sldId="527"/>
        </pc:sldMkLst>
      </pc:sldChg>
      <pc:sldChg chg="modSp add mod">
        <pc:chgData name="Marc Hennemann" userId="407dd870-6b0d-4559-aad6-2b049639a798" providerId="ADAL" clId="{10345179-8DC2-4273-A8AF-73AEEF0777CD}" dt="2022-02-15T18:09:05.311" v="2004" actId="20577"/>
        <pc:sldMkLst>
          <pc:docMk/>
          <pc:sldMk cId="114229549" sldId="528"/>
        </pc:sldMkLst>
        <pc:spChg chg="mod">
          <ac:chgData name="Marc Hennemann" userId="407dd870-6b0d-4559-aad6-2b049639a798" providerId="ADAL" clId="{10345179-8DC2-4273-A8AF-73AEEF0777CD}" dt="2022-02-15T18:09:05.311" v="2004" actId="20577"/>
          <ac:spMkLst>
            <pc:docMk/>
            <pc:sldMk cId="114229549" sldId="528"/>
            <ac:spMk id="23" creationId="{A34B3B99-2CC1-40E7-B834-BE1B65CF8268}"/>
          </ac:spMkLst>
        </pc:spChg>
      </pc:sldChg>
    </pc:docChg>
  </pc:docChgLst>
  <pc:docChgLst>
    <pc:chgData name="Marc Hennemann" userId="407dd870-6b0d-4559-aad6-2b049639a798" providerId="ADAL" clId="{2B08382C-21A6-4BFB-9B7A-E6180413E14A}"/>
    <pc:docChg chg="undo custSel addSld delSld modSld sldOrd">
      <pc:chgData name="Marc Hennemann" userId="407dd870-6b0d-4559-aad6-2b049639a798" providerId="ADAL" clId="{2B08382C-21A6-4BFB-9B7A-E6180413E14A}" dt="2022-02-10T16:47:34.980" v="1361" actId="20577"/>
      <pc:docMkLst>
        <pc:docMk/>
      </pc:docMkLst>
      <pc:sldChg chg="add">
        <pc:chgData name="Marc Hennemann" userId="407dd870-6b0d-4559-aad6-2b049639a798" providerId="ADAL" clId="{2B08382C-21A6-4BFB-9B7A-E6180413E14A}" dt="2022-02-02T18:10:21.413" v="0"/>
        <pc:sldMkLst>
          <pc:docMk/>
          <pc:sldMk cId="538271650" sldId="457"/>
        </pc:sldMkLst>
      </pc:sldChg>
      <pc:sldChg chg="add">
        <pc:chgData name="Marc Hennemann" userId="407dd870-6b0d-4559-aad6-2b049639a798" providerId="ADAL" clId="{2B08382C-21A6-4BFB-9B7A-E6180413E14A}" dt="2022-02-02T18:10:21.413" v="0"/>
        <pc:sldMkLst>
          <pc:docMk/>
          <pc:sldMk cId="24414737" sldId="458"/>
        </pc:sldMkLst>
      </pc:sldChg>
      <pc:sldChg chg="modSp add mod">
        <pc:chgData name="Marc Hennemann" userId="407dd870-6b0d-4559-aad6-2b049639a798" providerId="ADAL" clId="{2B08382C-21A6-4BFB-9B7A-E6180413E14A}" dt="2022-02-10T16:09:20.352" v="786" actId="33524"/>
        <pc:sldMkLst>
          <pc:docMk/>
          <pc:sldMk cId="2883731797" sldId="480"/>
        </pc:sldMkLst>
        <pc:spChg chg="mod">
          <ac:chgData name="Marc Hennemann" userId="407dd870-6b0d-4559-aad6-2b049639a798" providerId="ADAL" clId="{2B08382C-21A6-4BFB-9B7A-E6180413E14A}" dt="2022-02-02T18:11:12.558" v="66" actId="20577"/>
          <ac:spMkLst>
            <pc:docMk/>
            <pc:sldMk cId="2883731797" sldId="480"/>
            <ac:spMk id="2" creationId="{FC9F6E4A-1BC4-44E4-A660-268B008C012A}"/>
          </ac:spMkLst>
        </pc:spChg>
        <pc:spChg chg="mod">
          <ac:chgData name="Marc Hennemann" userId="407dd870-6b0d-4559-aad6-2b049639a798" providerId="ADAL" clId="{2B08382C-21A6-4BFB-9B7A-E6180413E14A}" dt="2022-02-10T16:09:20.352" v="786" actId="33524"/>
          <ac:spMkLst>
            <pc:docMk/>
            <pc:sldMk cId="2883731797" sldId="480"/>
            <ac:spMk id="23" creationId="{A34B3B99-2CC1-40E7-B834-BE1B65CF8268}"/>
          </ac:spMkLst>
        </pc:spChg>
      </pc:sldChg>
      <pc:sldChg chg="modSp add mod">
        <pc:chgData name="Marc Hennemann" userId="407dd870-6b0d-4559-aad6-2b049639a798" providerId="ADAL" clId="{2B08382C-21A6-4BFB-9B7A-E6180413E14A}" dt="2022-02-02T18:22:21.993" v="785" actId="404"/>
        <pc:sldMkLst>
          <pc:docMk/>
          <pc:sldMk cId="262512673" sldId="481"/>
        </pc:sldMkLst>
        <pc:spChg chg="mod">
          <ac:chgData name="Marc Hennemann" userId="407dd870-6b0d-4559-aad6-2b049639a798" providerId="ADAL" clId="{2B08382C-21A6-4BFB-9B7A-E6180413E14A}" dt="2022-02-02T18:13:58.829" v="337" actId="20577"/>
          <ac:spMkLst>
            <pc:docMk/>
            <pc:sldMk cId="262512673" sldId="481"/>
            <ac:spMk id="2" creationId="{FC9F6E4A-1BC4-44E4-A660-268B008C012A}"/>
          </ac:spMkLst>
        </pc:spChg>
        <pc:spChg chg="mod">
          <ac:chgData name="Marc Hennemann" userId="407dd870-6b0d-4559-aad6-2b049639a798" providerId="ADAL" clId="{2B08382C-21A6-4BFB-9B7A-E6180413E14A}" dt="2022-02-02T18:22:21.993" v="785" actId="404"/>
          <ac:spMkLst>
            <pc:docMk/>
            <pc:sldMk cId="262512673" sldId="481"/>
            <ac:spMk id="23" creationId="{A34B3B99-2CC1-40E7-B834-BE1B65CF8268}"/>
          </ac:spMkLst>
        </pc:spChg>
      </pc:sldChg>
      <pc:sldChg chg="new del">
        <pc:chgData name="Marc Hennemann" userId="407dd870-6b0d-4559-aad6-2b049639a798" providerId="ADAL" clId="{2B08382C-21A6-4BFB-9B7A-E6180413E14A}" dt="2022-02-10T16:17:24.517" v="792" actId="47"/>
        <pc:sldMkLst>
          <pc:docMk/>
          <pc:sldMk cId="3363412971" sldId="482"/>
        </pc:sldMkLst>
      </pc:sldChg>
      <pc:sldChg chg="modSp new mod">
        <pc:chgData name="Marc Hennemann" userId="407dd870-6b0d-4559-aad6-2b049639a798" providerId="ADAL" clId="{2B08382C-21A6-4BFB-9B7A-E6180413E14A}" dt="2022-02-10T16:47:23.891" v="1338" actId="20577"/>
        <pc:sldMkLst>
          <pc:docMk/>
          <pc:sldMk cId="3704111971" sldId="482"/>
        </pc:sldMkLst>
        <pc:spChg chg="mod">
          <ac:chgData name="Marc Hennemann" userId="407dd870-6b0d-4559-aad6-2b049639a798" providerId="ADAL" clId="{2B08382C-21A6-4BFB-9B7A-E6180413E14A}" dt="2022-02-10T16:24:15.002" v="883" actId="20577"/>
          <ac:spMkLst>
            <pc:docMk/>
            <pc:sldMk cId="3704111971" sldId="482"/>
            <ac:spMk id="2" creationId="{25A33A0C-3151-4DFD-B700-75A50BF44064}"/>
          </ac:spMkLst>
        </pc:spChg>
        <pc:spChg chg="mod">
          <ac:chgData name="Marc Hennemann" userId="407dd870-6b0d-4559-aad6-2b049639a798" providerId="ADAL" clId="{2B08382C-21A6-4BFB-9B7A-E6180413E14A}" dt="2022-02-10T16:47:23.891" v="1338" actId="20577"/>
          <ac:spMkLst>
            <pc:docMk/>
            <pc:sldMk cId="3704111971" sldId="482"/>
            <ac:spMk id="3" creationId="{C664280C-EF96-4ED0-86C2-AE000F76FD5F}"/>
          </ac:spMkLst>
        </pc:spChg>
      </pc:sldChg>
      <pc:sldChg chg="new del ord">
        <pc:chgData name="Marc Hennemann" userId="407dd870-6b0d-4559-aad6-2b049639a798" providerId="ADAL" clId="{2B08382C-21A6-4BFB-9B7A-E6180413E14A}" dt="2022-02-10T16:17:02.757" v="790" actId="47"/>
        <pc:sldMkLst>
          <pc:docMk/>
          <pc:sldMk cId="3982281817" sldId="482"/>
        </pc:sldMkLst>
      </pc:sldChg>
      <pc:sldChg chg="modSp add mod">
        <pc:chgData name="Marc Hennemann" userId="407dd870-6b0d-4559-aad6-2b049639a798" providerId="ADAL" clId="{2B08382C-21A6-4BFB-9B7A-E6180413E14A}" dt="2022-02-10T16:37:38.725" v="1285" actId="20577"/>
        <pc:sldMkLst>
          <pc:docMk/>
          <pc:sldMk cId="2124349139" sldId="483"/>
        </pc:sldMkLst>
        <pc:spChg chg="mod">
          <ac:chgData name="Marc Hennemann" userId="407dd870-6b0d-4559-aad6-2b049639a798" providerId="ADAL" clId="{2B08382C-21A6-4BFB-9B7A-E6180413E14A}" dt="2022-02-10T16:35:34.672" v="1176" actId="20577"/>
          <ac:spMkLst>
            <pc:docMk/>
            <pc:sldMk cId="2124349139" sldId="483"/>
            <ac:spMk id="2" creationId="{25A33A0C-3151-4DFD-B700-75A50BF44064}"/>
          </ac:spMkLst>
        </pc:spChg>
        <pc:spChg chg="mod">
          <ac:chgData name="Marc Hennemann" userId="407dd870-6b0d-4559-aad6-2b049639a798" providerId="ADAL" clId="{2B08382C-21A6-4BFB-9B7A-E6180413E14A}" dt="2022-02-10T16:37:38.725" v="1285" actId="20577"/>
          <ac:spMkLst>
            <pc:docMk/>
            <pc:sldMk cId="2124349139" sldId="483"/>
            <ac:spMk id="3" creationId="{C664280C-EF96-4ED0-86C2-AE000F76FD5F}"/>
          </ac:spMkLst>
        </pc:spChg>
      </pc:sldChg>
      <pc:sldChg chg="modSp add mod">
        <pc:chgData name="Marc Hennemann" userId="407dd870-6b0d-4559-aad6-2b049639a798" providerId="ADAL" clId="{2B08382C-21A6-4BFB-9B7A-E6180413E14A}" dt="2022-02-10T16:47:34.980" v="1361" actId="20577"/>
        <pc:sldMkLst>
          <pc:docMk/>
          <pc:sldMk cId="2475095458" sldId="484"/>
        </pc:sldMkLst>
        <pc:spChg chg="mod">
          <ac:chgData name="Marc Hennemann" userId="407dd870-6b0d-4559-aad6-2b049639a798" providerId="ADAL" clId="{2B08382C-21A6-4BFB-9B7A-E6180413E14A}" dt="2022-02-10T16:47:34.980" v="1361" actId="20577"/>
          <ac:spMkLst>
            <pc:docMk/>
            <pc:sldMk cId="2475095458" sldId="484"/>
            <ac:spMk id="3" creationId="{C664280C-EF96-4ED0-86C2-AE000F76FD5F}"/>
          </ac:spMkLst>
        </pc:spChg>
      </pc:sldChg>
    </pc:docChg>
  </pc:docChgLst>
  <pc:docChgLst>
    <pc:chgData name="Marc Hennemann" userId="407dd870-6b0d-4559-aad6-2b049639a798" providerId="ADAL" clId="{5BEF27D1-8AA5-45BA-8DD8-933B03628F33}"/>
    <pc:docChg chg="undo custSel addSld modSld">
      <pc:chgData name="Marc Hennemann" userId="407dd870-6b0d-4559-aad6-2b049639a798" providerId="ADAL" clId="{5BEF27D1-8AA5-45BA-8DD8-933B03628F33}" dt="2022-04-24T14:42:56.278" v="69" actId="14100"/>
      <pc:docMkLst>
        <pc:docMk/>
      </pc:docMkLst>
      <pc:sldChg chg="addSp delSp modSp add mod">
        <pc:chgData name="Marc Hennemann" userId="407dd870-6b0d-4559-aad6-2b049639a798" providerId="ADAL" clId="{5BEF27D1-8AA5-45BA-8DD8-933B03628F33}" dt="2022-04-24T14:42:56.278" v="69" actId="14100"/>
        <pc:sldMkLst>
          <pc:docMk/>
          <pc:sldMk cId="2809235681" sldId="529"/>
        </pc:sldMkLst>
        <pc:spChg chg="mod">
          <ac:chgData name="Marc Hennemann" userId="407dd870-6b0d-4559-aad6-2b049639a798" providerId="ADAL" clId="{5BEF27D1-8AA5-45BA-8DD8-933B03628F33}" dt="2022-04-24T14:40:17.428" v="44"/>
          <ac:spMkLst>
            <pc:docMk/>
            <pc:sldMk cId="2809235681" sldId="529"/>
            <ac:spMk id="77" creationId="{4DF51735-D89F-452A-B8E8-B0BBEEB46974}"/>
          </ac:spMkLst>
        </pc:spChg>
        <pc:spChg chg="mod">
          <ac:chgData name="Marc Hennemann" userId="407dd870-6b0d-4559-aad6-2b049639a798" providerId="ADAL" clId="{5BEF27D1-8AA5-45BA-8DD8-933B03628F33}" dt="2022-04-24T14:40:17.428" v="44"/>
          <ac:spMkLst>
            <pc:docMk/>
            <pc:sldMk cId="2809235681" sldId="529"/>
            <ac:spMk id="79" creationId="{6DC6D063-4904-4985-A9A6-516E8D7C2DFE}"/>
          </ac:spMkLst>
        </pc:spChg>
        <pc:spChg chg="mod">
          <ac:chgData name="Marc Hennemann" userId="407dd870-6b0d-4559-aad6-2b049639a798" providerId="ADAL" clId="{5BEF27D1-8AA5-45BA-8DD8-933B03628F33}" dt="2022-04-24T14:40:17.428" v="44"/>
          <ac:spMkLst>
            <pc:docMk/>
            <pc:sldMk cId="2809235681" sldId="529"/>
            <ac:spMk id="80" creationId="{82E9941B-3CEC-4B88-BD19-F9B1DB7BB06B}"/>
          </ac:spMkLst>
        </pc:spChg>
        <pc:spChg chg="mod">
          <ac:chgData name="Marc Hennemann" userId="407dd870-6b0d-4559-aad6-2b049639a798" providerId="ADAL" clId="{5BEF27D1-8AA5-45BA-8DD8-933B03628F33}" dt="2022-04-24T14:40:17.428" v="44"/>
          <ac:spMkLst>
            <pc:docMk/>
            <pc:sldMk cId="2809235681" sldId="529"/>
            <ac:spMk id="81" creationId="{3A693970-606B-42ED-983E-FBA9CA8CB2F3}"/>
          </ac:spMkLst>
        </pc:spChg>
        <pc:spChg chg="add mod">
          <ac:chgData name="Marc Hennemann" userId="407dd870-6b0d-4559-aad6-2b049639a798" providerId="ADAL" clId="{5BEF27D1-8AA5-45BA-8DD8-933B03628F33}" dt="2022-04-24T14:40:31.005" v="48" actId="1076"/>
          <ac:spMkLst>
            <pc:docMk/>
            <pc:sldMk cId="2809235681" sldId="529"/>
            <ac:spMk id="82" creationId="{308C96DC-55AF-4568-962E-B8D34CB6BC02}"/>
          </ac:spMkLst>
        </pc:spChg>
        <pc:spChg chg="mod">
          <ac:chgData name="Marc Hennemann" userId="407dd870-6b0d-4559-aad6-2b049639a798" providerId="ADAL" clId="{5BEF27D1-8AA5-45BA-8DD8-933B03628F33}" dt="2022-04-24T14:39:22.286" v="26" actId="1038"/>
          <ac:spMkLst>
            <pc:docMk/>
            <pc:sldMk cId="2809235681" sldId="529"/>
            <ac:spMk id="94" creationId="{11CCF0FB-44BA-47DE-9ACE-690773D82FFD}"/>
          </ac:spMkLst>
        </pc:spChg>
        <pc:spChg chg="mod">
          <ac:chgData name="Marc Hennemann" userId="407dd870-6b0d-4559-aad6-2b049639a798" providerId="ADAL" clId="{5BEF27D1-8AA5-45BA-8DD8-933B03628F33}" dt="2022-04-24T14:39:43.358" v="42" actId="1038"/>
          <ac:spMkLst>
            <pc:docMk/>
            <pc:sldMk cId="2809235681" sldId="529"/>
            <ac:spMk id="95" creationId="{846CBC2E-9FC4-49D0-AA70-157DAF4F5B22}"/>
          </ac:spMkLst>
        </pc:spChg>
        <pc:spChg chg="mod">
          <ac:chgData name="Marc Hennemann" userId="407dd870-6b0d-4559-aad6-2b049639a798" providerId="ADAL" clId="{5BEF27D1-8AA5-45BA-8DD8-933B03628F33}" dt="2022-04-24T14:39:02.333" v="5" actId="20577"/>
          <ac:spMkLst>
            <pc:docMk/>
            <pc:sldMk cId="2809235681" sldId="529"/>
            <ac:spMk id="116" creationId="{3A8C7DA2-0376-44F2-816E-7AFFC4E66681}"/>
          </ac:spMkLst>
        </pc:spChg>
        <pc:grpChg chg="add mod">
          <ac:chgData name="Marc Hennemann" userId="407dd870-6b0d-4559-aad6-2b049639a798" providerId="ADAL" clId="{5BEF27D1-8AA5-45BA-8DD8-933B03628F33}" dt="2022-04-24T14:40:24.361" v="46" actId="1076"/>
          <ac:grpSpMkLst>
            <pc:docMk/>
            <pc:sldMk cId="2809235681" sldId="529"/>
            <ac:grpSpMk id="75" creationId="{AC046BB2-AC64-4FA6-8A4B-63110B505747}"/>
          </ac:grpSpMkLst>
        </pc:grpChg>
        <pc:grpChg chg="del">
          <ac:chgData name="Marc Hennemann" userId="407dd870-6b0d-4559-aad6-2b049639a798" providerId="ADAL" clId="{5BEF27D1-8AA5-45BA-8DD8-933B03628F33}" dt="2022-04-24T14:40:17.128" v="43" actId="21"/>
          <ac:grpSpMkLst>
            <pc:docMk/>
            <pc:sldMk cId="2809235681" sldId="529"/>
            <ac:grpSpMk id="106" creationId="{D3BD1701-A636-48C7-BF9C-1D97449CE931}"/>
          </ac:grpSpMkLst>
        </pc:grpChg>
        <pc:cxnChg chg="add del">
          <ac:chgData name="Marc Hennemann" userId="407dd870-6b0d-4559-aad6-2b049639a798" providerId="ADAL" clId="{5BEF27D1-8AA5-45BA-8DD8-933B03628F33}" dt="2022-04-24T14:41:18.066" v="53" actId="11529"/>
          <ac:cxnSpMkLst>
            <pc:docMk/>
            <pc:sldMk cId="2809235681" sldId="529"/>
            <ac:cxnSpMk id="6" creationId="{B51BA8EB-3813-4975-BB28-9B915DF25F96}"/>
          </ac:cxnSpMkLst>
        </pc:cxnChg>
        <pc:cxnChg chg="add mod">
          <ac:chgData name="Marc Hennemann" userId="407dd870-6b0d-4559-aad6-2b049639a798" providerId="ADAL" clId="{5BEF27D1-8AA5-45BA-8DD8-933B03628F33}" dt="2022-04-24T14:42:14.909" v="63" actId="14100"/>
          <ac:cxnSpMkLst>
            <pc:docMk/>
            <pc:sldMk cId="2809235681" sldId="529"/>
            <ac:cxnSpMk id="13" creationId="{2FE2F456-A6D5-4875-8A6D-09A1450DFC1F}"/>
          </ac:cxnSpMkLst>
        </pc:cxnChg>
        <pc:cxnChg chg="del mod">
          <ac:chgData name="Marc Hennemann" userId="407dd870-6b0d-4559-aad6-2b049639a798" providerId="ADAL" clId="{5BEF27D1-8AA5-45BA-8DD8-933B03628F33}" dt="2022-04-24T14:41:07.671" v="51" actId="478"/>
          <ac:cxnSpMkLst>
            <pc:docMk/>
            <pc:sldMk cId="2809235681" sldId="529"/>
            <ac:cxnSpMk id="67" creationId="{19AE7B0D-0844-474B-A096-BDDAA0EE69F9}"/>
          </ac:cxnSpMkLst>
        </pc:cxnChg>
        <pc:cxnChg chg="add mod">
          <ac:chgData name="Marc Hennemann" userId="407dd870-6b0d-4559-aad6-2b049639a798" providerId="ADAL" clId="{5BEF27D1-8AA5-45BA-8DD8-933B03628F33}" dt="2022-04-24T14:42:37.053" v="66" actId="14100"/>
          <ac:cxnSpMkLst>
            <pc:docMk/>
            <pc:sldMk cId="2809235681" sldId="529"/>
            <ac:cxnSpMk id="87" creationId="{5323162D-9EAD-406D-A59E-FB6F21C2EC21}"/>
          </ac:cxnSpMkLst>
        </pc:cxnChg>
        <pc:cxnChg chg="add mod">
          <ac:chgData name="Marc Hennemann" userId="407dd870-6b0d-4559-aad6-2b049639a798" providerId="ADAL" clId="{5BEF27D1-8AA5-45BA-8DD8-933B03628F33}" dt="2022-04-24T14:42:56.278" v="69" actId="14100"/>
          <ac:cxnSpMkLst>
            <pc:docMk/>
            <pc:sldMk cId="2809235681" sldId="529"/>
            <ac:cxnSpMk id="96" creationId="{A8D91D9C-40E6-4B40-9A2B-B2890DC40F6C}"/>
          </ac:cxnSpMkLst>
        </pc:cxnChg>
        <pc:cxnChg chg="del">
          <ac:chgData name="Marc Hennemann" userId="407dd870-6b0d-4559-aad6-2b049639a798" providerId="ADAL" clId="{5BEF27D1-8AA5-45BA-8DD8-933B03628F33}" dt="2022-04-24T14:41:00.080" v="49" actId="478"/>
          <ac:cxnSpMkLst>
            <pc:docMk/>
            <pc:sldMk cId="2809235681" sldId="529"/>
            <ac:cxnSpMk id="133" creationId="{2C83C3C5-57BC-4172-86EC-D07F17186174}"/>
          </ac:cxnSpMkLst>
        </pc:cxnChg>
        <pc:cxnChg chg="del mod">
          <ac:chgData name="Marc Hennemann" userId="407dd870-6b0d-4559-aad6-2b049639a798" providerId="ADAL" clId="{5BEF27D1-8AA5-45BA-8DD8-933B03628F33}" dt="2022-04-24T14:41:01.696" v="50" actId="478"/>
          <ac:cxnSpMkLst>
            <pc:docMk/>
            <pc:sldMk cId="2809235681" sldId="529"/>
            <ac:cxnSpMk id="134" creationId="{30C77888-1A7C-43B7-817B-5DD7963913A4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484FEB8E-57CB-43C0-BEF7-4F4116A5252C}" type="datetimeFigureOut">
              <a:rPr lang="de-CH" smtClean="0"/>
              <a:t>24.04.2022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DA53D58F-CC03-47C4-AC79-D3C984A61519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67838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53D58F-CC03-47C4-AC79-D3C984A61519}" type="slidenum">
              <a:rPr lang="de-CH" smtClean="0"/>
              <a:t>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39697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53D58F-CC03-47C4-AC79-D3C984A61519}" type="slidenum">
              <a:rPr lang="de-CH" smtClean="0"/>
              <a:t>16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28011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53D58F-CC03-47C4-AC79-D3C984A61519}" type="slidenum">
              <a:rPr lang="de-CH" smtClean="0"/>
              <a:t>17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194049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53D58F-CC03-47C4-AC79-D3C984A61519}" type="slidenum">
              <a:rPr lang="de-CH" smtClean="0"/>
              <a:t>18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802195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53D58F-CC03-47C4-AC79-D3C984A61519}" type="slidenum">
              <a:rPr lang="de-CH" smtClean="0"/>
              <a:t>19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313317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53D58F-CC03-47C4-AC79-D3C984A61519}" type="slidenum">
              <a:rPr lang="de-CH" smtClean="0"/>
              <a:t>20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297068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53D58F-CC03-47C4-AC79-D3C984A61519}" type="slidenum">
              <a:rPr lang="de-CH" smtClean="0"/>
              <a:t>21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1611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53D58F-CC03-47C4-AC79-D3C984A61519}" type="slidenum">
              <a:rPr lang="de-CH" smtClean="0"/>
              <a:t>22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941887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53D58F-CC03-47C4-AC79-D3C984A61519}" type="slidenum">
              <a:rPr lang="de-CH" smtClean="0"/>
              <a:t>23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979596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53D58F-CC03-47C4-AC79-D3C984A61519}" type="slidenum">
              <a:rPr lang="de-CH" smtClean="0"/>
              <a:t>24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319818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53D58F-CC03-47C4-AC79-D3C984A61519}" type="slidenum">
              <a:rPr lang="de-CH" smtClean="0"/>
              <a:t>25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582723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53D58F-CC03-47C4-AC79-D3C984A61519}" type="slidenum">
              <a:rPr lang="de-CH" smtClean="0"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2489423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53D58F-CC03-47C4-AC79-D3C984A61519}" type="slidenum">
              <a:rPr lang="de-CH" smtClean="0"/>
              <a:t>26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8222332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53D58F-CC03-47C4-AC79-D3C984A61519}" type="slidenum">
              <a:rPr lang="de-CH" smtClean="0"/>
              <a:t>40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5397629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53D58F-CC03-47C4-AC79-D3C984A61519}" type="slidenum">
              <a:rPr lang="de-CH" smtClean="0"/>
              <a:t>41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2093165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53D58F-CC03-47C4-AC79-D3C984A61519}" type="slidenum">
              <a:rPr lang="de-CH" smtClean="0"/>
              <a:t>42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6929959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53D58F-CC03-47C4-AC79-D3C984A61519}" type="slidenum">
              <a:rPr lang="de-CH" smtClean="0"/>
              <a:t>43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0319873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53D58F-CC03-47C4-AC79-D3C984A61519}" type="slidenum">
              <a:rPr lang="de-CH" smtClean="0"/>
              <a:t>44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5096801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53D58F-CC03-47C4-AC79-D3C984A61519}" type="slidenum">
              <a:rPr lang="de-CH" smtClean="0"/>
              <a:t>45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3966702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53D58F-CC03-47C4-AC79-D3C984A61519}" type="slidenum">
              <a:rPr lang="de-CH" smtClean="0"/>
              <a:t>46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0540160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53D58F-CC03-47C4-AC79-D3C984A61519}" type="slidenum">
              <a:rPr lang="de-CH" smtClean="0"/>
              <a:t>47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5030122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53D58F-CC03-47C4-AC79-D3C984A61519}" type="slidenum">
              <a:rPr lang="de-CH" smtClean="0"/>
              <a:t>48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484167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53D58F-CC03-47C4-AC79-D3C984A61519}" type="slidenum">
              <a:rPr lang="de-CH" smtClean="0"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251745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53D58F-CC03-47C4-AC79-D3C984A61519}" type="slidenum">
              <a:rPr lang="de-CH" smtClean="0"/>
              <a:t>49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3463440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53D58F-CC03-47C4-AC79-D3C984A61519}" type="slidenum">
              <a:rPr lang="de-CH" smtClean="0"/>
              <a:t>50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32346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53D58F-CC03-47C4-AC79-D3C984A61519}" type="slidenum">
              <a:rPr lang="de-CH" smtClean="0"/>
              <a:t>51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3918122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53D58F-CC03-47C4-AC79-D3C984A61519}" type="slidenum">
              <a:rPr lang="de-CH" smtClean="0"/>
              <a:t>52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721122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53D58F-CC03-47C4-AC79-D3C984A61519}" type="slidenum">
              <a:rPr lang="de-CH" smtClean="0"/>
              <a:t>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236446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53D58F-CC03-47C4-AC79-D3C984A61519}" type="slidenum">
              <a:rPr lang="de-CH" smtClean="0"/>
              <a:t>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929434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53D58F-CC03-47C4-AC79-D3C984A61519}" type="slidenum">
              <a:rPr lang="de-CH" smtClean="0"/>
              <a:t>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446983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53D58F-CC03-47C4-AC79-D3C984A61519}" type="slidenum">
              <a:rPr lang="de-CH" smtClean="0"/>
              <a:t>10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044515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53D58F-CC03-47C4-AC79-D3C984A61519}" type="slidenum">
              <a:rPr lang="de-CH" smtClean="0"/>
              <a:t>11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968214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53D58F-CC03-47C4-AC79-D3C984A61519}" type="slidenum">
              <a:rPr lang="de-CH" smtClean="0"/>
              <a:t>12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532802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1" y="214313"/>
            <a:ext cx="11977200" cy="49071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CH" sz="1800" dirty="0" err="1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838800" y="1376363"/>
            <a:ext cx="7428256" cy="1044526"/>
          </a:xfrm>
        </p:spPr>
        <p:txBody>
          <a:bodyPr/>
          <a:lstStyle>
            <a:lvl1pPr>
              <a:lnSpc>
                <a:spcPts val="4000"/>
              </a:lnSpc>
              <a:defRPr sz="3600"/>
            </a:lvl1pPr>
          </a:lstStyle>
          <a:p>
            <a:r>
              <a:rPr lang="de-DE" dirty="0"/>
              <a:t>Titelmasterformat durch Klicken bearbeiten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38800" y="2564904"/>
            <a:ext cx="9067800" cy="324036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Autor, DD.MM.YY</a:t>
            </a:r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600" y="396000"/>
            <a:ext cx="1588313" cy="568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6751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34" userDrawn="1">
          <p15:clr>
            <a:srgbClr val="FBAE40"/>
          </p15:clr>
        </p15:guide>
        <p15:guide id="2" pos="7542" userDrawn="1">
          <p15:clr>
            <a:srgbClr val="FBAE40"/>
          </p15:clr>
        </p15:guide>
        <p15:guide id="3" orient="horz" pos="4183" userDrawn="1">
          <p15:clr>
            <a:srgbClr val="FBAE40"/>
          </p15:clr>
        </p15:guide>
        <p15:guide id="4" pos="136" userDrawn="1">
          <p15:clr>
            <a:srgbClr val="FBAE40"/>
          </p15:clr>
        </p15:guide>
        <p15:guide id="5" orient="horz" pos="270" userDrawn="1">
          <p15:clr>
            <a:srgbClr val="FBAE40"/>
          </p15:clr>
        </p15:guide>
        <p15:guide id="6" pos="52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(gros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Title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presentation</a:t>
            </a:r>
            <a:r>
              <a:rPr lang="de-DE" dirty="0"/>
              <a:t>, </a:t>
            </a:r>
            <a:r>
              <a:rPr lang="de-DE" dirty="0" err="1"/>
              <a:t>author</a:t>
            </a:r>
            <a:r>
              <a:rPr lang="de-DE" dirty="0"/>
              <a:t>, DD.MM.YY</a:t>
            </a:r>
            <a:endParaRPr lang="en-GB" dirty="0"/>
          </a:p>
          <a:p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9120682" y="6525344"/>
            <a:ext cx="2544283" cy="180000"/>
          </a:xfrm>
          <a:prstGeom prst="rect">
            <a:avLst/>
          </a:prstGeom>
        </p:spPr>
        <p:txBody>
          <a:bodyPr/>
          <a:lstStyle/>
          <a:p>
            <a:pPr algn="r"/>
            <a:r>
              <a:rPr lang="en-GB" dirty="0"/>
              <a:t>University of Basel</a:t>
            </a:r>
          </a:p>
          <a:p>
            <a:pPr algn="r"/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‹#›</a:t>
            </a:fld>
            <a:endParaRPr lang="de-CH" dirty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>
          <a:xfrm>
            <a:off x="334800" y="334800"/>
            <a:ext cx="11521840" cy="5112000"/>
          </a:xfrm>
        </p:spPr>
        <p:txBody>
          <a:bodyPr/>
          <a:lstStyle/>
          <a:p>
            <a:r>
              <a:rPr lang="de-DE" dirty="0"/>
              <a:t>Bild durch Klicken auf Symbol hinzufügen</a:t>
            </a:r>
            <a:endParaRPr lang="de-CH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4"/>
          </p:nvPr>
        </p:nvSpPr>
        <p:spPr>
          <a:xfrm>
            <a:off x="334800" y="5554800"/>
            <a:ext cx="11521839" cy="61204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001246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 (Vollfläch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052805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Title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presentation</a:t>
            </a:r>
            <a:r>
              <a:rPr lang="de-DE" dirty="0"/>
              <a:t>, </a:t>
            </a:r>
            <a:r>
              <a:rPr lang="de-DE" dirty="0" err="1"/>
              <a:t>author</a:t>
            </a:r>
            <a:r>
              <a:rPr lang="de-DE" dirty="0"/>
              <a:t>, DD.MM.YY</a:t>
            </a:r>
            <a:endParaRPr lang="en-GB" dirty="0"/>
          </a:p>
          <a:p>
            <a:endParaRPr lang="de-CH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>
          <a:xfrm>
            <a:off x="9120682" y="6525344"/>
            <a:ext cx="2544283" cy="180000"/>
          </a:xfrm>
          <a:prstGeom prst="rect">
            <a:avLst/>
          </a:prstGeom>
        </p:spPr>
        <p:txBody>
          <a:bodyPr/>
          <a:lstStyle/>
          <a:p>
            <a:pPr algn="r"/>
            <a:r>
              <a:rPr lang="en-GB" dirty="0"/>
              <a:t>University of Basel</a:t>
            </a:r>
          </a:p>
          <a:p>
            <a:pPr algn="r"/>
            <a:endParaRPr lang="de-CH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20324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Title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presentation</a:t>
            </a:r>
            <a:r>
              <a:rPr lang="de-DE" dirty="0"/>
              <a:t>, </a:t>
            </a:r>
            <a:r>
              <a:rPr lang="de-DE" dirty="0" err="1"/>
              <a:t>author</a:t>
            </a:r>
            <a:r>
              <a:rPr lang="de-DE" dirty="0"/>
              <a:t>, DD.MM.YY</a:t>
            </a:r>
            <a:endParaRPr lang="en-GB" dirty="0"/>
          </a:p>
          <a:p>
            <a:endParaRPr lang="de-CH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9120682" y="6525344"/>
            <a:ext cx="2544283" cy="180000"/>
          </a:xfrm>
          <a:prstGeom prst="rect">
            <a:avLst/>
          </a:prstGeom>
        </p:spPr>
        <p:txBody>
          <a:bodyPr/>
          <a:lstStyle/>
          <a:p>
            <a:pPr algn="r"/>
            <a:r>
              <a:rPr lang="en-GB" dirty="0"/>
              <a:t>University of Basel</a:t>
            </a:r>
          </a:p>
          <a:p>
            <a:pPr algn="r"/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81834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0" y="212726"/>
            <a:ext cx="11976100" cy="27844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CH" sz="1800" dirty="0" err="1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838800" y="1376363"/>
            <a:ext cx="7284240" cy="1044526"/>
          </a:xfrm>
        </p:spPr>
        <p:txBody>
          <a:bodyPr/>
          <a:lstStyle>
            <a:lvl1pPr>
              <a:lnSpc>
                <a:spcPts val="4000"/>
              </a:lnSpc>
              <a:defRPr sz="3600"/>
            </a:lvl1pPr>
          </a:lstStyle>
          <a:p>
            <a:r>
              <a:rPr lang="de-DE" dirty="0"/>
              <a:t>Titelmasterformat durch Klicken bearbeiten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38800" y="2564904"/>
            <a:ext cx="9067800" cy="324036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Autor, DD.MM.YY</a:t>
            </a:r>
          </a:p>
        </p:txBody>
      </p:sp>
      <p:sp>
        <p:nvSpPr>
          <p:cNvPr id="12" name="Bildplatzhalter 11"/>
          <p:cNvSpPr>
            <a:spLocks noGrp="1"/>
          </p:cNvSpPr>
          <p:nvPr>
            <p:ph type="pic" sz="quarter" idx="10"/>
          </p:nvPr>
        </p:nvSpPr>
        <p:spPr>
          <a:xfrm>
            <a:off x="215900" y="2997203"/>
            <a:ext cx="11760200" cy="3641722"/>
          </a:xfrm>
        </p:spPr>
        <p:txBody>
          <a:bodyPr/>
          <a:lstStyle/>
          <a:p>
            <a:r>
              <a:rPr lang="de-DE" dirty="0"/>
              <a:t>Bild durch Klicken auf Symbol hinzufügen</a:t>
            </a:r>
            <a:endParaRPr lang="de-CH" dirty="0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600" y="396000"/>
            <a:ext cx="1588313" cy="568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098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36" userDrawn="1">
          <p15:clr>
            <a:srgbClr val="FBAE40"/>
          </p15:clr>
        </p15:guide>
        <p15:guide id="2" orient="horz" pos="134" userDrawn="1">
          <p15:clr>
            <a:srgbClr val="FBAE40"/>
          </p15:clr>
        </p15:guide>
        <p15:guide id="3" orient="horz" pos="4182" userDrawn="1">
          <p15:clr>
            <a:srgbClr val="FBAE40"/>
          </p15:clr>
        </p15:guide>
        <p15:guide id="4" pos="7544" userDrawn="1">
          <p15:clr>
            <a:srgbClr val="FBAE40"/>
          </p15:clr>
        </p15:guide>
        <p15:guide id="5" orient="horz" pos="27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34800" y="404813"/>
            <a:ext cx="11521840" cy="755936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34800" y="1520826"/>
            <a:ext cx="11521840" cy="4716462"/>
          </a:xfrm>
        </p:spPr>
        <p:txBody>
          <a:bodyPr/>
          <a:lstStyle>
            <a:lvl1pPr>
              <a:lnSpc>
                <a:spcPts val="2200"/>
              </a:lnSpc>
              <a:defRPr/>
            </a:lvl1pPr>
            <a:lvl2pPr>
              <a:lnSpc>
                <a:spcPts val="2200"/>
              </a:lnSpc>
              <a:defRPr/>
            </a:lvl2pPr>
            <a:lvl3pPr>
              <a:lnSpc>
                <a:spcPts val="2200"/>
              </a:lnSpc>
              <a:defRPr/>
            </a:lvl3pPr>
            <a:lvl4pPr>
              <a:lnSpc>
                <a:spcPts val="2200"/>
              </a:lnSpc>
              <a:defRPr/>
            </a:lvl4pPr>
            <a:lvl5pPr>
              <a:lnSpc>
                <a:spcPts val="2200"/>
              </a:lnSpc>
              <a:defRPr/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Title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presentation</a:t>
            </a:r>
            <a:r>
              <a:rPr lang="de-DE" dirty="0"/>
              <a:t>, </a:t>
            </a:r>
            <a:r>
              <a:rPr lang="de-DE" dirty="0" err="1"/>
              <a:t>author</a:t>
            </a:r>
            <a:r>
              <a:rPr lang="de-DE" dirty="0"/>
              <a:t>, DD.MM.YY</a:t>
            </a:r>
            <a:endParaRPr lang="en-GB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>
          <a:xfrm>
            <a:off x="9120682" y="6525344"/>
            <a:ext cx="2544283" cy="180000"/>
          </a:xfrm>
          <a:prstGeom prst="rect">
            <a:avLst/>
          </a:prstGeom>
        </p:spPr>
        <p:txBody>
          <a:bodyPr/>
          <a:lstStyle/>
          <a:p>
            <a:pPr algn="r"/>
            <a:r>
              <a:rPr lang="en-GB" dirty="0"/>
              <a:t>University of Basel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131685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2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34800" y="404813"/>
            <a:ext cx="11521840" cy="755936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34800" y="1522800"/>
            <a:ext cx="5688000" cy="4716462"/>
          </a:xfrm>
        </p:spPr>
        <p:txBody>
          <a:bodyPr/>
          <a:lstStyle>
            <a:lvl1pPr>
              <a:lnSpc>
                <a:spcPts val="2200"/>
              </a:lnSpc>
              <a:defRPr/>
            </a:lvl1pPr>
            <a:lvl2pPr>
              <a:lnSpc>
                <a:spcPts val="2200"/>
              </a:lnSpc>
              <a:defRPr/>
            </a:lvl2pPr>
            <a:lvl3pPr>
              <a:lnSpc>
                <a:spcPts val="2200"/>
              </a:lnSpc>
              <a:defRPr/>
            </a:lvl3pPr>
            <a:lvl4pPr>
              <a:lnSpc>
                <a:spcPts val="2200"/>
              </a:lnSpc>
              <a:defRPr/>
            </a:lvl4pPr>
            <a:lvl5pPr>
              <a:lnSpc>
                <a:spcPts val="2200"/>
              </a:lnSpc>
              <a:defRPr/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Title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presentation</a:t>
            </a:r>
            <a:r>
              <a:rPr lang="de-DE" dirty="0"/>
              <a:t>, </a:t>
            </a:r>
            <a:r>
              <a:rPr lang="de-DE" dirty="0" err="1"/>
              <a:t>author</a:t>
            </a:r>
            <a:r>
              <a:rPr lang="de-DE" dirty="0"/>
              <a:t>, DD.MM.YY</a:t>
            </a:r>
            <a:endParaRPr lang="en-GB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>
          <a:xfrm>
            <a:off x="9120682" y="6525344"/>
            <a:ext cx="2544283" cy="180000"/>
          </a:xfrm>
          <a:prstGeom prst="rect">
            <a:avLst/>
          </a:prstGeom>
        </p:spPr>
        <p:txBody>
          <a:bodyPr/>
          <a:lstStyle/>
          <a:p>
            <a:pPr algn="r"/>
            <a:r>
              <a:rPr lang="en-GB" dirty="0"/>
              <a:t>University of Basel</a:t>
            </a:r>
          </a:p>
          <a:p>
            <a:pPr algn="r"/>
            <a:endParaRPr lang="de-CH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‹#›</a:t>
            </a:fld>
            <a:endParaRPr lang="de-CH" dirty="0"/>
          </a:p>
        </p:txBody>
      </p:sp>
      <p:sp>
        <p:nvSpPr>
          <p:cNvPr id="10" name="Inhaltsplatzhalter 2"/>
          <p:cNvSpPr>
            <a:spLocks noGrp="1"/>
          </p:cNvSpPr>
          <p:nvPr>
            <p:ph idx="13"/>
          </p:nvPr>
        </p:nvSpPr>
        <p:spPr>
          <a:xfrm>
            <a:off x="6166800" y="1520826"/>
            <a:ext cx="5688000" cy="4716462"/>
          </a:xfrm>
        </p:spPr>
        <p:txBody>
          <a:bodyPr/>
          <a:lstStyle>
            <a:lvl1pPr>
              <a:lnSpc>
                <a:spcPts val="2200"/>
              </a:lnSpc>
              <a:defRPr/>
            </a:lvl1pPr>
            <a:lvl2pPr>
              <a:lnSpc>
                <a:spcPts val="2200"/>
              </a:lnSpc>
              <a:defRPr/>
            </a:lvl2pPr>
            <a:lvl3pPr>
              <a:lnSpc>
                <a:spcPts val="2200"/>
              </a:lnSpc>
              <a:defRPr/>
            </a:lvl3pPr>
            <a:lvl4pPr>
              <a:lnSpc>
                <a:spcPts val="2200"/>
              </a:lnSpc>
              <a:defRPr/>
            </a:lvl4pPr>
            <a:lvl5pPr>
              <a:lnSpc>
                <a:spcPts val="2200"/>
              </a:lnSpc>
              <a:defRPr/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727836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e, mit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34800" y="404813"/>
            <a:ext cx="11521840" cy="755936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494800" y="1522800"/>
            <a:ext cx="7200000" cy="4716462"/>
          </a:xfrm>
        </p:spPr>
        <p:txBody>
          <a:bodyPr/>
          <a:lstStyle>
            <a:lvl1pPr>
              <a:lnSpc>
                <a:spcPts val="2200"/>
              </a:lnSpc>
              <a:defRPr/>
            </a:lvl1pPr>
            <a:lvl2pPr>
              <a:lnSpc>
                <a:spcPts val="2200"/>
              </a:lnSpc>
              <a:defRPr/>
            </a:lvl2pPr>
            <a:lvl3pPr>
              <a:lnSpc>
                <a:spcPts val="2200"/>
              </a:lnSpc>
              <a:defRPr/>
            </a:lvl3pPr>
            <a:lvl4pPr>
              <a:lnSpc>
                <a:spcPts val="2200"/>
              </a:lnSpc>
              <a:defRPr/>
            </a:lvl4pPr>
            <a:lvl5pPr>
              <a:lnSpc>
                <a:spcPts val="2200"/>
              </a:lnSpc>
              <a:defRPr/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Title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presentation</a:t>
            </a:r>
            <a:r>
              <a:rPr lang="de-DE" dirty="0"/>
              <a:t>, </a:t>
            </a:r>
            <a:r>
              <a:rPr lang="de-DE" dirty="0" err="1"/>
              <a:t>author</a:t>
            </a:r>
            <a:r>
              <a:rPr lang="de-DE" dirty="0"/>
              <a:t>, DD.MM.YY</a:t>
            </a:r>
            <a:endParaRPr lang="en-GB" dirty="0"/>
          </a:p>
          <a:p>
            <a:endParaRPr lang="de-CH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>
          <a:xfrm>
            <a:off x="9120682" y="6524626"/>
            <a:ext cx="2544283" cy="180000"/>
          </a:xfrm>
          <a:prstGeom prst="rect">
            <a:avLst/>
          </a:prstGeom>
        </p:spPr>
        <p:txBody>
          <a:bodyPr/>
          <a:lstStyle/>
          <a:p>
            <a:pPr algn="r"/>
            <a:r>
              <a:rPr lang="en-GB" dirty="0"/>
              <a:t>University of Basel</a:t>
            </a:r>
          </a:p>
          <a:p>
            <a:pPr algn="r"/>
            <a:endParaRPr lang="de-CH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565314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3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34800" y="404813"/>
            <a:ext cx="11521840" cy="755936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34800" y="1522800"/>
            <a:ext cx="3744000" cy="4716462"/>
          </a:xfrm>
        </p:spPr>
        <p:txBody>
          <a:bodyPr/>
          <a:lstStyle>
            <a:lvl1pPr>
              <a:lnSpc>
                <a:spcPts val="2200"/>
              </a:lnSpc>
              <a:defRPr/>
            </a:lvl1pPr>
            <a:lvl2pPr>
              <a:lnSpc>
                <a:spcPts val="2200"/>
              </a:lnSpc>
              <a:defRPr/>
            </a:lvl2pPr>
            <a:lvl3pPr>
              <a:lnSpc>
                <a:spcPts val="2200"/>
              </a:lnSpc>
              <a:defRPr/>
            </a:lvl3pPr>
            <a:lvl4pPr>
              <a:lnSpc>
                <a:spcPts val="2200"/>
              </a:lnSpc>
              <a:defRPr/>
            </a:lvl4pPr>
            <a:lvl5pPr>
              <a:lnSpc>
                <a:spcPts val="2200"/>
              </a:lnSpc>
              <a:defRPr/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Title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presentation</a:t>
            </a:r>
            <a:r>
              <a:rPr lang="de-DE" dirty="0"/>
              <a:t>, </a:t>
            </a:r>
            <a:r>
              <a:rPr lang="de-DE" dirty="0" err="1"/>
              <a:t>author</a:t>
            </a:r>
            <a:r>
              <a:rPr lang="de-DE" dirty="0"/>
              <a:t>, DD.MM.YY</a:t>
            </a:r>
            <a:endParaRPr lang="en-GB" dirty="0"/>
          </a:p>
          <a:p>
            <a:endParaRPr lang="de-CH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>
          <a:xfrm>
            <a:off x="9120682" y="6525344"/>
            <a:ext cx="2544283" cy="180000"/>
          </a:xfrm>
          <a:prstGeom prst="rect">
            <a:avLst/>
          </a:prstGeom>
        </p:spPr>
        <p:txBody>
          <a:bodyPr/>
          <a:lstStyle/>
          <a:p>
            <a:pPr algn="r"/>
            <a:r>
              <a:rPr lang="en-GB" dirty="0"/>
              <a:t>University of Basel</a:t>
            </a:r>
          </a:p>
          <a:p>
            <a:pPr algn="r"/>
            <a:endParaRPr lang="de-CH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‹#›</a:t>
            </a:fld>
            <a:endParaRPr lang="de-CH" dirty="0"/>
          </a:p>
        </p:txBody>
      </p:sp>
      <p:sp>
        <p:nvSpPr>
          <p:cNvPr id="10" name="Inhaltsplatzhalter 2"/>
          <p:cNvSpPr>
            <a:spLocks noGrp="1"/>
          </p:cNvSpPr>
          <p:nvPr>
            <p:ph idx="13"/>
          </p:nvPr>
        </p:nvSpPr>
        <p:spPr>
          <a:xfrm>
            <a:off x="8110800" y="1520826"/>
            <a:ext cx="3744000" cy="4716462"/>
          </a:xfrm>
        </p:spPr>
        <p:txBody>
          <a:bodyPr/>
          <a:lstStyle>
            <a:lvl1pPr>
              <a:lnSpc>
                <a:spcPts val="2200"/>
              </a:lnSpc>
              <a:defRPr/>
            </a:lvl1pPr>
            <a:lvl2pPr>
              <a:lnSpc>
                <a:spcPts val="2200"/>
              </a:lnSpc>
              <a:defRPr/>
            </a:lvl2pPr>
            <a:lvl3pPr>
              <a:lnSpc>
                <a:spcPts val="2200"/>
              </a:lnSpc>
              <a:defRPr/>
            </a:lvl3pPr>
            <a:lvl4pPr>
              <a:lnSpc>
                <a:spcPts val="2200"/>
              </a:lnSpc>
              <a:defRPr/>
            </a:lvl4pPr>
            <a:lvl5pPr>
              <a:lnSpc>
                <a:spcPts val="2200"/>
              </a:lnSpc>
              <a:defRPr/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11" name="Inhaltsplatzhalter 2"/>
          <p:cNvSpPr>
            <a:spLocks noGrp="1"/>
          </p:cNvSpPr>
          <p:nvPr>
            <p:ph idx="14"/>
          </p:nvPr>
        </p:nvSpPr>
        <p:spPr>
          <a:xfrm>
            <a:off x="4222800" y="1520826"/>
            <a:ext cx="3744000" cy="4716462"/>
          </a:xfrm>
        </p:spPr>
        <p:txBody>
          <a:bodyPr/>
          <a:lstStyle>
            <a:lvl1pPr>
              <a:lnSpc>
                <a:spcPts val="2200"/>
              </a:lnSpc>
              <a:defRPr/>
            </a:lvl1pPr>
            <a:lvl2pPr>
              <a:lnSpc>
                <a:spcPts val="2200"/>
              </a:lnSpc>
              <a:defRPr/>
            </a:lvl2pPr>
            <a:lvl3pPr>
              <a:lnSpc>
                <a:spcPts val="2200"/>
              </a:lnSpc>
              <a:defRPr/>
            </a:lvl3pPr>
            <a:lvl4pPr>
              <a:lnSpc>
                <a:spcPts val="2200"/>
              </a:lnSpc>
              <a:defRPr/>
            </a:lvl4pPr>
            <a:lvl5pPr>
              <a:lnSpc>
                <a:spcPts val="2200"/>
              </a:lnSpc>
              <a:defRPr/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134710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Le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Title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presentation</a:t>
            </a:r>
            <a:r>
              <a:rPr lang="de-DE" dirty="0"/>
              <a:t>, </a:t>
            </a:r>
            <a:r>
              <a:rPr lang="de-DE" dirty="0" err="1"/>
              <a:t>author</a:t>
            </a:r>
            <a:r>
              <a:rPr lang="de-DE" dirty="0"/>
              <a:t>, DD.MM.YY</a:t>
            </a:r>
            <a:endParaRPr lang="en-GB" dirty="0"/>
          </a:p>
          <a:p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9120682" y="6525344"/>
            <a:ext cx="2544283" cy="180000"/>
          </a:xfrm>
          <a:prstGeom prst="rect">
            <a:avLst/>
          </a:prstGeom>
        </p:spPr>
        <p:txBody>
          <a:bodyPr/>
          <a:lstStyle/>
          <a:p>
            <a:pPr algn="r"/>
            <a:r>
              <a:rPr lang="en-GB" dirty="0"/>
              <a:t>University of Basel</a:t>
            </a:r>
          </a:p>
          <a:p>
            <a:pPr algn="r"/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‹#›</a:t>
            </a:fld>
            <a:endParaRPr lang="de-CH" dirty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>
          <a:xfrm>
            <a:off x="334800" y="1520824"/>
            <a:ext cx="8498051" cy="3960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CH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4"/>
          </p:nvPr>
        </p:nvSpPr>
        <p:spPr>
          <a:xfrm>
            <a:off x="8976640" y="1520827"/>
            <a:ext cx="2880000" cy="3959998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51534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Title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presentation</a:t>
            </a:r>
            <a:r>
              <a:rPr lang="de-DE" dirty="0"/>
              <a:t>, </a:t>
            </a:r>
            <a:r>
              <a:rPr lang="de-DE" dirty="0" err="1"/>
              <a:t>author</a:t>
            </a:r>
            <a:r>
              <a:rPr lang="de-DE" dirty="0"/>
              <a:t>, DD.MM.YY</a:t>
            </a:r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9120682" y="6525344"/>
            <a:ext cx="2544283" cy="180000"/>
          </a:xfrm>
          <a:prstGeom prst="rect">
            <a:avLst/>
          </a:prstGeom>
        </p:spPr>
        <p:txBody>
          <a:bodyPr/>
          <a:lstStyle/>
          <a:p>
            <a:pPr algn="r"/>
            <a:r>
              <a:rPr lang="en-GB" dirty="0"/>
              <a:t>University of Basel</a:t>
            </a:r>
          </a:p>
          <a:p>
            <a:pPr algn="r"/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‹#›</a:t>
            </a:fld>
            <a:endParaRPr lang="de-CH" dirty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>
          <a:xfrm>
            <a:off x="334801" y="1520824"/>
            <a:ext cx="5688000" cy="2592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CH"/>
          </a:p>
        </p:txBody>
      </p:sp>
      <p:sp>
        <p:nvSpPr>
          <p:cNvPr id="8" name="Bildplatzhalter 6"/>
          <p:cNvSpPr>
            <a:spLocks noGrp="1"/>
          </p:cNvSpPr>
          <p:nvPr>
            <p:ph type="pic" sz="quarter" idx="14"/>
          </p:nvPr>
        </p:nvSpPr>
        <p:spPr>
          <a:xfrm>
            <a:off x="6166800" y="1520825"/>
            <a:ext cx="5688000" cy="2592000"/>
          </a:xfrm>
        </p:spPr>
        <p:txBody>
          <a:bodyPr/>
          <a:lstStyle/>
          <a:p>
            <a:r>
              <a:rPr lang="de-DE" dirty="0"/>
              <a:t>Bild durch Klicken auf Symbol hinzufügen</a:t>
            </a:r>
            <a:endParaRPr lang="de-CH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5"/>
          </p:nvPr>
        </p:nvSpPr>
        <p:spPr>
          <a:xfrm>
            <a:off x="334799" y="4221088"/>
            <a:ext cx="5688000" cy="183618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10" name="Textplatzhalter 8"/>
          <p:cNvSpPr>
            <a:spLocks noGrp="1"/>
          </p:cNvSpPr>
          <p:nvPr>
            <p:ph type="body" sz="quarter" idx="16"/>
          </p:nvPr>
        </p:nvSpPr>
        <p:spPr>
          <a:xfrm>
            <a:off x="6166800" y="4221088"/>
            <a:ext cx="5688000" cy="183618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06359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Title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presentation</a:t>
            </a:r>
            <a:r>
              <a:rPr lang="de-DE" dirty="0"/>
              <a:t>, </a:t>
            </a:r>
            <a:r>
              <a:rPr lang="de-DE" dirty="0" err="1"/>
              <a:t>author</a:t>
            </a:r>
            <a:r>
              <a:rPr lang="de-DE" dirty="0"/>
              <a:t>, DD.MM.YY</a:t>
            </a:r>
            <a:endParaRPr lang="en-GB" dirty="0"/>
          </a:p>
          <a:p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9120682" y="6525344"/>
            <a:ext cx="2544283" cy="180000"/>
          </a:xfrm>
          <a:prstGeom prst="rect">
            <a:avLst/>
          </a:prstGeom>
        </p:spPr>
        <p:txBody>
          <a:bodyPr/>
          <a:lstStyle/>
          <a:p>
            <a:pPr algn="r"/>
            <a:r>
              <a:rPr lang="en-GB" dirty="0"/>
              <a:t>University of Basel</a:t>
            </a:r>
          </a:p>
          <a:p>
            <a:pPr algn="r"/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‹#›</a:t>
            </a:fld>
            <a:endParaRPr lang="de-CH" dirty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>
          <a:xfrm>
            <a:off x="334800" y="1520824"/>
            <a:ext cx="3744000" cy="3276000"/>
          </a:xfrm>
        </p:spPr>
        <p:txBody>
          <a:bodyPr/>
          <a:lstStyle/>
          <a:p>
            <a:r>
              <a:rPr lang="de-DE" dirty="0"/>
              <a:t>Bild durch Klicken auf Symbol hinzufügen</a:t>
            </a:r>
            <a:endParaRPr lang="de-CH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5"/>
          </p:nvPr>
        </p:nvSpPr>
        <p:spPr>
          <a:xfrm>
            <a:off x="334800" y="4901715"/>
            <a:ext cx="3744000" cy="1155553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11" name="Bildplatzhalter 6"/>
          <p:cNvSpPr>
            <a:spLocks noGrp="1"/>
          </p:cNvSpPr>
          <p:nvPr>
            <p:ph type="pic" sz="quarter" idx="16"/>
          </p:nvPr>
        </p:nvSpPr>
        <p:spPr>
          <a:xfrm>
            <a:off x="4224208" y="1520825"/>
            <a:ext cx="3744000" cy="3276000"/>
          </a:xfrm>
        </p:spPr>
        <p:txBody>
          <a:bodyPr/>
          <a:lstStyle/>
          <a:p>
            <a:r>
              <a:rPr lang="de-DE" dirty="0"/>
              <a:t>Bild durch Klicken auf Symbol hinzufügen</a:t>
            </a:r>
            <a:endParaRPr lang="de-CH" dirty="0"/>
          </a:p>
        </p:txBody>
      </p:sp>
      <p:sp>
        <p:nvSpPr>
          <p:cNvPr id="12" name="Textplatzhalter 8"/>
          <p:cNvSpPr>
            <a:spLocks noGrp="1"/>
          </p:cNvSpPr>
          <p:nvPr>
            <p:ph type="body" sz="quarter" idx="17"/>
          </p:nvPr>
        </p:nvSpPr>
        <p:spPr>
          <a:xfrm>
            <a:off x="4219199" y="4901716"/>
            <a:ext cx="3744000" cy="1155553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13" name="Bildplatzhalter 6"/>
          <p:cNvSpPr>
            <a:spLocks noGrp="1"/>
          </p:cNvSpPr>
          <p:nvPr>
            <p:ph type="pic" sz="quarter" idx="18"/>
          </p:nvPr>
        </p:nvSpPr>
        <p:spPr>
          <a:xfrm>
            <a:off x="8112640" y="1524273"/>
            <a:ext cx="3744000" cy="3276000"/>
          </a:xfrm>
        </p:spPr>
        <p:txBody>
          <a:bodyPr/>
          <a:lstStyle/>
          <a:p>
            <a:r>
              <a:rPr lang="de-DE" dirty="0"/>
              <a:t>Bild durch Klicken auf Symbol hinzufügen</a:t>
            </a:r>
            <a:endParaRPr lang="de-CH" dirty="0"/>
          </a:p>
        </p:txBody>
      </p:sp>
      <p:sp>
        <p:nvSpPr>
          <p:cNvPr id="14" name="Textplatzhalter 8"/>
          <p:cNvSpPr>
            <a:spLocks noGrp="1"/>
          </p:cNvSpPr>
          <p:nvPr>
            <p:ph type="body" sz="quarter" idx="19"/>
          </p:nvPr>
        </p:nvSpPr>
        <p:spPr>
          <a:xfrm>
            <a:off x="8114400" y="4905164"/>
            <a:ext cx="3744000" cy="1155553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565054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35360" y="404813"/>
            <a:ext cx="11521280" cy="75593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CH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35360" y="1520826"/>
            <a:ext cx="11521280" cy="471646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CH" dirty="0"/>
              <a:t>Textmasterformat bearbeiten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334800" y="6524626"/>
            <a:ext cx="2878667" cy="180000"/>
          </a:xfrm>
          <a:prstGeom prst="rect">
            <a:avLst/>
          </a:prstGeom>
        </p:spPr>
        <p:txBody>
          <a:bodyPr vert="horz" lIns="0" tIns="21600" rIns="0" bIns="0" rtlCol="0" anchor="t" anchorCtr="0"/>
          <a:lstStyle>
            <a:lvl1pPr algn="l">
              <a:defRPr sz="6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Title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presentation</a:t>
            </a:r>
            <a:r>
              <a:rPr lang="de-DE" dirty="0"/>
              <a:t>, </a:t>
            </a:r>
            <a:r>
              <a:rPr lang="de-DE" dirty="0" err="1"/>
              <a:t>author</a:t>
            </a:r>
            <a:r>
              <a:rPr lang="de-DE" dirty="0"/>
              <a:t>, DD.MM.YY</a:t>
            </a:r>
            <a:endParaRPr lang="en-GB" dirty="0"/>
          </a:p>
          <a:p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64965" y="6525344"/>
            <a:ext cx="191675" cy="180000"/>
          </a:xfrm>
          <a:prstGeom prst="rect">
            <a:avLst/>
          </a:prstGeom>
        </p:spPr>
        <p:txBody>
          <a:bodyPr vert="horz" lIns="0" tIns="21600" rIns="0" bIns="0" rtlCol="0" anchor="t" anchorCtr="0"/>
          <a:lstStyle>
            <a:lvl1pPr algn="r">
              <a:defRPr sz="600">
                <a:solidFill>
                  <a:schemeClr val="tx1"/>
                </a:solidFill>
              </a:defRPr>
            </a:lvl1pPr>
          </a:lstStyle>
          <a:p>
            <a:fld id="{B3811826-9277-4232-A2B5-17D05DFC7392}" type="slidenum">
              <a:rPr lang="de-CH" smtClean="0"/>
              <a:pPr/>
              <a:t>‹#›</a:t>
            </a:fld>
            <a:endParaRPr lang="de-CH" dirty="0"/>
          </a:p>
        </p:txBody>
      </p:sp>
      <p:cxnSp>
        <p:nvCxnSpPr>
          <p:cNvPr id="10" name="Gerade Verbindung 9"/>
          <p:cNvCxnSpPr/>
          <p:nvPr/>
        </p:nvCxnSpPr>
        <p:spPr>
          <a:xfrm>
            <a:off x="334800" y="6453188"/>
            <a:ext cx="11521840" cy="148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ußzeilenplatzhalter 7"/>
          <p:cNvSpPr>
            <a:spLocks noGrp="1"/>
          </p:cNvSpPr>
          <p:nvPr>
            <p:ph type="ftr" sz="quarter" idx="3"/>
          </p:nvPr>
        </p:nvSpPr>
        <p:spPr>
          <a:xfrm>
            <a:off x="9120682" y="6525344"/>
            <a:ext cx="2544283" cy="180000"/>
          </a:xfrm>
          <a:prstGeom prst="rect">
            <a:avLst/>
          </a:prstGeom>
        </p:spPr>
        <p:txBody>
          <a:bodyPr/>
          <a:lstStyle>
            <a:lvl1pPr>
              <a:defRPr sz="600"/>
            </a:lvl1pPr>
          </a:lstStyle>
          <a:p>
            <a:pPr algn="r"/>
            <a:r>
              <a:rPr lang="en-GB" dirty="0"/>
              <a:t>University of Basel</a:t>
            </a:r>
          </a:p>
        </p:txBody>
      </p:sp>
    </p:spTree>
    <p:extLst>
      <p:ext uri="{BB962C8B-B14F-4D97-AF65-F5344CB8AC3E}">
        <p14:creationId xmlns:p14="http://schemas.microsoft.com/office/powerpoint/2010/main" val="104507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0" r:id="rId3"/>
    <p:sldLayoutId id="2147483663" r:id="rId4"/>
    <p:sldLayoutId id="2147483665" r:id="rId5"/>
    <p:sldLayoutId id="2147483664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54" r:id="rId12"/>
    <p:sldLayoutId id="2147483655" r:id="rId13"/>
  </p:sldLayoutIdLst>
  <p:hf hdr="0"/>
  <p:txStyles>
    <p:titleStyle>
      <a:lvl1pPr algn="l" defTabSz="914400" rtl="0" eaLnBrk="1" latinLnBrk="0" hangingPunct="1">
        <a:lnSpc>
          <a:spcPts val="2500"/>
        </a:lnSpc>
        <a:spcBef>
          <a:spcPct val="0"/>
        </a:spcBef>
        <a:buNone/>
        <a:defRPr sz="23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180000" indent="-180000" algn="l" defTabSz="914400" rtl="0" eaLnBrk="1" latinLnBrk="0" hangingPunct="1">
        <a:spcBef>
          <a:spcPts val="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360000" indent="-180000" algn="l" defTabSz="914400" rtl="0" eaLnBrk="1" latinLnBrk="0" hangingPunct="1">
        <a:spcBef>
          <a:spcPts val="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540000" indent="-180000" algn="l" defTabSz="914400" rtl="0" eaLnBrk="1" latinLnBrk="0" hangingPunct="1">
        <a:spcBef>
          <a:spcPts val="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720000" indent="-180000" algn="l" defTabSz="914400" rtl="0" eaLnBrk="1" latinLnBrk="0" hangingPunct="1">
        <a:spcBef>
          <a:spcPts val="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image" Target="../media/image7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9.sv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png"/><Relationship Id="rId5" Type="http://schemas.openxmlformats.org/officeDocument/2006/relationships/image" Target="../media/image3.png"/><Relationship Id="rId4" Type="http://schemas.openxmlformats.org/officeDocument/2006/relationships/image" Target="../media/image7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9.sv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png"/><Relationship Id="rId5" Type="http://schemas.openxmlformats.org/officeDocument/2006/relationships/image" Target="../media/image3.png"/><Relationship Id="rId4" Type="http://schemas.openxmlformats.org/officeDocument/2006/relationships/image" Target="../media/image7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image" Target="../media/image7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image" Target="../media/image7.sv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image" Target="../media/image7.sv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9.sv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png"/><Relationship Id="rId5" Type="http://schemas.openxmlformats.org/officeDocument/2006/relationships/image" Target="../media/image3.png"/><Relationship Id="rId4" Type="http://schemas.openxmlformats.org/officeDocument/2006/relationships/image" Target="../media/image7.sv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1.sv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png"/><Relationship Id="rId5" Type="http://schemas.openxmlformats.org/officeDocument/2006/relationships/image" Target="../media/image3.png"/><Relationship Id="rId4" Type="http://schemas.openxmlformats.org/officeDocument/2006/relationships/image" Target="../media/image7.sv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image" Target="../media/image7.sv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1.sv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png"/><Relationship Id="rId5" Type="http://schemas.openxmlformats.org/officeDocument/2006/relationships/image" Target="../media/image3.png"/><Relationship Id="rId4" Type="http://schemas.openxmlformats.org/officeDocument/2006/relationships/image" Target="../media/image7.sv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image" Target="../media/image7.sv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7.svg"/><Relationship Id="rId7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10" Type="http://schemas.openxmlformats.org/officeDocument/2006/relationships/image" Target="../media/image15.svg"/><Relationship Id="rId4" Type="http://schemas.openxmlformats.org/officeDocument/2006/relationships/image" Target="../media/image3.png"/><Relationship Id="rId9" Type="http://schemas.openxmlformats.org/officeDocument/2006/relationships/image" Target="../media/image14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7.svg"/><Relationship Id="rId7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10" Type="http://schemas.openxmlformats.org/officeDocument/2006/relationships/image" Target="../media/image15.svg"/><Relationship Id="rId4" Type="http://schemas.openxmlformats.org/officeDocument/2006/relationships/image" Target="../media/image3.png"/><Relationship Id="rId9" Type="http://schemas.openxmlformats.org/officeDocument/2006/relationships/image" Target="../media/image14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21.svg"/><Relationship Id="rId3" Type="http://schemas.openxmlformats.org/officeDocument/2006/relationships/image" Target="../media/image11.svg"/><Relationship Id="rId7" Type="http://schemas.openxmlformats.org/officeDocument/2006/relationships/image" Target="../media/image19.svg"/><Relationship Id="rId12" Type="http://schemas.openxmlformats.org/officeDocument/2006/relationships/image" Target="../media/image2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8.png"/><Relationship Id="rId11" Type="http://schemas.openxmlformats.org/officeDocument/2006/relationships/image" Target="../media/image13.svg"/><Relationship Id="rId5" Type="http://schemas.openxmlformats.org/officeDocument/2006/relationships/image" Target="../media/image17.svg"/><Relationship Id="rId15" Type="http://schemas.openxmlformats.org/officeDocument/2006/relationships/image" Target="../media/image7.svg"/><Relationship Id="rId10" Type="http://schemas.openxmlformats.org/officeDocument/2006/relationships/image" Target="../media/image12.png"/><Relationship Id="rId4" Type="http://schemas.openxmlformats.org/officeDocument/2006/relationships/image" Target="../media/image16.png"/><Relationship Id="rId9" Type="http://schemas.openxmlformats.org/officeDocument/2006/relationships/image" Target="../media/image9.svg"/><Relationship Id="rId1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image" Target="../media/image7.sv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6.png"/><Relationship Id="rId7" Type="http://schemas.openxmlformats.org/officeDocument/2006/relationships/image" Target="../media/image19.sv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8.png"/><Relationship Id="rId11" Type="http://schemas.openxmlformats.org/officeDocument/2006/relationships/image" Target="../media/image5.svg"/><Relationship Id="rId5" Type="http://schemas.openxmlformats.org/officeDocument/2006/relationships/image" Target="../media/image3.png"/><Relationship Id="rId10" Type="http://schemas.openxmlformats.org/officeDocument/2006/relationships/image" Target="../media/image4.png"/><Relationship Id="rId4" Type="http://schemas.openxmlformats.org/officeDocument/2006/relationships/image" Target="../media/image7.svg"/><Relationship Id="rId9" Type="http://schemas.openxmlformats.org/officeDocument/2006/relationships/image" Target="../media/image9.sv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6.png"/><Relationship Id="rId7" Type="http://schemas.openxmlformats.org/officeDocument/2006/relationships/image" Target="../media/image19.sv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8.png"/><Relationship Id="rId5" Type="http://schemas.openxmlformats.org/officeDocument/2006/relationships/image" Target="../media/image3.png"/><Relationship Id="rId4" Type="http://schemas.openxmlformats.org/officeDocument/2006/relationships/image" Target="../media/image7.svg"/><Relationship Id="rId9" Type="http://schemas.openxmlformats.org/officeDocument/2006/relationships/image" Target="../media/image9.sv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6.png"/><Relationship Id="rId7" Type="http://schemas.openxmlformats.org/officeDocument/2006/relationships/image" Target="../media/image19.sv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8.png"/><Relationship Id="rId5" Type="http://schemas.openxmlformats.org/officeDocument/2006/relationships/image" Target="../media/image3.png"/><Relationship Id="rId4" Type="http://schemas.openxmlformats.org/officeDocument/2006/relationships/image" Target="../media/image7.svg"/><Relationship Id="rId9" Type="http://schemas.openxmlformats.org/officeDocument/2006/relationships/image" Target="../media/image9.sv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svg"/><Relationship Id="rId3" Type="http://schemas.openxmlformats.org/officeDocument/2006/relationships/image" Target="../media/image6.png"/><Relationship Id="rId7" Type="http://schemas.openxmlformats.org/officeDocument/2006/relationships/image" Target="../media/image19.sv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8.png"/><Relationship Id="rId11" Type="http://schemas.openxmlformats.org/officeDocument/2006/relationships/image" Target="../media/image5.svg"/><Relationship Id="rId5" Type="http://schemas.openxmlformats.org/officeDocument/2006/relationships/image" Target="../media/image3.png"/><Relationship Id="rId15" Type="http://schemas.openxmlformats.org/officeDocument/2006/relationships/image" Target="../media/image21.svg"/><Relationship Id="rId10" Type="http://schemas.openxmlformats.org/officeDocument/2006/relationships/image" Target="../media/image4.png"/><Relationship Id="rId4" Type="http://schemas.openxmlformats.org/officeDocument/2006/relationships/image" Target="../media/image7.svg"/><Relationship Id="rId9" Type="http://schemas.openxmlformats.org/officeDocument/2006/relationships/image" Target="../media/image9.svg"/><Relationship Id="rId14" Type="http://schemas.openxmlformats.org/officeDocument/2006/relationships/image" Target="../media/image20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21.svg"/><Relationship Id="rId3" Type="http://schemas.openxmlformats.org/officeDocument/2006/relationships/image" Target="../media/image6.png"/><Relationship Id="rId7" Type="http://schemas.openxmlformats.org/officeDocument/2006/relationships/image" Target="../media/image19.svg"/><Relationship Id="rId12" Type="http://schemas.openxmlformats.org/officeDocument/2006/relationships/image" Target="../media/image2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8.png"/><Relationship Id="rId11" Type="http://schemas.openxmlformats.org/officeDocument/2006/relationships/image" Target="../media/image13.svg"/><Relationship Id="rId5" Type="http://schemas.openxmlformats.org/officeDocument/2006/relationships/image" Target="../media/image3.png"/><Relationship Id="rId10" Type="http://schemas.openxmlformats.org/officeDocument/2006/relationships/image" Target="../media/image12.png"/><Relationship Id="rId4" Type="http://schemas.openxmlformats.org/officeDocument/2006/relationships/image" Target="../media/image7.svg"/><Relationship Id="rId9" Type="http://schemas.openxmlformats.org/officeDocument/2006/relationships/image" Target="../media/image9.sv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21.svg"/><Relationship Id="rId3" Type="http://schemas.openxmlformats.org/officeDocument/2006/relationships/image" Target="../media/image6.png"/><Relationship Id="rId7" Type="http://schemas.openxmlformats.org/officeDocument/2006/relationships/image" Target="../media/image19.svg"/><Relationship Id="rId12" Type="http://schemas.openxmlformats.org/officeDocument/2006/relationships/image" Target="../media/image20.png"/><Relationship Id="rId17" Type="http://schemas.openxmlformats.org/officeDocument/2006/relationships/image" Target="../media/image17.svg"/><Relationship Id="rId2" Type="http://schemas.openxmlformats.org/officeDocument/2006/relationships/notesSlide" Target="../notesSlides/notesSlide27.xml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8.png"/><Relationship Id="rId11" Type="http://schemas.openxmlformats.org/officeDocument/2006/relationships/image" Target="../media/image13.svg"/><Relationship Id="rId5" Type="http://schemas.openxmlformats.org/officeDocument/2006/relationships/image" Target="../media/image3.png"/><Relationship Id="rId15" Type="http://schemas.openxmlformats.org/officeDocument/2006/relationships/image" Target="../media/image11.svg"/><Relationship Id="rId10" Type="http://schemas.openxmlformats.org/officeDocument/2006/relationships/image" Target="../media/image12.png"/><Relationship Id="rId4" Type="http://schemas.openxmlformats.org/officeDocument/2006/relationships/image" Target="../media/image7.svg"/><Relationship Id="rId9" Type="http://schemas.openxmlformats.org/officeDocument/2006/relationships/image" Target="../media/image9.svg"/><Relationship Id="rId14" Type="http://schemas.openxmlformats.org/officeDocument/2006/relationships/image" Target="../media/image10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21.svg"/><Relationship Id="rId18" Type="http://schemas.openxmlformats.org/officeDocument/2006/relationships/image" Target="../media/image22.png"/><Relationship Id="rId3" Type="http://schemas.openxmlformats.org/officeDocument/2006/relationships/image" Target="../media/image6.png"/><Relationship Id="rId7" Type="http://schemas.openxmlformats.org/officeDocument/2006/relationships/image" Target="../media/image19.svg"/><Relationship Id="rId12" Type="http://schemas.openxmlformats.org/officeDocument/2006/relationships/image" Target="../media/image20.png"/><Relationship Id="rId17" Type="http://schemas.openxmlformats.org/officeDocument/2006/relationships/image" Target="../media/image17.svg"/><Relationship Id="rId2" Type="http://schemas.openxmlformats.org/officeDocument/2006/relationships/notesSlide" Target="../notesSlides/notesSlide28.xml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8.png"/><Relationship Id="rId11" Type="http://schemas.openxmlformats.org/officeDocument/2006/relationships/image" Target="../media/image13.svg"/><Relationship Id="rId5" Type="http://schemas.openxmlformats.org/officeDocument/2006/relationships/image" Target="../media/image3.png"/><Relationship Id="rId15" Type="http://schemas.openxmlformats.org/officeDocument/2006/relationships/image" Target="../media/image11.svg"/><Relationship Id="rId10" Type="http://schemas.openxmlformats.org/officeDocument/2006/relationships/image" Target="../media/image12.png"/><Relationship Id="rId19" Type="http://schemas.openxmlformats.org/officeDocument/2006/relationships/image" Target="../media/image23.svg"/><Relationship Id="rId4" Type="http://schemas.openxmlformats.org/officeDocument/2006/relationships/image" Target="../media/image7.svg"/><Relationship Id="rId9" Type="http://schemas.openxmlformats.org/officeDocument/2006/relationships/image" Target="../media/image9.svg"/><Relationship Id="rId14" Type="http://schemas.openxmlformats.org/officeDocument/2006/relationships/image" Target="../media/image10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21.svg"/><Relationship Id="rId3" Type="http://schemas.openxmlformats.org/officeDocument/2006/relationships/image" Target="../media/image6.png"/><Relationship Id="rId7" Type="http://schemas.openxmlformats.org/officeDocument/2006/relationships/image" Target="../media/image19.svg"/><Relationship Id="rId12" Type="http://schemas.openxmlformats.org/officeDocument/2006/relationships/image" Target="../media/image20.png"/><Relationship Id="rId17" Type="http://schemas.openxmlformats.org/officeDocument/2006/relationships/image" Target="../media/image17.svg"/><Relationship Id="rId2" Type="http://schemas.openxmlformats.org/officeDocument/2006/relationships/notesSlide" Target="../notesSlides/notesSlide29.xml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8.png"/><Relationship Id="rId11" Type="http://schemas.openxmlformats.org/officeDocument/2006/relationships/image" Target="../media/image13.svg"/><Relationship Id="rId5" Type="http://schemas.openxmlformats.org/officeDocument/2006/relationships/image" Target="../media/image3.png"/><Relationship Id="rId15" Type="http://schemas.openxmlformats.org/officeDocument/2006/relationships/image" Target="../media/image11.svg"/><Relationship Id="rId10" Type="http://schemas.openxmlformats.org/officeDocument/2006/relationships/image" Target="../media/image12.png"/><Relationship Id="rId4" Type="http://schemas.openxmlformats.org/officeDocument/2006/relationships/image" Target="../media/image7.svg"/><Relationship Id="rId9" Type="http://schemas.openxmlformats.org/officeDocument/2006/relationships/image" Target="../media/image9.svg"/><Relationship Id="rId14" Type="http://schemas.openxmlformats.org/officeDocument/2006/relationships/image" Target="../media/image10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21.svg"/><Relationship Id="rId18" Type="http://schemas.openxmlformats.org/officeDocument/2006/relationships/image" Target="../media/image4.png"/><Relationship Id="rId3" Type="http://schemas.openxmlformats.org/officeDocument/2006/relationships/image" Target="../media/image6.png"/><Relationship Id="rId7" Type="http://schemas.openxmlformats.org/officeDocument/2006/relationships/image" Target="../media/image19.svg"/><Relationship Id="rId12" Type="http://schemas.openxmlformats.org/officeDocument/2006/relationships/image" Target="../media/image20.png"/><Relationship Id="rId17" Type="http://schemas.openxmlformats.org/officeDocument/2006/relationships/image" Target="../media/image17.svg"/><Relationship Id="rId2" Type="http://schemas.openxmlformats.org/officeDocument/2006/relationships/notesSlide" Target="../notesSlides/notesSlide30.xml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8.png"/><Relationship Id="rId11" Type="http://schemas.openxmlformats.org/officeDocument/2006/relationships/image" Target="../media/image13.svg"/><Relationship Id="rId5" Type="http://schemas.openxmlformats.org/officeDocument/2006/relationships/image" Target="../media/image3.png"/><Relationship Id="rId15" Type="http://schemas.openxmlformats.org/officeDocument/2006/relationships/image" Target="../media/image11.svg"/><Relationship Id="rId10" Type="http://schemas.openxmlformats.org/officeDocument/2006/relationships/image" Target="../media/image12.png"/><Relationship Id="rId19" Type="http://schemas.openxmlformats.org/officeDocument/2006/relationships/image" Target="../media/image5.svg"/><Relationship Id="rId4" Type="http://schemas.openxmlformats.org/officeDocument/2006/relationships/image" Target="../media/image7.svg"/><Relationship Id="rId9" Type="http://schemas.openxmlformats.org/officeDocument/2006/relationships/image" Target="../media/image9.svg"/><Relationship Id="rId1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3.png"/><Relationship Id="rId7" Type="http://schemas.openxmlformats.org/officeDocument/2006/relationships/image" Target="../media/image11.sv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png"/><Relationship Id="rId5" Type="http://schemas.openxmlformats.org/officeDocument/2006/relationships/image" Target="../media/image7.svg"/><Relationship Id="rId4" Type="http://schemas.openxmlformats.org/officeDocument/2006/relationships/image" Target="../media/image6.png"/><Relationship Id="rId9" Type="http://schemas.openxmlformats.org/officeDocument/2006/relationships/image" Target="../media/image17.sv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svg"/><Relationship Id="rId3" Type="http://schemas.openxmlformats.org/officeDocument/2006/relationships/image" Target="../media/image3.png"/><Relationship Id="rId7" Type="http://schemas.openxmlformats.org/officeDocument/2006/relationships/image" Target="../media/image11.svg"/><Relationship Id="rId12" Type="http://schemas.openxmlformats.org/officeDocument/2006/relationships/image" Target="../media/image2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png"/><Relationship Id="rId11" Type="http://schemas.openxmlformats.org/officeDocument/2006/relationships/image" Target="../media/image13.svg"/><Relationship Id="rId5" Type="http://schemas.openxmlformats.org/officeDocument/2006/relationships/image" Target="../media/image7.svg"/><Relationship Id="rId15" Type="http://schemas.openxmlformats.org/officeDocument/2006/relationships/image" Target="../media/image5.sv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7.svg"/><Relationship Id="rId14" Type="http://schemas.openxmlformats.org/officeDocument/2006/relationships/image" Target="../media/image4.png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7.svg"/><Relationship Id="rId3" Type="http://schemas.openxmlformats.org/officeDocument/2006/relationships/image" Target="../media/image6.png"/><Relationship Id="rId7" Type="http://schemas.openxmlformats.org/officeDocument/2006/relationships/image" Target="../media/image19.svg"/><Relationship Id="rId12" Type="http://schemas.openxmlformats.org/officeDocument/2006/relationships/image" Target="../media/image1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8.png"/><Relationship Id="rId11" Type="http://schemas.openxmlformats.org/officeDocument/2006/relationships/image" Target="../media/image11.svg"/><Relationship Id="rId5" Type="http://schemas.openxmlformats.org/officeDocument/2006/relationships/image" Target="../media/image3.png"/><Relationship Id="rId15" Type="http://schemas.openxmlformats.org/officeDocument/2006/relationships/image" Target="../media/image25.svg"/><Relationship Id="rId10" Type="http://schemas.openxmlformats.org/officeDocument/2006/relationships/image" Target="../media/image10.png"/><Relationship Id="rId4" Type="http://schemas.openxmlformats.org/officeDocument/2006/relationships/image" Target="../media/image7.svg"/><Relationship Id="rId9" Type="http://schemas.openxmlformats.org/officeDocument/2006/relationships/image" Target="../media/image9.svg"/><Relationship Id="rId14" Type="http://schemas.openxmlformats.org/officeDocument/2006/relationships/image" Target="../media/image24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838800" y="1376363"/>
            <a:ext cx="9289648" cy="1044526"/>
          </a:xfrm>
        </p:spPr>
        <p:txBody>
          <a:bodyPr/>
          <a:lstStyle/>
          <a:p>
            <a:r>
              <a:rPr lang="de-DE" dirty="0" err="1"/>
              <a:t>Freshness</a:t>
            </a:r>
            <a:r>
              <a:rPr lang="de-DE" dirty="0"/>
              <a:t>-aware Data Management in </a:t>
            </a:r>
            <a:r>
              <a:rPr lang="de-DE" dirty="0" err="1"/>
              <a:t>Polypheny</a:t>
            </a:r>
            <a:r>
              <a:rPr lang="de-DE" dirty="0"/>
              <a:t>-DB</a:t>
            </a:r>
            <a:br>
              <a:rPr lang="en-US" dirty="0"/>
            </a:br>
            <a:r>
              <a:rPr lang="en-GB" sz="2000" b="0" dirty="0"/>
              <a:t>Midterm Meeting</a:t>
            </a:r>
            <a:br>
              <a:rPr lang="en-GB" sz="2000" b="0" dirty="0"/>
            </a:br>
            <a:r>
              <a:rPr lang="en-US" sz="2000" b="0" dirty="0"/>
              <a:t>Database and Information Systems Group</a:t>
            </a:r>
            <a:br>
              <a:rPr lang="en-GB" sz="2000" b="0" dirty="0"/>
            </a:br>
            <a:br>
              <a:rPr lang="en-GB" sz="2000" b="0" dirty="0"/>
            </a:br>
            <a:br>
              <a:rPr lang="en-US" b="0" dirty="0"/>
            </a:br>
            <a:br>
              <a:rPr lang="en-GB" dirty="0"/>
            </a:b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838800" y="3609020"/>
            <a:ext cx="9067800" cy="324036"/>
          </a:xfrm>
        </p:spPr>
        <p:txBody>
          <a:bodyPr/>
          <a:lstStyle/>
          <a:p>
            <a:r>
              <a:rPr lang="de-CH" dirty="0"/>
              <a:t>Marc Hennemann, 16.02.2022</a:t>
            </a:r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E31CAF98-03F0-49BB-8482-D6339E349C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6320" y="2599140"/>
            <a:ext cx="2592288" cy="259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5410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0EE476-17AC-4250-9B66-53F3A95B5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GB"/>
              <a:t>University of Basel</a:t>
            </a:r>
          </a:p>
          <a:p>
            <a:pPr algn="r"/>
            <a:endParaRPr lang="de-CH" dirty="0"/>
          </a:p>
        </p:txBody>
      </p:sp>
      <p:sp>
        <p:nvSpPr>
          <p:cNvPr id="8" name="Datumsplatzhalter 2">
            <a:extLst>
              <a:ext uri="{FF2B5EF4-FFF2-40B4-BE49-F238E27FC236}">
                <a16:creationId xmlns:a16="http://schemas.microsoft.com/office/drawing/2014/main" id="{E3D230CB-3466-4803-A244-8F3BB3C277B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4800" y="6524626"/>
            <a:ext cx="3096904" cy="180000"/>
          </a:xfrm>
        </p:spPr>
        <p:txBody>
          <a:bodyPr/>
          <a:lstStyle/>
          <a:p>
            <a:r>
              <a:rPr lang="de-DE" dirty="0" err="1"/>
              <a:t>Freshness</a:t>
            </a:r>
            <a:r>
              <a:rPr lang="de-DE" dirty="0"/>
              <a:t>-Aware Data Management in </a:t>
            </a:r>
            <a:r>
              <a:rPr lang="de-DE" dirty="0" err="1"/>
              <a:t>Polypheny</a:t>
            </a:r>
            <a:r>
              <a:rPr lang="de-DE" dirty="0"/>
              <a:t>-DB , Marc Hennemann, 05.11.2021</a:t>
            </a:r>
            <a:endParaRPr lang="en-GB" dirty="0"/>
          </a:p>
          <a:p>
            <a:endParaRPr lang="de-CH" dirty="0"/>
          </a:p>
        </p:txBody>
      </p:sp>
      <p:sp>
        <p:nvSpPr>
          <p:cNvPr id="10" name="Cylinder 9">
            <a:extLst>
              <a:ext uri="{FF2B5EF4-FFF2-40B4-BE49-F238E27FC236}">
                <a16:creationId xmlns:a16="http://schemas.microsoft.com/office/drawing/2014/main" id="{C6771C17-4587-4D1D-9AC3-93F4B3E9FF55}"/>
              </a:ext>
            </a:extLst>
          </p:cNvPr>
          <p:cNvSpPr/>
          <p:nvPr/>
        </p:nvSpPr>
        <p:spPr>
          <a:xfrm>
            <a:off x="1697377" y="5253902"/>
            <a:ext cx="717504" cy="93828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ylinder 10">
            <a:extLst>
              <a:ext uri="{FF2B5EF4-FFF2-40B4-BE49-F238E27FC236}">
                <a16:creationId xmlns:a16="http://schemas.microsoft.com/office/drawing/2014/main" id="{CEC1F2FB-785A-4030-8452-39806B0E2852}"/>
              </a:ext>
            </a:extLst>
          </p:cNvPr>
          <p:cNvSpPr/>
          <p:nvPr/>
        </p:nvSpPr>
        <p:spPr>
          <a:xfrm>
            <a:off x="5467273" y="5247439"/>
            <a:ext cx="717504" cy="93828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ylinder 11">
            <a:extLst>
              <a:ext uri="{FF2B5EF4-FFF2-40B4-BE49-F238E27FC236}">
                <a16:creationId xmlns:a16="http://schemas.microsoft.com/office/drawing/2014/main" id="{D8F3A8AC-C7C2-4D1D-9DEC-D82108349B6D}"/>
              </a:ext>
            </a:extLst>
          </p:cNvPr>
          <p:cNvSpPr/>
          <p:nvPr/>
        </p:nvSpPr>
        <p:spPr>
          <a:xfrm>
            <a:off x="9413360" y="5265630"/>
            <a:ext cx="717504" cy="93828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B490AE5-6953-498F-A09F-6997F044B0B8}"/>
              </a:ext>
            </a:extLst>
          </p:cNvPr>
          <p:cNvSpPr txBox="1"/>
          <p:nvPr/>
        </p:nvSpPr>
        <p:spPr>
          <a:xfrm>
            <a:off x="1708343" y="6227873"/>
            <a:ext cx="878477" cy="29644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1400" dirty="0"/>
              <a:t>Store 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561B46C-AECB-438B-9D73-40EA0DF59EAA}"/>
              </a:ext>
            </a:extLst>
          </p:cNvPr>
          <p:cNvSpPr txBox="1"/>
          <p:nvPr/>
        </p:nvSpPr>
        <p:spPr>
          <a:xfrm>
            <a:off x="9447580" y="6240974"/>
            <a:ext cx="1189724" cy="34538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1400" dirty="0"/>
              <a:t>Store 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89A6BF5-3299-4A8D-B854-34EC1FCB7F85}"/>
              </a:ext>
            </a:extLst>
          </p:cNvPr>
          <p:cNvSpPr txBox="1"/>
          <p:nvPr/>
        </p:nvSpPr>
        <p:spPr>
          <a:xfrm>
            <a:off x="5504782" y="6248414"/>
            <a:ext cx="1189724" cy="34538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1400" dirty="0"/>
              <a:t>Store B</a:t>
            </a:r>
          </a:p>
          <a:p>
            <a:pPr>
              <a:lnSpc>
                <a:spcPts val="2200"/>
              </a:lnSpc>
            </a:pPr>
            <a:endParaRPr lang="en-US" sz="140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D2DC757-5A6B-469D-A706-0258A55BAF82}"/>
              </a:ext>
            </a:extLst>
          </p:cNvPr>
          <p:cNvSpPr/>
          <p:nvPr/>
        </p:nvSpPr>
        <p:spPr>
          <a:xfrm>
            <a:off x="1915548" y="319633"/>
            <a:ext cx="7592859" cy="1733950"/>
          </a:xfrm>
          <a:prstGeom prst="rect">
            <a:avLst/>
          </a:prstGeom>
          <a:solidFill>
            <a:schemeClr val="accent1">
              <a:alpha val="50000"/>
            </a:schemeClr>
          </a:solidFill>
          <a:ln w="19050">
            <a:solidFill>
              <a:schemeClr val="tx1"/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9FBCFFA-4543-494A-8AE5-6C9CC8422B26}"/>
              </a:ext>
            </a:extLst>
          </p:cNvPr>
          <p:cNvGrpSpPr/>
          <p:nvPr/>
        </p:nvGrpSpPr>
        <p:grpSpPr>
          <a:xfrm>
            <a:off x="3234839" y="965075"/>
            <a:ext cx="648072" cy="409536"/>
            <a:chOff x="5226042" y="1349294"/>
            <a:chExt cx="648072" cy="409536"/>
          </a:xfrm>
        </p:grpSpPr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DC29DBF9-ACFF-4AB9-9DAD-D974BD305468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ACF2EF04-2F50-4644-854D-53AB69D7E1B6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952897AD-4229-4A55-975D-08DCF8E66ED1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961AAFEB-C2B3-4287-93A5-6403FF06F946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pic>
        <p:nvPicPr>
          <p:cNvPr id="76" name="Picture 75" descr="Logo&#10;&#10;Description automatically generated">
            <a:extLst>
              <a:ext uri="{FF2B5EF4-FFF2-40B4-BE49-F238E27FC236}">
                <a16:creationId xmlns:a16="http://schemas.microsoft.com/office/drawing/2014/main" id="{5CA3B8D8-310F-4C8E-AC24-4DA9DEC027B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6123" y="1344471"/>
            <a:ext cx="736512" cy="790453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C2F26D13-BA2A-4129-A819-AEF7AADE6C5C}"/>
              </a:ext>
            </a:extLst>
          </p:cNvPr>
          <p:cNvGrpSpPr/>
          <p:nvPr/>
        </p:nvGrpSpPr>
        <p:grpSpPr>
          <a:xfrm>
            <a:off x="5300810" y="1329403"/>
            <a:ext cx="1662341" cy="580245"/>
            <a:chOff x="5840843" y="1379404"/>
            <a:chExt cx="1662341" cy="580245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6420B196-8BBF-44A3-BA60-122775DCC4A3}"/>
                </a:ext>
              </a:extLst>
            </p:cNvPr>
            <p:cNvSpPr txBox="1"/>
            <p:nvPr/>
          </p:nvSpPr>
          <p:spPr>
            <a:xfrm>
              <a:off x="5840843" y="1379404"/>
              <a:ext cx="1662341" cy="580245"/>
            </a:xfrm>
            <a:prstGeom prst="rect">
              <a:avLst/>
            </a:prstGeom>
            <a:noFill/>
            <a:ln w="28575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wrap="square" lIns="0" tIns="0" rIns="0" bIns="0" rtlCol="0">
              <a:noAutofit/>
            </a:bodyPr>
            <a:lstStyle/>
            <a:p>
              <a:pPr>
                <a:lnSpc>
                  <a:spcPts val="2200"/>
                </a:lnSpc>
              </a:pPr>
              <a:r>
                <a:rPr lang="en-US" sz="1400" dirty="0"/>
                <a:t> Partitions</a:t>
              </a:r>
              <a:endParaRPr lang="en-US" dirty="0"/>
            </a:p>
            <a:p>
              <a:pPr>
                <a:lnSpc>
                  <a:spcPts val="2200"/>
                </a:lnSpc>
              </a:pPr>
              <a:endParaRPr lang="en-US" dirty="0"/>
            </a:p>
          </p:txBody>
        </p:sp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4CCA7AE6-9336-40E2-B2DE-D5672F1FF886}"/>
                </a:ext>
              </a:extLst>
            </p:cNvPr>
            <p:cNvSpPr/>
            <p:nvPr/>
          </p:nvSpPr>
          <p:spPr>
            <a:xfrm flipV="1">
              <a:off x="6835301" y="17896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864AA9B0-3D3A-41A1-938F-AD987D6B8756}"/>
                </a:ext>
              </a:extLst>
            </p:cNvPr>
            <p:cNvSpPr/>
            <p:nvPr/>
          </p:nvSpPr>
          <p:spPr>
            <a:xfrm flipV="1">
              <a:off x="6835301" y="146356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86015437-BB0C-4D98-B1C6-4958ACAD35FE}"/>
                </a:ext>
              </a:extLst>
            </p:cNvPr>
            <p:cNvSpPr/>
            <p:nvPr/>
          </p:nvSpPr>
          <p:spPr>
            <a:xfrm flipV="1">
              <a:off x="6835301" y="1626634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4F9986C4-ABE8-45C0-9F36-DBEB2C22CC26}"/>
              </a:ext>
            </a:extLst>
          </p:cNvPr>
          <p:cNvGrpSpPr/>
          <p:nvPr/>
        </p:nvGrpSpPr>
        <p:grpSpPr>
          <a:xfrm>
            <a:off x="5188886" y="488182"/>
            <a:ext cx="1918233" cy="580245"/>
            <a:chOff x="4321783" y="2104749"/>
            <a:chExt cx="1918233" cy="580245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A49A0E89-F639-4EE6-BE59-9F814B0C2F82}"/>
                </a:ext>
              </a:extLst>
            </p:cNvPr>
            <p:cNvSpPr txBox="1"/>
            <p:nvPr/>
          </p:nvSpPr>
          <p:spPr>
            <a:xfrm>
              <a:off x="4321783" y="2104749"/>
              <a:ext cx="1918233" cy="580245"/>
            </a:xfrm>
            <a:prstGeom prst="rect">
              <a:avLst/>
            </a:prstGeom>
            <a:noFill/>
            <a:ln w="2857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wrap="square" lIns="0" tIns="0" rIns="0" bIns="0" rtlCol="0">
              <a:noAutofit/>
            </a:bodyPr>
            <a:lstStyle/>
            <a:p>
              <a:pPr>
                <a:lnSpc>
                  <a:spcPts val="2200"/>
                </a:lnSpc>
              </a:pPr>
              <a:r>
                <a:rPr lang="en-US" sz="1400" dirty="0"/>
                <a:t> Columns</a:t>
              </a:r>
              <a:endParaRPr lang="en-US" dirty="0"/>
            </a:p>
            <a:p>
              <a:pPr>
                <a:lnSpc>
                  <a:spcPts val="2200"/>
                </a:lnSpc>
              </a:pPr>
              <a:endParaRPr lang="en-US" dirty="0"/>
            </a:p>
          </p:txBody>
        </p:sp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1AAC5615-1090-40F6-A12A-73EE0FACB7E9}"/>
                </a:ext>
              </a:extLst>
            </p:cNvPr>
            <p:cNvSpPr/>
            <p:nvPr/>
          </p:nvSpPr>
          <p:spPr>
            <a:xfrm rot="5400000" flipV="1">
              <a:off x="5114511" y="2321878"/>
              <a:ext cx="372892" cy="145986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61" name="Rectangle: Rounded Corners 60">
              <a:extLst>
                <a:ext uri="{FF2B5EF4-FFF2-40B4-BE49-F238E27FC236}">
                  <a16:creationId xmlns:a16="http://schemas.microsoft.com/office/drawing/2014/main" id="{C5A2C059-15BC-4A16-8E34-F97032E0FE15}"/>
                </a:ext>
              </a:extLst>
            </p:cNvPr>
            <p:cNvSpPr/>
            <p:nvPr/>
          </p:nvSpPr>
          <p:spPr>
            <a:xfrm rot="5400000" flipV="1">
              <a:off x="5351135" y="2321878"/>
              <a:ext cx="372892" cy="145986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62" name="Rectangle: Rounded Corners 61">
              <a:extLst>
                <a:ext uri="{FF2B5EF4-FFF2-40B4-BE49-F238E27FC236}">
                  <a16:creationId xmlns:a16="http://schemas.microsoft.com/office/drawing/2014/main" id="{CA1F205C-47A6-4EFF-ACE4-2424F2D0196C}"/>
                </a:ext>
              </a:extLst>
            </p:cNvPr>
            <p:cNvSpPr/>
            <p:nvPr/>
          </p:nvSpPr>
          <p:spPr>
            <a:xfrm rot="5400000" flipV="1">
              <a:off x="5592863" y="2321878"/>
              <a:ext cx="372892" cy="145986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63" name="Rectangle: Rounded Corners 62">
              <a:extLst>
                <a:ext uri="{FF2B5EF4-FFF2-40B4-BE49-F238E27FC236}">
                  <a16:creationId xmlns:a16="http://schemas.microsoft.com/office/drawing/2014/main" id="{ADAB2868-D8F6-476C-AFE7-634CDBA60A42}"/>
                </a:ext>
              </a:extLst>
            </p:cNvPr>
            <p:cNvSpPr/>
            <p:nvPr/>
          </p:nvSpPr>
          <p:spPr>
            <a:xfrm rot="5400000" flipV="1">
              <a:off x="5836609" y="2321878"/>
              <a:ext cx="372892" cy="145986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450B1059-6CCC-41E9-8049-8B59648611CA}"/>
              </a:ext>
            </a:extLst>
          </p:cNvPr>
          <p:cNvSpPr txBox="1"/>
          <p:nvPr/>
        </p:nvSpPr>
        <p:spPr>
          <a:xfrm>
            <a:off x="2530517" y="1049130"/>
            <a:ext cx="1189724" cy="34538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i="1" dirty="0"/>
              <a:t>Table:</a:t>
            </a:r>
          </a:p>
          <a:p>
            <a:pPr>
              <a:lnSpc>
                <a:spcPts val="2200"/>
              </a:lnSpc>
            </a:pPr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FEE85D7-5E2E-4516-A95D-D4BE5EE1AF7D}"/>
              </a:ext>
            </a:extLst>
          </p:cNvPr>
          <p:cNvCxnSpPr>
            <a:stCxn id="21" idx="3"/>
            <a:endCxn id="52" idx="1"/>
          </p:cNvCxnSpPr>
          <p:nvPr/>
        </p:nvCxnSpPr>
        <p:spPr>
          <a:xfrm flipV="1">
            <a:off x="3882911" y="778305"/>
            <a:ext cx="1305975" cy="391538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690E09D6-5E32-40D2-BDBF-2831BD295266}"/>
              </a:ext>
            </a:extLst>
          </p:cNvPr>
          <p:cNvCxnSpPr>
            <a:cxnSpLocks/>
            <a:stCxn id="21" idx="3"/>
            <a:endCxn id="51" idx="1"/>
          </p:cNvCxnSpPr>
          <p:nvPr/>
        </p:nvCxnSpPr>
        <p:spPr>
          <a:xfrm>
            <a:off x="3882911" y="1169843"/>
            <a:ext cx="1417899" cy="449683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45294862-FCAE-4312-B2E8-3166CBD56CB9}"/>
              </a:ext>
            </a:extLst>
          </p:cNvPr>
          <p:cNvSpPr txBox="1"/>
          <p:nvPr/>
        </p:nvSpPr>
        <p:spPr>
          <a:xfrm>
            <a:off x="1059433" y="3365680"/>
            <a:ext cx="1571476" cy="849913"/>
          </a:xfrm>
          <a:prstGeom prst="rect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1400" dirty="0"/>
              <a:t> </a:t>
            </a:r>
            <a:r>
              <a:rPr lang="en-US" sz="1200" i="1" dirty="0"/>
              <a:t>Partition</a:t>
            </a:r>
            <a:endParaRPr lang="en-US" sz="1400" i="1" dirty="0"/>
          </a:p>
          <a:p>
            <a:pPr>
              <a:lnSpc>
                <a:spcPts val="2200"/>
              </a:lnSpc>
            </a:pPr>
            <a:r>
              <a:rPr lang="en-US" i="1" dirty="0"/>
              <a:t> </a:t>
            </a:r>
            <a:r>
              <a:rPr lang="en-US" sz="1200" i="1" dirty="0"/>
              <a:t>Placements</a:t>
            </a:r>
          </a:p>
          <a:p>
            <a:pPr>
              <a:lnSpc>
                <a:spcPts val="2200"/>
              </a:lnSpc>
            </a:pPr>
            <a:r>
              <a:rPr lang="en-US" sz="1200" i="1" dirty="0"/>
              <a:t>       </a:t>
            </a:r>
            <a:r>
              <a:rPr lang="en-US" sz="1200" b="1" i="1" dirty="0"/>
              <a:t>A</a:t>
            </a:r>
            <a:endParaRPr lang="en-US" b="1" i="1" dirty="0"/>
          </a:p>
          <a:p>
            <a:pPr>
              <a:lnSpc>
                <a:spcPts val="2200"/>
              </a:lnSpc>
            </a:pPr>
            <a:endParaRPr lang="en-US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33578D84-2326-4710-BFEE-A2DB2C1CF6BD}"/>
              </a:ext>
            </a:extLst>
          </p:cNvPr>
          <p:cNvSpPr txBox="1"/>
          <p:nvPr/>
        </p:nvSpPr>
        <p:spPr>
          <a:xfrm>
            <a:off x="5011386" y="3363828"/>
            <a:ext cx="1571476" cy="849913"/>
          </a:xfrm>
          <a:prstGeom prst="rect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1400" dirty="0"/>
              <a:t> </a:t>
            </a:r>
            <a:r>
              <a:rPr lang="en-US" sz="1200" i="1" dirty="0"/>
              <a:t>Partition</a:t>
            </a:r>
            <a:endParaRPr lang="en-US" sz="1400" i="1" dirty="0"/>
          </a:p>
          <a:p>
            <a:pPr>
              <a:lnSpc>
                <a:spcPts val="2200"/>
              </a:lnSpc>
            </a:pPr>
            <a:r>
              <a:rPr lang="en-US" i="1" dirty="0"/>
              <a:t> </a:t>
            </a:r>
            <a:r>
              <a:rPr lang="en-US" sz="1200" i="1" dirty="0"/>
              <a:t>Placements</a:t>
            </a:r>
          </a:p>
          <a:p>
            <a:pPr>
              <a:lnSpc>
                <a:spcPts val="2200"/>
              </a:lnSpc>
            </a:pPr>
            <a:r>
              <a:rPr lang="en-US" sz="1200" i="1" dirty="0"/>
              <a:t>       </a:t>
            </a:r>
            <a:r>
              <a:rPr lang="en-US" sz="1200" b="1" i="1" dirty="0"/>
              <a:t>B</a:t>
            </a:r>
            <a:endParaRPr lang="en-US" b="1" i="1" dirty="0"/>
          </a:p>
          <a:p>
            <a:pPr>
              <a:lnSpc>
                <a:spcPts val="2200"/>
              </a:lnSpc>
            </a:pPr>
            <a:endParaRPr lang="en-US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7F12FA76-6265-4A39-A270-3CCA9E78462F}"/>
              </a:ext>
            </a:extLst>
          </p:cNvPr>
          <p:cNvSpPr txBox="1"/>
          <p:nvPr/>
        </p:nvSpPr>
        <p:spPr>
          <a:xfrm>
            <a:off x="9133636" y="3149344"/>
            <a:ext cx="2364795" cy="1071744"/>
          </a:xfrm>
          <a:prstGeom prst="rect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1400" dirty="0"/>
              <a:t> </a:t>
            </a:r>
            <a:r>
              <a:rPr lang="en-US" sz="1200" i="1" dirty="0"/>
              <a:t>Partition</a:t>
            </a:r>
            <a:endParaRPr lang="en-US" sz="1400" i="1" dirty="0"/>
          </a:p>
          <a:p>
            <a:pPr>
              <a:lnSpc>
                <a:spcPts val="2200"/>
              </a:lnSpc>
            </a:pPr>
            <a:r>
              <a:rPr lang="en-US" i="1" dirty="0"/>
              <a:t> </a:t>
            </a:r>
            <a:r>
              <a:rPr lang="en-US" sz="1200" i="1" dirty="0"/>
              <a:t>Placements</a:t>
            </a:r>
          </a:p>
          <a:p>
            <a:pPr>
              <a:lnSpc>
                <a:spcPts val="2200"/>
              </a:lnSpc>
            </a:pPr>
            <a:r>
              <a:rPr lang="en-US" sz="1200" i="1" dirty="0"/>
              <a:t>       </a:t>
            </a:r>
            <a:r>
              <a:rPr lang="en-US" sz="1200" b="1" i="1" dirty="0"/>
              <a:t>C</a:t>
            </a:r>
            <a:endParaRPr lang="en-US" b="1" i="1" dirty="0"/>
          </a:p>
          <a:p>
            <a:pPr>
              <a:lnSpc>
                <a:spcPts val="2200"/>
              </a:lnSpc>
            </a:pPr>
            <a:endParaRPr lang="en-US" dirty="0"/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D3BD1701-A636-48C7-BF9C-1D97449CE931}"/>
              </a:ext>
            </a:extLst>
          </p:cNvPr>
          <p:cNvGrpSpPr/>
          <p:nvPr/>
        </p:nvGrpSpPr>
        <p:grpSpPr>
          <a:xfrm>
            <a:off x="1047728" y="4276032"/>
            <a:ext cx="1918233" cy="849913"/>
            <a:chOff x="4321783" y="2104749"/>
            <a:chExt cx="1918233" cy="849913"/>
          </a:xfrm>
        </p:grpSpPr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6232263D-4763-4EB9-A453-2D07DDC5632D}"/>
                </a:ext>
              </a:extLst>
            </p:cNvPr>
            <p:cNvSpPr txBox="1"/>
            <p:nvPr/>
          </p:nvSpPr>
          <p:spPr>
            <a:xfrm>
              <a:off x="4321783" y="2104749"/>
              <a:ext cx="1918233" cy="849913"/>
            </a:xfrm>
            <a:prstGeom prst="rect">
              <a:avLst/>
            </a:prstGeom>
            <a:noFill/>
            <a:ln w="2857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wrap="square" lIns="0" tIns="0" rIns="0" bIns="0" rtlCol="0">
              <a:noAutofit/>
            </a:bodyPr>
            <a:lstStyle/>
            <a:p>
              <a:pPr>
                <a:lnSpc>
                  <a:spcPts val="2200"/>
                </a:lnSpc>
              </a:pPr>
              <a:r>
                <a:rPr lang="en-US" sz="1200" i="1" dirty="0"/>
                <a:t> Column</a:t>
              </a:r>
            </a:p>
            <a:p>
              <a:pPr>
                <a:lnSpc>
                  <a:spcPts val="2200"/>
                </a:lnSpc>
              </a:pPr>
              <a:r>
                <a:rPr lang="en-US" sz="1200" i="1" dirty="0"/>
                <a:t> Placements</a:t>
              </a:r>
              <a:endParaRPr lang="en-US" sz="1600" i="1" dirty="0"/>
            </a:p>
            <a:p>
              <a:pPr>
                <a:lnSpc>
                  <a:spcPts val="2200"/>
                </a:lnSpc>
              </a:pPr>
              <a:r>
                <a:rPr lang="en-US" sz="1600" i="1" dirty="0"/>
                <a:t>      </a:t>
              </a:r>
              <a:r>
                <a:rPr lang="en-US" sz="1200" b="1" i="1" dirty="0"/>
                <a:t>A</a:t>
              </a:r>
              <a:endParaRPr lang="en-US" sz="1600" b="1" i="1" dirty="0"/>
            </a:p>
          </p:txBody>
        </p:sp>
        <p:sp>
          <p:nvSpPr>
            <p:cNvPr id="108" name="Rectangle: Rounded Corners 107">
              <a:extLst>
                <a:ext uri="{FF2B5EF4-FFF2-40B4-BE49-F238E27FC236}">
                  <a16:creationId xmlns:a16="http://schemas.microsoft.com/office/drawing/2014/main" id="{33C3C11C-7120-4D04-9D38-46A59AE44227}"/>
                </a:ext>
              </a:extLst>
            </p:cNvPr>
            <p:cNvSpPr/>
            <p:nvPr/>
          </p:nvSpPr>
          <p:spPr>
            <a:xfrm rot="5400000" flipV="1">
              <a:off x="5154347" y="2412949"/>
              <a:ext cx="372892" cy="145986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10" name="Rectangle: Rounded Corners 109">
              <a:extLst>
                <a:ext uri="{FF2B5EF4-FFF2-40B4-BE49-F238E27FC236}">
                  <a16:creationId xmlns:a16="http://schemas.microsoft.com/office/drawing/2014/main" id="{82644BD4-B90B-4BDA-9F77-69B6D47D3159}"/>
                </a:ext>
              </a:extLst>
            </p:cNvPr>
            <p:cNvSpPr/>
            <p:nvPr/>
          </p:nvSpPr>
          <p:spPr>
            <a:xfrm rot="5400000" flipV="1">
              <a:off x="5632699" y="2412949"/>
              <a:ext cx="372892" cy="145986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11" name="Rectangle: Rounded Corners 110">
              <a:extLst>
                <a:ext uri="{FF2B5EF4-FFF2-40B4-BE49-F238E27FC236}">
                  <a16:creationId xmlns:a16="http://schemas.microsoft.com/office/drawing/2014/main" id="{B23B7BA3-13DE-439B-AC01-8F399D025B64}"/>
                </a:ext>
              </a:extLst>
            </p:cNvPr>
            <p:cNvSpPr/>
            <p:nvPr/>
          </p:nvSpPr>
          <p:spPr>
            <a:xfrm rot="5400000" flipV="1">
              <a:off x="5876445" y="2412949"/>
              <a:ext cx="372892" cy="145986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D3D7642E-6CF8-4F84-A950-DBAFA132477F}"/>
              </a:ext>
            </a:extLst>
          </p:cNvPr>
          <p:cNvGrpSpPr/>
          <p:nvPr/>
        </p:nvGrpSpPr>
        <p:grpSpPr>
          <a:xfrm>
            <a:off x="5011386" y="4297880"/>
            <a:ext cx="1918233" cy="849913"/>
            <a:chOff x="4321783" y="2104749"/>
            <a:chExt cx="1918233" cy="849913"/>
          </a:xfrm>
        </p:grpSpPr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62568DC9-EFCD-4850-AD54-33BBB477D228}"/>
                </a:ext>
              </a:extLst>
            </p:cNvPr>
            <p:cNvSpPr txBox="1"/>
            <p:nvPr/>
          </p:nvSpPr>
          <p:spPr>
            <a:xfrm>
              <a:off x="4321783" y="2104749"/>
              <a:ext cx="1918233" cy="849913"/>
            </a:xfrm>
            <a:prstGeom prst="rect">
              <a:avLst/>
            </a:prstGeom>
            <a:noFill/>
            <a:ln w="2857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wrap="square" lIns="0" tIns="0" rIns="0" bIns="0" rtlCol="0">
              <a:noAutofit/>
            </a:bodyPr>
            <a:lstStyle/>
            <a:p>
              <a:pPr>
                <a:lnSpc>
                  <a:spcPts val="2200"/>
                </a:lnSpc>
              </a:pPr>
              <a:r>
                <a:rPr lang="en-US" sz="1200" i="1" dirty="0"/>
                <a:t> Column</a:t>
              </a:r>
            </a:p>
            <a:p>
              <a:pPr>
                <a:lnSpc>
                  <a:spcPts val="2200"/>
                </a:lnSpc>
              </a:pPr>
              <a:r>
                <a:rPr lang="en-US" sz="1200" i="1" dirty="0"/>
                <a:t> Placements</a:t>
              </a:r>
              <a:endParaRPr lang="en-US" sz="1600" i="1" dirty="0"/>
            </a:p>
            <a:p>
              <a:pPr>
                <a:lnSpc>
                  <a:spcPts val="2200"/>
                </a:lnSpc>
              </a:pPr>
              <a:r>
                <a:rPr lang="en-US" sz="1600" i="1" dirty="0"/>
                <a:t>      </a:t>
              </a:r>
              <a:r>
                <a:rPr lang="en-US" sz="1200" b="1" i="1" dirty="0"/>
                <a:t>B</a:t>
              </a:r>
              <a:endParaRPr lang="en-US" sz="1600" b="1" i="1" dirty="0"/>
            </a:p>
          </p:txBody>
        </p:sp>
        <p:sp>
          <p:nvSpPr>
            <p:cNvPr id="114" name="Rectangle: Rounded Corners 113">
              <a:extLst>
                <a:ext uri="{FF2B5EF4-FFF2-40B4-BE49-F238E27FC236}">
                  <a16:creationId xmlns:a16="http://schemas.microsoft.com/office/drawing/2014/main" id="{9C393772-3192-4EEE-8E3F-2F8E54C26111}"/>
                </a:ext>
              </a:extLst>
            </p:cNvPr>
            <p:cNvSpPr/>
            <p:nvPr/>
          </p:nvSpPr>
          <p:spPr>
            <a:xfrm rot="5400000" flipV="1">
              <a:off x="5154347" y="2412949"/>
              <a:ext cx="372892" cy="145986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17" name="Rectangle: Rounded Corners 116">
              <a:extLst>
                <a:ext uri="{FF2B5EF4-FFF2-40B4-BE49-F238E27FC236}">
                  <a16:creationId xmlns:a16="http://schemas.microsoft.com/office/drawing/2014/main" id="{7720123E-08EF-4268-8F85-C4AC3CBDD4FF}"/>
                </a:ext>
              </a:extLst>
            </p:cNvPr>
            <p:cNvSpPr/>
            <p:nvPr/>
          </p:nvSpPr>
          <p:spPr>
            <a:xfrm rot="5400000" flipV="1">
              <a:off x="5876445" y="2412949"/>
              <a:ext cx="372892" cy="145986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5AEE47E5-1637-4B72-9E02-8F8ED71BEE2F}"/>
              </a:ext>
            </a:extLst>
          </p:cNvPr>
          <p:cNvGrpSpPr/>
          <p:nvPr/>
        </p:nvGrpSpPr>
        <p:grpSpPr>
          <a:xfrm>
            <a:off x="9120682" y="4296731"/>
            <a:ext cx="1918233" cy="849913"/>
            <a:chOff x="4321783" y="2104749"/>
            <a:chExt cx="1918233" cy="849913"/>
          </a:xfrm>
        </p:grpSpPr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C3ACC128-4831-48CE-8B38-4A9FE45A7E4A}"/>
                </a:ext>
              </a:extLst>
            </p:cNvPr>
            <p:cNvSpPr txBox="1"/>
            <p:nvPr/>
          </p:nvSpPr>
          <p:spPr>
            <a:xfrm>
              <a:off x="4321783" y="2104749"/>
              <a:ext cx="1918233" cy="849913"/>
            </a:xfrm>
            <a:prstGeom prst="rect">
              <a:avLst/>
            </a:prstGeom>
            <a:noFill/>
            <a:ln w="2857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wrap="square" lIns="0" tIns="0" rIns="0" bIns="0" rtlCol="0">
              <a:noAutofit/>
            </a:bodyPr>
            <a:lstStyle/>
            <a:p>
              <a:pPr>
                <a:lnSpc>
                  <a:spcPts val="2200"/>
                </a:lnSpc>
              </a:pPr>
              <a:r>
                <a:rPr lang="en-US" sz="1200" i="1" dirty="0"/>
                <a:t> Column</a:t>
              </a:r>
            </a:p>
            <a:p>
              <a:pPr>
                <a:lnSpc>
                  <a:spcPts val="2200"/>
                </a:lnSpc>
              </a:pPr>
              <a:r>
                <a:rPr lang="en-US" sz="1200" i="1" dirty="0"/>
                <a:t> Placements</a:t>
              </a:r>
              <a:endParaRPr lang="en-US" sz="1600" i="1" dirty="0"/>
            </a:p>
            <a:p>
              <a:pPr>
                <a:lnSpc>
                  <a:spcPts val="2200"/>
                </a:lnSpc>
              </a:pPr>
              <a:r>
                <a:rPr lang="en-US" sz="1600" i="1" dirty="0"/>
                <a:t>      </a:t>
              </a:r>
              <a:r>
                <a:rPr lang="en-US" sz="1200" b="1" i="1" dirty="0"/>
                <a:t>C</a:t>
              </a:r>
              <a:endParaRPr lang="en-US" sz="1600" b="1" i="1" dirty="0"/>
            </a:p>
          </p:txBody>
        </p:sp>
        <p:sp>
          <p:nvSpPr>
            <p:cNvPr id="120" name="Rectangle: Rounded Corners 119">
              <a:extLst>
                <a:ext uri="{FF2B5EF4-FFF2-40B4-BE49-F238E27FC236}">
                  <a16:creationId xmlns:a16="http://schemas.microsoft.com/office/drawing/2014/main" id="{C0901DE6-5A60-480D-8003-A401B477377E}"/>
                </a:ext>
              </a:extLst>
            </p:cNvPr>
            <p:cNvSpPr/>
            <p:nvPr/>
          </p:nvSpPr>
          <p:spPr>
            <a:xfrm rot="5400000" flipV="1">
              <a:off x="5154347" y="2412949"/>
              <a:ext cx="372892" cy="145986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21" name="Rectangle: Rounded Corners 120">
              <a:extLst>
                <a:ext uri="{FF2B5EF4-FFF2-40B4-BE49-F238E27FC236}">
                  <a16:creationId xmlns:a16="http://schemas.microsoft.com/office/drawing/2014/main" id="{7173279C-A948-4350-AB88-FAC3E91DAFDE}"/>
                </a:ext>
              </a:extLst>
            </p:cNvPr>
            <p:cNvSpPr/>
            <p:nvPr/>
          </p:nvSpPr>
          <p:spPr>
            <a:xfrm rot="5400000" flipV="1">
              <a:off x="5390971" y="2412949"/>
              <a:ext cx="372892" cy="145986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23" name="Rectangle: Rounded Corners 122">
              <a:extLst>
                <a:ext uri="{FF2B5EF4-FFF2-40B4-BE49-F238E27FC236}">
                  <a16:creationId xmlns:a16="http://schemas.microsoft.com/office/drawing/2014/main" id="{65C2EA43-05F2-4BCA-BAA7-18E08CBBF290}"/>
                </a:ext>
              </a:extLst>
            </p:cNvPr>
            <p:cNvSpPr/>
            <p:nvPr/>
          </p:nvSpPr>
          <p:spPr>
            <a:xfrm rot="5400000" flipV="1">
              <a:off x="5876445" y="2412949"/>
              <a:ext cx="372892" cy="145986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19AE7B0D-0844-474B-A096-BDDAA0EE69F9}"/>
              </a:ext>
            </a:extLst>
          </p:cNvPr>
          <p:cNvCxnSpPr>
            <a:cxnSpLocks/>
            <a:stCxn id="21" idx="2"/>
            <a:endCxn id="104" idx="0"/>
          </p:cNvCxnSpPr>
          <p:nvPr/>
        </p:nvCxnSpPr>
        <p:spPr>
          <a:xfrm flipH="1">
            <a:off x="2159868" y="1374611"/>
            <a:ext cx="1399007" cy="93349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Group 83">
            <a:extLst>
              <a:ext uri="{FF2B5EF4-FFF2-40B4-BE49-F238E27FC236}">
                <a16:creationId xmlns:a16="http://schemas.microsoft.com/office/drawing/2014/main" id="{D2D06EA4-96B1-4853-9BEC-3DF2B88FF11E}"/>
              </a:ext>
            </a:extLst>
          </p:cNvPr>
          <p:cNvGrpSpPr/>
          <p:nvPr/>
        </p:nvGrpSpPr>
        <p:grpSpPr>
          <a:xfrm>
            <a:off x="2069696" y="3805603"/>
            <a:ext cx="433309" cy="298115"/>
            <a:chOff x="510370" y="1618716"/>
            <a:chExt cx="433309" cy="298115"/>
          </a:xfrm>
        </p:grpSpPr>
        <p:sp>
          <p:nvSpPr>
            <p:cNvPr id="86" name="Rectangle: Rounded Corners 85">
              <a:extLst>
                <a:ext uri="{FF2B5EF4-FFF2-40B4-BE49-F238E27FC236}">
                  <a16:creationId xmlns:a16="http://schemas.microsoft.com/office/drawing/2014/main" id="{33D3DA9A-C680-44FD-A175-FD5CE4773256}"/>
                </a:ext>
              </a:extLst>
            </p:cNvPr>
            <p:cNvSpPr/>
            <p:nvPr/>
          </p:nvSpPr>
          <p:spPr>
            <a:xfrm>
              <a:off x="510370" y="1618716"/>
              <a:ext cx="433309" cy="298115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90" name="Rectangle: Rounded Corners 89">
              <a:extLst>
                <a:ext uri="{FF2B5EF4-FFF2-40B4-BE49-F238E27FC236}">
                  <a16:creationId xmlns:a16="http://schemas.microsoft.com/office/drawing/2014/main" id="{9E3728CD-CCC7-465D-B51D-6DA2A2581222}"/>
                </a:ext>
              </a:extLst>
            </p:cNvPr>
            <p:cNvSpPr/>
            <p:nvPr/>
          </p:nvSpPr>
          <p:spPr>
            <a:xfrm flipV="1">
              <a:off x="551384" y="1828899"/>
              <a:ext cx="349344" cy="45719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1B15CEE0-783B-4234-9065-2F3E83DDCF5C}"/>
              </a:ext>
            </a:extLst>
          </p:cNvPr>
          <p:cNvGrpSpPr/>
          <p:nvPr/>
        </p:nvGrpSpPr>
        <p:grpSpPr>
          <a:xfrm>
            <a:off x="2061942" y="3423013"/>
            <a:ext cx="433309" cy="298115"/>
            <a:chOff x="510370" y="1618716"/>
            <a:chExt cx="433309" cy="298115"/>
          </a:xfrm>
        </p:grpSpPr>
        <p:sp>
          <p:nvSpPr>
            <p:cNvPr id="92" name="Rectangle: Rounded Corners 91">
              <a:extLst>
                <a:ext uri="{FF2B5EF4-FFF2-40B4-BE49-F238E27FC236}">
                  <a16:creationId xmlns:a16="http://schemas.microsoft.com/office/drawing/2014/main" id="{5F0F0A66-A4E7-4F50-A4E4-614540D9B3BD}"/>
                </a:ext>
              </a:extLst>
            </p:cNvPr>
            <p:cNvSpPr/>
            <p:nvPr/>
          </p:nvSpPr>
          <p:spPr>
            <a:xfrm>
              <a:off x="510370" y="1618716"/>
              <a:ext cx="433309" cy="298115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93" name="Rectangle: Rounded Corners 92">
              <a:extLst>
                <a:ext uri="{FF2B5EF4-FFF2-40B4-BE49-F238E27FC236}">
                  <a16:creationId xmlns:a16="http://schemas.microsoft.com/office/drawing/2014/main" id="{DF3E3A00-A79A-4AE8-93C2-D1371738D1DA}"/>
                </a:ext>
              </a:extLst>
            </p:cNvPr>
            <p:cNvSpPr/>
            <p:nvPr/>
          </p:nvSpPr>
          <p:spPr>
            <a:xfrm flipV="1">
              <a:off x="551384" y="1664717"/>
              <a:ext cx="349344" cy="45719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8D3C5A4F-CBB8-4DD0-89EA-2F7C8A64B5BD}"/>
              </a:ext>
            </a:extLst>
          </p:cNvPr>
          <p:cNvGrpSpPr/>
          <p:nvPr/>
        </p:nvGrpSpPr>
        <p:grpSpPr>
          <a:xfrm>
            <a:off x="5995893" y="3633613"/>
            <a:ext cx="433309" cy="298115"/>
            <a:chOff x="510370" y="1618716"/>
            <a:chExt cx="433309" cy="298115"/>
          </a:xfrm>
        </p:grpSpPr>
        <p:sp>
          <p:nvSpPr>
            <p:cNvPr id="100" name="Rectangle: Rounded Corners 99">
              <a:extLst>
                <a:ext uri="{FF2B5EF4-FFF2-40B4-BE49-F238E27FC236}">
                  <a16:creationId xmlns:a16="http://schemas.microsoft.com/office/drawing/2014/main" id="{4BF5DEB5-354A-4F06-BA82-C7E7BF3D49E0}"/>
                </a:ext>
              </a:extLst>
            </p:cNvPr>
            <p:cNvSpPr/>
            <p:nvPr/>
          </p:nvSpPr>
          <p:spPr>
            <a:xfrm>
              <a:off x="510370" y="1618716"/>
              <a:ext cx="433309" cy="298115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15" name="Rectangle: Rounded Corners 114">
              <a:extLst>
                <a:ext uri="{FF2B5EF4-FFF2-40B4-BE49-F238E27FC236}">
                  <a16:creationId xmlns:a16="http://schemas.microsoft.com/office/drawing/2014/main" id="{584F1F36-A5BD-4D4B-8263-F8A766D04413}"/>
                </a:ext>
              </a:extLst>
            </p:cNvPr>
            <p:cNvSpPr/>
            <p:nvPr/>
          </p:nvSpPr>
          <p:spPr>
            <a:xfrm flipV="1">
              <a:off x="551384" y="1746808"/>
              <a:ext cx="349344" cy="45719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65E3E2C7-58F4-445B-B522-1E6E8C0D46EC}"/>
              </a:ext>
            </a:extLst>
          </p:cNvPr>
          <p:cNvGrpSpPr/>
          <p:nvPr/>
        </p:nvGrpSpPr>
        <p:grpSpPr>
          <a:xfrm>
            <a:off x="10240266" y="3185160"/>
            <a:ext cx="433309" cy="298115"/>
            <a:chOff x="510370" y="1618716"/>
            <a:chExt cx="433309" cy="298115"/>
          </a:xfrm>
        </p:grpSpPr>
        <p:sp>
          <p:nvSpPr>
            <p:cNvPr id="124" name="Rectangle: Rounded Corners 123">
              <a:extLst>
                <a:ext uri="{FF2B5EF4-FFF2-40B4-BE49-F238E27FC236}">
                  <a16:creationId xmlns:a16="http://schemas.microsoft.com/office/drawing/2014/main" id="{41932E87-2C24-4185-AC9D-4FCFA66D542B}"/>
                </a:ext>
              </a:extLst>
            </p:cNvPr>
            <p:cNvSpPr/>
            <p:nvPr/>
          </p:nvSpPr>
          <p:spPr>
            <a:xfrm>
              <a:off x="510370" y="1618716"/>
              <a:ext cx="433309" cy="298115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25" name="Rectangle: Rounded Corners 124">
              <a:extLst>
                <a:ext uri="{FF2B5EF4-FFF2-40B4-BE49-F238E27FC236}">
                  <a16:creationId xmlns:a16="http://schemas.microsoft.com/office/drawing/2014/main" id="{1CC14996-6DDB-40B9-9CCE-14C7A4C9EADB}"/>
                </a:ext>
              </a:extLst>
            </p:cNvPr>
            <p:cNvSpPr/>
            <p:nvPr/>
          </p:nvSpPr>
          <p:spPr>
            <a:xfrm flipV="1">
              <a:off x="551384" y="1664717"/>
              <a:ext cx="349344" cy="45719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4FF9BA5A-94C8-4414-809A-B2897EC5989D}"/>
              </a:ext>
            </a:extLst>
          </p:cNvPr>
          <p:cNvGrpSpPr/>
          <p:nvPr/>
        </p:nvGrpSpPr>
        <p:grpSpPr>
          <a:xfrm>
            <a:off x="10251912" y="3520011"/>
            <a:ext cx="433309" cy="298115"/>
            <a:chOff x="510370" y="1618716"/>
            <a:chExt cx="433309" cy="298115"/>
          </a:xfrm>
        </p:grpSpPr>
        <p:sp>
          <p:nvSpPr>
            <p:cNvPr id="130" name="Rectangle: Rounded Corners 129">
              <a:extLst>
                <a:ext uri="{FF2B5EF4-FFF2-40B4-BE49-F238E27FC236}">
                  <a16:creationId xmlns:a16="http://schemas.microsoft.com/office/drawing/2014/main" id="{7FB485D5-2465-4BF6-AC78-CA3C65D7AA32}"/>
                </a:ext>
              </a:extLst>
            </p:cNvPr>
            <p:cNvSpPr/>
            <p:nvPr/>
          </p:nvSpPr>
          <p:spPr>
            <a:xfrm>
              <a:off x="510370" y="1618716"/>
              <a:ext cx="433309" cy="298115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32" name="Rectangle: Rounded Corners 131">
              <a:extLst>
                <a:ext uri="{FF2B5EF4-FFF2-40B4-BE49-F238E27FC236}">
                  <a16:creationId xmlns:a16="http://schemas.microsoft.com/office/drawing/2014/main" id="{81C26C53-B723-4CFB-A84B-0C761A4EB4F8}"/>
                </a:ext>
              </a:extLst>
            </p:cNvPr>
            <p:cNvSpPr/>
            <p:nvPr/>
          </p:nvSpPr>
          <p:spPr>
            <a:xfrm flipV="1">
              <a:off x="551384" y="1746808"/>
              <a:ext cx="349344" cy="45719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5CE5721F-CCE9-4588-8BA7-38741CFEAFC4}"/>
              </a:ext>
            </a:extLst>
          </p:cNvPr>
          <p:cNvGrpSpPr/>
          <p:nvPr/>
        </p:nvGrpSpPr>
        <p:grpSpPr>
          <a:xfrm>
            <a:off x="10251912" y="3877846"/>
            <a:ext cx="433309" cy="298115"/>
            <a:chOff x="510370" y="1618716"/>
            <a:chExt cx="433309" cy="298115"/>
          </a:xfrm>
        </p:grpSpPr>
        <p:sp>
          <p:nvSpPr>
            <p:cNvPr id="139" name="Rectangle: Rounded Corners 138">
              <a:extLst>
                <a:ext uri="{FF2B5EF4-FFF2-40B4-BE49-F238E27FC236}">
                  <a16:creationId xmlns:a16="http://schemas.microsoft.com/office/drawing/2014/main" id="{54B3B6DD-E7AD-42F7-8418-0600DC1D78C8}"/>
                </a:ext>
              </a:extLst>
            </p:cNvPr>
            <p:cNvSpPr/>
            <p:nvPr/>
          </p:nvSpPr>
          <p:spPr>
            <a:xfrm>
              <a:off x="510370" y="1618716"/>
              <a:ext cx="433309" cy="298115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42" name="Rectangle: Rounded Corners 141">
              <a:extLst>
                <a:ext uri="{FF2B5EF4-FFF2-40B4-BE49-F238E27FC236}">
                  <a16:creationId xmlns:a16="http://schemas.microsoft.com/office/drawing/2014/main" id="{E48DFC8B-9D0C-4775-B9D3-31434A820B44}"/>
                </a:ext>
              </a:extLst>
            </p:cNvPr>
            <p:cNvSpPr/>
            <p:nvPr/>
          </p:nvSpPr>
          <p:spPr>
            <a:xfrm flipV="1">
              <a:off x="551384" y="1828899"/>
              <a:ext cx="349344" cy="45719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sp>
        <p:nvSpPr>
          <p:cNvPr id="94" name="Rectangle: Rounded Corners 93">
            <a:extLst>
              <a:ext uri="{FF2B5EF4-FFF2-40B4-BE49-F238E27FC236}">
                <a16:creationId xmlns:a16="http://schemas.microsoft.com/office/drawing/2014/main" id="{11CCF0FB-44BA-47DE-9ACE-690773D82FFD}"/>
              </a:ext>
            </a:extLst>
          </p:cNvPr>
          <p:cNvSpPr/>
          <p:nvPr/>
        </p:nvSpPr>
        <p:spPr>
          <a:xfrm>
            <a:off x="1050500" y="2667343"/>
            <a:ext cx="883654" cy="169549"/>
          </a:xfrm>
          <a:prstGeom prst="roundRect">
            <a:avLst/>
          </a:prstGeom>
          <a:solidFill>
            <a:srgbClr val="2D37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i="1" dirty="0">
                <a:solidFill>
                  <a:schemeClr val="bg1"/>
                </a:solidFill>
                <a:latin typeface="+mj-lt"/>
              </a:rPr>
              <a:t>up-to-date</a:t>
            </a:r>
            <a:endParaRPr lang="en-US" sz="1600" i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846CBC2E-9FC4-49D0-AA70-157DAF4F5B22}"/>
              </a:ext>
            </a:extLst>
          </p:cNvPr>
          <p:cNvSpPr/>
          <p:nvPr/>
        </p:nvSpPr>
        <p:spPr>
          <a:xfrm>
            <a:off x="9138710" y="2621586"/>
            <a:ext cx="883654" cy="129352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i="1" dirty="0">
                <a:solidFill>
                  <a:schemeClr val="tx1"/>
                </a:solidFill>
                <a:latin typeface="+mj-lt"/>
              </a:rPr>
              <a:t>refreshable</a:t>
            </a:r>
            <a:endParaRPr lang="en-US" sz="1600" i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F2B995C8-B534-476D-B54C-B96BDC25D83D}"/>
              </a:ext>
            </a:extLst>
          </p:cNvPr>
          <p:cNvSpPr txBox="1"/>
          <p:nvPr/>
        </p:nvSpPr>
        <p:spPr>
          <a:xfrm>
            <a:off x="872785" y="2308104"/>
            <a:ext cx="2574166" cy="2899452"/>
          </a:xfrm>
          <a:prstGeom prst="rect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1400" dirty="0"/>
              <a:t> </a:t>
            </a:r>
            <a:r>
              <a:rPr lang="en-US" sz="1200" b="1" i="1" dirty="0"/>
              <a:t>Data</a:t>
            </a:r>
            <a:r>
              <a:rPr lang="en-US" b="1" i="1" dirty="0"/>
              <a:t> </a:t>
            </a:r>
            <a:r>
              <a:rPr lang="en-US" sz="1200" b="1" i="1" dirty="0"/>
              <a:t>Placement    A</a:t>
            </a:r>
            <a:br>
              <a:rPr lang="en-US" sz="1200" b="1" i="1" dirty="0"/>
            </a:br>
            <a:endParaRPr lang="en-US" b="1" i="1" dirty="0"/>
          </a:p>
          <a:p>
            <a:pPr>
              <a:lnSpc>
                <a:spcPts val="2200"/>
              </a:lnSpc>
            </a:pPr>
            <a:endParaRPr lang="en-US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1F3B898F-4ED6-45F6-A528-366A3DD669FC}"/>
              </a:ext>
            </a:extLst>
          </p:cNvPr>
          <p:cNvSpPr txBox="1"/>
          <p:nvPr/>
        </p:nvSpPr>
        <p:spPr>
          <a:xfrm>
            <a:off x="4880977" y="2335841"/>
            <a:ext cx="2574166" cy="2899452"/>
          </a:xfrm>
          <a:prstGeom prst="rect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1400" dirty="0"/>
              <a:t> </a:t>
            </a:r>
            <a:r>
              <a:rPr lang="en-US" sz="1200" b="1" i="1" dirty="0"/>
              <a:t>Data</a:t>
            </a:r>
            <a:r>
              <a:rPr lang="en-US" b="1" i="1" dirty="0"/>
              <a:t> </a:t>
            </a:r>
            <a:r>
              <a:rPr lang="en-US" sz="1200" b="1" i="1" dirty="0"/>
              <a:t>Placement    B</a:t>
            </a:r>
            <a:br>
              <a:rPr lang="en-US" sz="1200" b="1" i="1" dirty="0"/>
            </a:br>
            <a:endParaRPr lang="en-US" b="1" i="1" dirty="0"/>
          </a:p>
          <a:p>
            <a:pPr>
              <a:lnSpc>
                <a:spcPts val="2200"/>
              </a:lnSpc>
            </a:pPr>
            <a:endParaRPr lang="en-US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958ACDF3-0D5C-4476-9231-A63614F9C4B0}"/>
              </a:ext>
            </a:extLst>
          </p:cNvPr>
          <p:cNvSpPr txBox="1"/>
          <p:nvPr/>
        </p:nvSpPr>
        <p:spPr>
          <a:xfrm>
            <a:off x="9069965" y="2335841"/>
            <a:ext cx="2574166" cy="2899452"/>
          </a:xfrm>
          <a:prstGeom prst="rect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1400" dirty="0"/>
              <a:t> </a:t>
            </a:r>
            <a:r>
              <a:rPr lang="en-US" sz="1200" b="1" i="1" dirty="0"/>
              <a:t>Data</a:t>
            </a:r>
            <a:r>
              <a:rPr lang="en-US" b="1" i="1" dirty="0"/>
              <a:t> </a:t>
            </a:r>
            <a:r>
              <a:rPr lang="en-US" sz="1200" b="1" i="1" dirty="0"/>
              <a:t>Placement    C</a:t>
            </a:r>
            <a:br>
              <a:rPr lang="en-US" sz="1200" b="1" i="1" dirty="0"/>
            </a:br>
            <a:endParaRPr lang="en-US" b="1" i="1" dirty="0"/>
          </a:p>
          <a:p>
            <a:pPr>
              <a:lnSpc>
                <a:spcPts val="2200"/>
              </a:lnSpc>
            </a:pPr>
            <a:endParaRPr lang="en-US" dirty="0"/>
          </a:p>
        </p:txBody>
      </p:sp>
      <p:sp>
        <p:nvSpPr>
          <p:cNvPr id="116" name="Rectangle: Rounded Corners 115">
            <a:extLst>
              <a:ext uri="{FF2B5EF4-FFF2-40B4-BE49-F238E27FC236}">
                <a16:creationId xmlns:a16="http://schemas.microsoft.com/office/drawing/2014/main" id="{3A8C7DA2-0376-44F2-816E-7AFFC4E66681}"/>
              </a:ext>
            </a:extLst>
          </p:cNvPr>
          <p:cNvSpPr/>
          <p:nvPr/>
        </p:nvSpPr>
        <p:spPr>
          <a:xfrm>
            <a:off x="5011386" y="2680285"/>
            <a:ext cx="883654" cy="169549"/>
          </a:xfrm>
          <a:prstGeom prst="roundRect">
            <a:avLst/>
          </a:prstGeom>
          <a:solidFill>
            <a:srgbClr val="2D37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i="1" dirty="0">
                <a:solidFill>
                  <a:schemeClr val="bg1"/>
                </a:solidFill>
                <a:latin typeface="+mj-lt"/>
              </a:rPr>
              <a:t>up-to-date</a:t>
            </a:r>
            <a:endParaRPr lang="en-US" sz="1600" i="1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2C83C3C5-57BC-4172-86EC-D07F17186174}"/>
              </a:ext>
            </a:extLst>
          </p:cNvPr>
          <p:cNvCxnSpPr>
            <a:cxnSpLocks/>
          </p:cNvCxnSpPr>
          <p:nvPr/>
        </p:nvCxnSpPr>
        <p:spPr>
          <a:xfrm>
            <a:off x="3558875" y="1352329"/>
            <a:ext cx="1452511" cy="9835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30C77888-1A7C-43B7-817B-5DD7963913A4}"/>
              </a:ext>
            </a:extLst>
          </p:cNvPr>
          <p:cNvCxnSpPr>
            <a:cxnSpLocks/>
            <a:stCxn id="21" idx="2"/>
          </p:cNvCxnSpPr>
          <p:nvPr/>
        </p:nvCxnSpPr>
        <p:spPr>
          <a:xfrm>
            <a:off x="3558875" y="1374611"/>
            <a:ext cx="5777485" cy="96123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9746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0EE476-17AC-4250-9B66-53F3A95B5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GB"/>
              <a:t>University of Basel</a:t>
            </a:r>
          </a:p>
          <a:p>
            <a:pPr algn="r"/>
            <a:endParaRPr lang="de-CH" dirty="0"/>
          </a:p>
        </p:txBody>
      </p:sp>
      <p:sp>
        <p:nvSpPr>
          <p:cNvPr id="8" name="Datumsplatzhalter 2">
            <a:extLst>
              <a:ext uri="{FF2B5EF4-FFF2-40B4-BE49-F238E27FC236}">
                <a16:creationId xmlns:a16="http://schemas.microsoft.com/office/drawing/2014/main" id="{E3D230CB-3466-4803-A244-8F3BB3C277B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4800" y="6524626"/>
            <a:ext cx="3096904" cy="180000"/>
          </a:xfrm>
        </p:spPr>
        <p:txBody>
          <a:bodyPr/>
          <a:lstStyle/>
          <a:p>
            <a:r>
              <a:rPr lang="de-DE" dirty="0" err="1"/>
              <a:t>Freshness</a:t>
            </a:r>
            <a:r>
              <a:rPr lang="de-DE" dirty="0"/>
              <a:t>-Aware Data Management in </a:t>
            </a:r>
            <a:r>
              <a:rPr lang="de-DE" dirty="0" err="1"/>
              <a:t>Polypheny</a:t>
            </a:r>
            <a:r>
              <a:rPr lang="de-DE" dirty="0"/>
              <a:t>-DB , Marc Hennemann, 05.11.2021</a:t>
            </a:r>
            <a:endParaRPr lang="en-GB" dirty="0"/>
          </a:p>
          <a:p>
            <a:endParaRPr lang="de-CH" dirty="0"/>
          </a:p>
        </p:txBody>
      </p:sp>
      <p:sp>
        <p:nvSpPr>
          <p:cNvPr id="10" name="Cylinder 9">
            <a:extLst>
              <a:ext uri="{FF2B5EF4-FFF2-40B4-BE49-F238E27FC236}">
                <a16:creationId xmlns:a16="http://schemas.microsoft.com/office/drawing/2014/main" id="{C6771C17-4587-4D1D-9AC3-93F4B3E9FF55}"/>
              </a:ext>
            </a:extLst>
          </p:cNvPr>
          <p:cNvSpPr/>
          <p:nvPr/>
        </p:nvSpPr>
        <p:spPr>
          <a:xfrm>
            <a:off x="1697377" y="5253902"/>
            <a:ext cx="717504" cy="93828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ylinder 10">
            <a:extLst>
              <a:ext uri="{FF2B5EF4-FFF2-40B4-BE49-F238E27FC236}">
                <a16:creationId xmlns:a16="http://schemas.microsoft.com/office/drawing/2014/main" id="{CEC1F2FB-785A-4030-8452-39806B0E2852}"/>
              </a:ext>
            </a:extLst>
          </p:cNvPr>
          <p:cNvSpPr/>
          <p:nvPr/>
        </p:nvSpPr>
        <p:spPr>
          <a:xfrm>
            <a:off x="5467273" y="5247439"/>
            <a:ext cx="717504" cy="93828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ylinder 11">
            <a:extLst>
              <a:ext uri="{FF2B5EF4-FFF2-40B4-BE49-F238E27FC236}">
                <a16:creationId xmlns:a16="http://schemas.microsoft.com/office/drawing/2014/main" id="{D8F3A8AC-C7C2-4D1D-9DEC-D82108349B6D}"/>
              </a:ext>
            </a:extLst>
          </p:cNvPr>
          <p:cNvSpPr/>
          <p:nvPr/>
        </p:nvSpPr>
        <p:spPr>
          <a:xfrm>
            <a:off x="9413360" y="5265630"/>
            <a:ext cx="717504" cy="93828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B490AE5-6953-498F-A09F-6997F044B0B8}"/>
              </a:ext>
            </a:extLst>
          </p:cNvPr>
          <p:cNvSpPr txBox="1"/>
          <p:nvPr/>
        </p:nvSpPr>
        <p:spPr>
          <a:xfrm>
            <a:off x="1708343" y="6227873"/>
            <a:ext cx="878477" cy="29644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1400" dirty="0"/>
              <a:t>Store 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561B46C-AECB-438B-9D73-40EA0DF59EAA}"/>
              </a:ext>
            </a:extLst>
          </p:cNvPr>
          <p:cNvSpPr txBox="1"/>
          <p:nvPr/>
        </p:nvSpPr>
        <p:spPr>
          <a:xfrm>
            <a:off x="9447580" y="6240974"/>
            <a:ext cx="1189724" cy="34538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1400" dirty="0"/>
              <a:t>Store 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89A6BF5-3299-4A8D-B854-34EC1FCB7F85}"/>
              </a:ext>
            </a:extLst>
          </p:cNvPr>
          <p:cNvSpPr txBox="1"/>
          <p:nvPr/>
        </p:nvSpPr>
        <p:spPr>
          <a:xfrm>
            <a:off x="5504782" y="6248414"/>
            <a:ext cx="1189724" cy="34538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1400" dirty="0"/>
              <a:t>Store B</a:t>
            </a:r>
          </a:p>
          <a:p>
            <a:pPr>
              <a:lnSpc>
                <a:spcPts val="2200"/>
              </a:lnSpc>
            </a:pPr>
            <a:endParaRPr lang="en-US" sz="140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D2DC757-5A6B-469D-A706-0258A55BAF82}"/>
              </a:ext>
            </a:extLst>
          </p:cNvPr>
          <p:cNvSpPr/>
          <p:nvPr/>
        </p:nvSpPr>
        <p:spPr>
          <a:xfrm>
            <a:off x="1915548" y="319633"/>
            <a:ext cx="7592859" cy="1733950"/>
          </a:xfrm>
          <a:prstGeom prst="rect">
            <a:avLst/>
          </a:prstGeom>
          <a:solidFill>
            <a:schemeClr val="accent1">
              <a:alpha val="50000"/>
            </a:schemeClr>
          </a:solidFill>
          <a:ln w="19050">
            <a:solidFill>
              <a:schemeClr val="tx1"/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9FBCFFA-4543-494A-8AE5-6C9CC8422B26}"/>
              </a:ext>
            </a:extLst>
          </p:cNvPr>
          <p:cNvGrpSpPr/>
          <p:nvPr/>
        </p:nvGrpSpPr>
        <p:grpSpPr>
          <a:xfrm>
            <a:off x="3234839" y="965075"/>
            <a:ext cx="648072" cy="409536"/>
            <a:chOff x="5226042" y="1349294"/>
            <a:chExt cx="648072" cy="409536"/>
          </a:xfrm>
        </p:grpSpPr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DC29DBF9-ACFF-4AB9-9DAD-D974BD305468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ACF2EF04-2F50-4644-854D-53AB69D7E1B6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952897AD-4229-4A55-975D-08DCF8E66ED1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961AAFEB-C2B3-4287-93A5-6403FF06F946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pic>
        <p:nvPicPr>
          <p:cNvPr id="76" name="Picture 75" descr="Logo&#10;&#10;Description automatically generated">
            <a:extLst>
              <a:ext uri="{FF2B5EF4-FFF2-40B4-BE49-F238E27FC236}">
                <a16:creationId xmlns:a16="http://schemas.microsoft.com/office/drawing/2014/main" id="{5CA3B8D8-310F-4C8E-AC24-4DA9DEC027B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6123" y="1344471"/>
            <a:ext cx="736512" cy="790453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C2F26D13-BA2A-4129-A819-AEF7AADE6C5C}"/>
              </a:ext>
            </a:extLst>
          </p:cNvPr>
          <p:cNvGrpSpPr/>
          <p:nvPr/>
        </p:nvGrpSpPr>
        <p:grpSpPr>
          <a:xfrm>
            <a:off x="5300810" y="1329403"/>
            <a:ext cx="1662341" cy="580245"/>
            <a:chOff x="5840843" y="1379404"/>
            <a:chExt cx="1662341" cy="580245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6420B196-8BBF-44A3-BA60-122775DCC4A3}"/>
                </a:ext>
              </a:extLst>
            </p:cNvPr>
            <p:cNvSpPr txBox="1"/>
            <p:nvPr/>
          </p:nvSpPr>
          <p:spPr>
            <a:xfrm>
              <a:off x="5840843" y="1379404"/>
              <a:ext cx="1662341" cy="580245"/>
            </a:xfrm>
            <a:prstGeom prst="rect">
              <a:avLst/>
            </a:prstGeom>
            <a:noFill/>
            <a:ln w="28575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wrap="square" lIns="0" tIns="0" rIns="0" bIns="0" rtlCol="0">
              <a:noAutofit/>
            </a:bodyPr>
            <a:lstStyle/>
            <a:p>
              <a:pPr>
                <a:lnSpc>
                  <a:spcPts val="2200"/>
                </a:lnSpc>
              </a:pPr>
              <a:r>
                <a:rPr lang="en-US" sz="1400" dirty="0"/>
                <a:t> Partitions</a:t>
              </a:r>
              <a:endParaRPr lang="en-US" dirty="0"/>
            </a:p>
            <a:p>
              <a:pPr>
                <a:lnSpc>
                  <a:spcPts val="2200"/>
                </a:lnSpc>
              </a:pPr>
              <a:endParaRPr lang="en-US" dirty="0"/>
            </a:p>
          </p:txBody>
        </p:sp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4CCA7AE6-9336-40E2-B2DE-D5672F1FF886}"/>
                </a:ext>
              </a:extLst>
            </p:cNvPr>
            <p:cNvSpPr/>
            <p:nvPr/>
          </p:nvSpPr>
          <p:spPr>
            <a:xfrm flipV="1">
              <a:off x="6835301" y="17896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864AA9B0-3D3A-41A1-938F-AD987D6B8756}"/>
                </a:ext>
              </a:extLst>
            </p:cNvPr>
            <p:cNvSpPr/>
            <p:nvPr/>
          </p:nvSpPr>
          <p:spPr>
            <a:xfrm flipV="1">
              <a:off x="6835301" y="146356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86015437-BB0C-4D98-B1C6-4958ACAD35FE}"/>
                </a:ext>
              </a:extLst>
            </p:cNvPr>
            <p:cNvSpPr/>
            <p:nvPr/>
          </p:nvSpPr>
          <p:spPr>
            <a:xfrm flipV="1">
              <a:off x="6835301" y="1626634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4F9986C4-ABE8-45C0-9F36-DBEB2C22CC26}"/>
              </a:ext>
            </a:extLst>
          </p:cNvPr>
          <p:cNvGrpSpPr/>
          <p:nvPr/>
        </p:nvGrpSpPr>
        <p:grpSpPr>
          <a:xfrm>
            <a:off x="5188886" y="488182"/>
            <a:ext cx="1918233" cy="580245"/>
            <a:chOff x="4321783" y="2104749"/>
            <a:chExt cx="1918233" cy="580245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A49A0E89-F639-4EE6-BE59-9F814B0C2F82}"/>
                </a:ext>
              </a:extLst>
            </p:cNvPr>
            <p:cNvSpPr txBox="1"/>
            <p:nvPr/>
          </p:nvSpPr>
          <p:spPr>
            <a:xfrm>
              <a:off x="4321783" y="2104749"/>
              <a:ext cx="1918233" cy="580245"/>
            </a:xfrm>
            <a:prstGeom prst="rect">
              <a:avLst/>
            </a:prstGeom>
            <a:noFill/>
            <a:ln w="2857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wrap="square" lIns="0" tIns="0" rIns="0" bIns="0" rtlCol="0">
              <a:noAutofit/>
            </a:bodyPr>
            <a:lstStyle/>
            <a:p>
              <a:pPr>
                <a:lnSpc>
                  <a:spcPts val="2200"/>
                </a:lnSpc>
              </a:pPr>
              <a:r>
                <a:rPr lang="en-US" sz="1400" dirty="0"/>
                <a:t> Columns</a:t>
              </a:r>
              <a:endParaRPr lang="en-US" dirty="0"/>
            </a:p>
            <a:p>
              <a:pPr>
                <a:lnSpc>
                  <a:spcPts val="2200"/>
                </a:lnSpc>
              </a:pPr>
              <a:endParaRPr lang="en-US" dirty="0"/>
            </a:p>
          </p:txBody>
        </p:sp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1AAC5615-1090-40F6-A12A-73EE0FACB7E9}"/>
                </a:ext>
              </a:extLst>
            </p:cNvPr>
            <p:cNvSpPr/>
            <p:nvPr/>
          </p:nvSpPr>
          <p:spPr>
            <a:xfrm rot="5400000" flipV="1">
              <a:off x="5114511" y="2321878"/>
              <a:ext cx="372892" cy="145986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61" name="Rectangle: Rounded Corners 60">
              <a:extLst>
                <a:ext uri="{FF2B5EF4-FFF2-40B4-BE49-F238E27FC236}">
                  <a16:creationId xmlns:a16="http://schemas.microsoft.com/office/drawing/2014/main" id="{C5A2C059-15BC-4A16-8E34-F97032E0FE15}"/>
                </a:ext>
              </a:extLst>
            </p:cNvPr>
            <p:cNvSpPr/>
            <p:nvPr/>
          </p:nvSpPr>
          <p:spPr>
            <a:xfrm rot="5400000" flipV="1">
              <a:off x="5351135" y="2321878"/>
              <a:ext cx="372892" cy="145986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62" name="Rectangle: Rounded Corners 61">
              <a:extLst>
                <a:ext uri="{FF2B5EF4-FFF2-40B4-BE49-F238E27FC236}">
                  <a16:creationId xmlns:a16="http://schemas.microsoft.com/office/drawing/2014/main" id="{CA1F205C-47A6-4EFF-ACE4-2424F2D0196C}"/>
                </a:ext>
              </a:extLst>
            </p:cNvPr>
            <p:cNvSpPr/>
            <p:nvPr/>
          </p:nvSpPr>
          <p:spPr>
            <a:xfrm rot="5400000" flipV="1">
              <a:off x="5592863" y="2321878"/>
              <a:ext cx="372892" cy="145986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63" name="Rectangle: Rounded Corners 62">
              <a:extLst>
                <a:ext uri="{FF2B5EF4-FFF2-40B4-BE49-F238E27FC236}">
                  <a16:creationId xmlns:a16="http://schemas.microsoft.com/office/drawing/2014/main" id="{ADAB2868-D8F6-476C-AFE7-634CDBA60A42}"/>
                </a:ext>
              </a:extLst>
            </p:cNvPr>
            <p:cNvSpPr/>
            <p:nvPr/>
          </p:nvSpPr>
          <p:spPr>
            <a:xfrm rot="5400000" flipV="1">
              <a:off x="5836609" y="2321878"/>
              <a:ext cx="372892" cy="145986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450B1059-6CCC-41E9-8049-8B59648611CA}"/>
              </a:ext>
            </a:extLst>
          </p:cNvPr>
          <p:cNvSpPr txBox="1"/>
          <p:nvPr/>
        </p:nvSpPr>
        <p:spPr>
          <a:xfrm>
            <a:off x="2530517" y="1049130"/>
            <a:ext cx="1189724" cy="34538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i="1" dirty="0"/>
              <a:t>Table:</a:t>
            </a:r>
          </a:p>
          <a:p>
            <a:pPr>
              <a:lnSpc>
                <a:spcPts val="2200"/>
              </a:lnSpc>
            </a:pPr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FEE85D7-5E2E-4516-A95D-D4BE5EE1AF7D}"/>
              </a:ext>
            </a:extLst>
          </p:cNvPr>
          <p:cNvCxnSpPr>
            <a:stCxn id="21" idx="3"/>
            <a:endCxn id="52" idx="1"/>
          </p:cNvCxnSpPr>
          <p:nvPr/>
        </p:nvCxnSpPr>
        <p:spPr>
          <a:xfrm flipV="1">
            <a:off x="3882911" y="778305"/>
            <a:ext cx="1305975" cy="391538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690E09D6-5E32-40D2-BDBF-2831BD295266}"/>
              </a:ext>
            </a:extLst>
          </p:cNvPr>
          <p:cNvCxnSpPr>
            <a:cxnSpLocks/>
            <a:stCxn id="21" idx="3"/>
            <a:endCxn id="51" idx="1"/>
          </p:cNvCxnSpPr>
          <p:nvPr/>
        </p:nvCxnSpPr>
        <p:spPr>
          <a:xfrm>
            <a:off x="3882911" y="1169843"/>
            <a:ext cx="1417899" cy="449683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45294862-FCAE-4312-B2E8-3166CBD56CB9}"/>
              </a:ext>
            </a:extLst>
          </p:cNvPr>
          <p:cNvSpPr txBox="1"/>
          <p:nvPr/>
        </p:nvSpPr>
        <p:spPr>
          <a:xfrm>
            <a:off x="1059433" y="3365680"/>
            <a:ext cx="1571476" cy="849913"/>
          </a:xfrm>
          <a:prstGeom prst="rect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1400" dirty="0"/>
              <a:t> </a:t>
            </a:r>
            <a:r>
              <a:rPr lang="en-US" sz="1200" i="1" dirty="0"/>
              <a:t>Partition</a:t>
            </a:r>
            <a:endParaRPr lang="en-US" sz="1400" i="1" dirty="0"/>
          </a:p>
          <a:p>
            <a:pPr>
              <a:lnSpc>
                <a:spcPts val="2200"/>
              </a:lnSpc>
            </a:pPr>
            <a:r>
              <a:rPr lang="en-US" i="1" dirty="0"/>
              <a:t> </a:t>
            </a:r>
            <a:r>
              <a:rPr lang="en-US" sz="1200" i="1" dirty="0"/>
              <a:t>Placements</a:t>
            </a:r>
          </a:p>
          <a:p>
            <a:pPr>
              <a:lnSpc>
                <a:spcPts val="2200"/>
              </a:lnSpc>
            </a:pPr>
            <a:r>
              <a:rPr lang="en-US" sz="1200" i="1" dirty="0"/>
              <a:t>       </a:t>
            </a:r>
            <a:r>
              <a:rPr lang="en-US" sz="1200" b="1" i="1" dirty="0"/>
              <a:t>A</a:t>
            </a:r>
            <a:endParaRPr lang="en-US" b="1" i="1" dirty="0"/>
          </a:p>
          <a:p>
            <a:pPr>
              <a:lnSpc>
                <a:spcPts val="2200"/>
              </a:lnSpc>
            </a:pPr>
            <a:endParaRPr lang="en-US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33578D84-2326-4710-BFEE-A2DB2C1CF6BD}"/>
              </a:ext>
            </a:extLst>
          </p:cNvPr>
          <p:cNvSpPr txBox="1"/>
          <p:nvPr/>
        </p:nvSpPr>
        <p:spPr>
          <a:xfrm>
            <a:off x="5011386" y="3363828"/>
            <a:ext cx="1571476" cy="849913"/>
          </a:xfrm>
          <a:prstGeom prst="rect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1400" dirty="0"/>
              <a:t> </a:t>
            </a:r>
            <a:r>
              <a:rPr lang="en-US" sz="1200" i="1" dirty="0"/>
              <a:t>Partition</a:t>
            </a:r>
            <a:endParaRPr lang="en-US" sz="1400" i="1" dirty="0"/>
          </a:p>
          <a:p>
            <a:pPr>
              <a:lnSpc>
                <a:spcPts val="2200"/>
              </a:lnSpc>
            </a:pPr>
            <a:r>
              <a:rPr lang="en-US" i="1" dirty="0"/>
              <a:t> </a:t>
            </a:r>
            <a:r>
              <a:rPr lang="en-US" sz="1200" i="1" dirty="0"/>
              <a:t>Placements</a:t>
            </a:r>
          </a:p>
          <a:p>
            <a:pPr>
              <a:lnSpc>
                <a:spcPts val="2200"/>
              </a:lnSpc>
            </a:pPr>
            <a:r>
              <a:rPr lang="en-US" sz="1200" i="1" dirty="0"/>
              <a:t>       </a:t>
            </a:r>
            <a:r>
              <a:rPr lang="en-US" sz="1200" b="1" i="1" dirty="0"/>
              <a:t>B</a:t>
            </a:r>
            <a:endParaRPr lang="en-US" b="1" i="1" dirty="0"/>
          </a:p>
          <a:p>
            <a:pPr>
              <a:lnSpc>
                <a:spcPts val="2200"/>
              </a:lnSpc>
            </a:pPr>
            <a:endParaRPr lang="en-US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7F12FA76-6265-4A39-A270-3CCA9E78462F}"/>
              </a:ext>
            </a:extLst>
          </p:cNvPr>
          <p:cNvSpPr txBox="1"/>
          <p:nvPr/>
        </p:nvSpPr>
        <p:spPr>
          <a:xfrm>
            <a:off x="9133636" y="3149344"/>
            <a:ext cx="2364795" cy="1071744"/>
          </a:xfrm>
          <a:prstGeom prst="rect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1400" dirty="0"/>
              <a:t> </a:t>
            </a:r>
            <a:r>
              <a:rPr lang="en-US" sz="1200" i="1" dirty="0"/>
              <a:t>Partition</a:t>
            </a:r>
            <a:endParaRPr lang="en-US" sz="1400" i="1" dirty="0"/>
          </a:p>
          <a:p>
            <a:pPr>
              <a:lnSpc>
                <a:spcPts val="2200"/>
              </a:lnSpc>
            </a:pPr>
            <a:r>
              <a:rPr lang="en-US" i="1" dirty="0"/>
              <a:t> </a:t>
            </a:r>
            <a:r>
              <a:rPr lang="en-US" sz="1200" i="1" dirty="0"/>
              <a:t>Placements</a:t>
            </a:r>
          </a:p>
          <a:p>
            <a:pPr>
              <a:lnSpc>
                <a:spcPts val="2200"/>
              </a:lnSpc>
            </a:pPr>
            <a:r>
              <a:rPr lang="en-US" sz="1200" i="1" dirty="0"/>
              <a:t>       </a:t>
            </a:r>
            <a:r>
              <a:rPr lang="en-US" sz="1200" b="1" i="1" dirty="0"/>
              <a:t>C</a:t>
            </a:r>
            <a:endParaRPr lang="en-US" b="1" i="1" dirty="0"/>
          </a:p>
          <a:p>
            <a:pPr>
              <a:lnSpc>
                <a:spcPts val="2200"/>
              </a:lnSpc>
            </a:pPr>
            <a:endParaRPr lang="en-US" dirty="0"/>
          </a:p>
        </p:txBody>
      </p: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D3D7642E-6CF8-4F84-A950-DBAFA132477F}"/>
              </a:ext>
            </a:extLst>
          </p:cNvPr>
          <p:cNvGrpSpPr/>
          <p:nvPr/>
        </p:nvGrpSpPr>
        <p:grpSpPr>
          <a:xfrm>
            <a:off x="5011386" y="4297880"/>
            <a:ext cx="1918233" cy="849913"/>
            <a:chOff x="4321783" y="2104749"/>
            <a:chExt cx="1918233" cy="849913"/>
          </a:xfrm>
        </p:grpSpPr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62568DC9-EFCD-4850-AD54-33BBB477D228}"/>
                </a:ext>
              </a:extLst>
            </p:cNvPr>
            <p:cNvSpPr txBox="1"/>
            <p:nvPr/>
          </p:nvSpPr>
          <p:spPr>
            <a:xfrm>
              <a:off x="4321783" y="2104749"/>
              <a:ext cx="1918233" cy="849913"/>
            </a:xfrm>
            <a:prstGeom prst="rect">
              <a:avLst/>
            </a:prstGeom>
            <a:noFill/>
            <a:ln w="2857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wrap="square" lIns="0" tIns="0" rIns="0" bIns="0" rtlCol="0">
              <a:noAutofit/>
            </a:bodyPr>
            <a:lstStyle/>
            <a:p>
              <a:pPr>
                <a:lnSpc>
                  <a:spcPts val="2200"/>
                </a:lnSpc>
              </a:pPr>
              <a:r>
                <a:rPr lang="en-US" sz="1200" i="1" dirty="0"/>
                <a:t> Column</a:t>
              </a:r>
            </a:p>
            <a:p>
              <a:pPr>
                <a:lnSpc>
                  <a:spcPts val="2200"/>
                </a:lnSpc>
              </a:pPr>
              <a:r>
                <a:rPr lang="en-US" sz="1200" i="1" dirty="0"/>
                <a:t> Placements</a:t>
              </a:r>
              <a:endParaRPr lang="en-US" sz="1600" i="1" dirty="0"/>
            </a:p>
            <a:p>
              <a:pPr>
                <a:lnSpc>
                  <a:spcPts val="2200"/>
                </a:lnSpc>
              </a:pPr>
              <a:r>
                <a:rPr lang="en-US" sz="1600" i="1" dirty="0"/>
                <a:t>      </a:t>
              </a:r>
              <a:r>
                <a:rPr lang="en-US" sz="1200" b="1" i="1" dirty="0"/>
                <a:t>B</a:t>
              </a:r>
              <a:endParaRPr lang="en-US" sz="1600" b="1" i="1" dirty="0"/>
            </a:p>
          </p:txBody>
        </p:sp>
        <p:sp>
          <p:nvSpPr>
            <p:cNvPr id="114" name="Rectangle: Rounded Corners 113">
              <a:extLst>
                <a:ext uri="{FF2B5EF4-FFF2-40B4-BE49-F238E27FC236}">
                  <a16:creationId xmlns:a16="http://schemas.microsoft.com/office/drawing/2014/main" id="{9C393772-3192-4EEE-8E3F-2F8E54C26111}"/>
                </a:ext>
              </a:extLst>
            </p:cNvPr>
            <p:cNvSpPr/>
            <p:nvPr/>
          </p:nvSpPr>
          <p:spPr>
            <a:xfrm rot="5400000" flipV="1">
              <a:off x="5154347" y="2412949"/>
              <a:ext cx="372892" cy="145986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17" name="Rectangle: Rounded Corners 116">
              <a:extLst>
                <a:ext uri="{FF2B5EF4-FFF2-40B4-BE49-F238E27FC236}">
                  <a16:creationId xmlns:a16="http://schemas.microsoft.com/office/drawing/2014/main" id="{7720123E-08EF-4268-8F85-C4AC3CBDD4FF}"/>
                </a:ext>
              </a:extLst>
            </p:cNvPr>
            <p:cNvSpPr/>
            <p:nvPr/>
          </p:nvSpPr>
          <p:spPr>
            <a:xfrm rot="5400000" flipV="1">
              <a:off x="5876445" y="2412949"/>
              <a:ext cx="372892" cy="145986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5AEE47E5-1637-4B72-9E02-8F8ED71BEE2F}"/>
              </a:ext>
            </a:extLst>
          </p:cNvPr>
          <p:cNvGrpSpPr/>
          <p:nvPr/>
        </p:nvGrpSpPr>
        <p:grpSpPr>
          <a:xfrm>
            <a:off x="9120682" y="4296731"/>
            <a:ext cx="1918233" cy="849913"/>
            <a:chOff x="4321783" y="2104749"/>
            <a:chExt cx="1918233" cy="849913"/>
          </a:xfrm>
        </p:grpSpPr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C3ACC128-4831-48CE-8B38-4A9FE45A7E4A}"/>
                </a:ext>
              </a:extLst>
            </p:cNvPr>
            <p:cNvSpPr txBox="1"/>
            <p:nvPr/>
          </p:nvSpPr>
          <p:spPr>
            <a:xfrm>
              <a:off x="4321783" y="2104749"/>
              <a:ext cx="1918233" cy="849913"/>
            </a:xfrm>
            <a:prstGeom prst="rect">
              <a:avLst/>
            </a:prstGeom>
            <a:noFill/>
            <a:ln w="2857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wrap="square" lIns="0" tIns="0" rIns="0" bIns="0" rtlCol="0">
              <a:noAutofit/>
            </a:bodyPr>
            <a:lstStyle/>
            <a:p>
              <a:pPr>
                <a:lnSpc>
                  <a:spcPts val="2200"/>
                </a:lnSpc>
              </a:pPr>
              <a:r>
                <a:rPr lang="en-US" sz="1200" i="1" dirty="0"/>
                <a:t> Column</a:t>
              </a:r>
            </a:p>
            <a:p>
              <a:pPr>
                <a:lnSpc>
                  <a:spcPts val="2200"/>
                </a:lnSpc>
              </a:pPr>
              <a:r>
                <a:rPr lang="en-US" sz="1200" i="1" dirty="0"/>
                <a:t> Placements</a:t>
              </a:r>
              <a:endParaRPr lang="en-US" sz="1600" i="1" dirty="0"/>
            </a:p>
            <a:p>
              <a:pPr>
                <a:lnSpc>
                  <a:spcPts val="2200"/>
                </a:lnSpc>
              </a:pPr>
              <a:r>
                <a:rPr lang="en-US" sz="1600" i="1" dirty="0"/>
                <a:t>      </a:t>
              </a:r>
              <a:r>
                <a:rPr lang="en-US" sz="1200" b="1" i="1" dirty="0"/>
                <a:t>C</a:t>
              </a:r>
              <a:endParaRPr lang="en-US" sz="1600" b="1" i="1" dirty="0"/>
            </a:p>
          </p:txBody>
        </p:sp>
        <p:sp>
          <p:nvSpPr>
            <p:cNvPr id="120" name="Rectangle: Rounded Corners 119">
              <a:extLst>
                <a:ext uri="{FF2B5EF4-FFF2-40B4-BE49-F238E27FC236}">
                  <a16:creationId xmlns:a16="http://schemas.microsoft.com/office/drawing/2014/main" id="{C0901DE6-5A60-480D-8003-A401B477377E}"/>
                </a:ext>
              </a:extLst>
            </p:cNvPr>
            <p:cNvSpPr/>
            <p:nvPr/>
          </p:nvSpPr>
          <p:spPr>
            <a:xfrm rot="5400000" flipV="1">
              <a:off x="5154347" y="2412949"/>
              <a:ext cx="372892" cy="145986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21" name="Rectangle: Rounded Corners 120">
              <a:extLst>
                <a:ext uri="{FF2B5EF4-FFF2-40B4-BE49-F238E27FC236}">
                  <a16:creationId xmlns:a16="http://schemas.microsoft.com/office/drawing/2014/main" id="{7173279C-A948-4350-AB88-FAC3E91DAFDE}"/>
                </a:ext>
              </a:extLst>
            </p:cNvPr>
            <p:cNvSpPr/>
            <p:nvPr/>
          </p:nvSpPr>
          <p:spPr>
            <a:xfrm rot="5400000" flipV="1">
              <a:off x="5390971" y="2412949"/>
              <a:ext cx="372892" cy="145986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23" name="Rectangle: Rounded Corners 122">
              <a:extLst>
                <a:ext uri="{FF2B5EF4-FFF2-40B4-BE49-F238E27FC236}">
                  <a16:creationId xmlns:a16="http://schemas.microsoft.com/office/drawing/2014/main" id="{65C2EA43-05F2-4BCA-BAA7-18E08CBBF290}"/>
                </a:ext>
              </a:extLst>
            </p:cNvPr>
            <p:cNvSpPr/>
            <p:nvPr/>
          </p:nvSpPr>
          <p:spPr>
            <a:xfrm rot="5400000" flipV="1">
              <a:off x="5876445" y="2412949"/>
              <a:ext cx="372892" cy="145986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D2D06EA4-96B1-4853-9BEC-3DF2B88FF11E}"/>
              </a:ext>
            </a:extLst>
          </p:cNvPr>
          <p:cNvGrpSpPr/>
          <p:nvPr/>
        </p:nvGrpSpPr>
        <p:grpSpPr>
          <a:xfrm>
            <a:off x="2069696" y="3805603"/>
            <a:ext cx="433309" cy="298115"/>
            <a:chOff x="510370" y="1618716"/>
            <a:chExt cx="433309" cy="298115"/>
          </a:xfrm>
        </p:grpSpPr>
        <p:sp>
          <p:nvSpPr>
            <p:cNvPr id="86" name="Rectangle: Rounded Corners 85">
              <a:extLst>
                <a:ext uri="{FF2B5EF4-FFF2-40B4-BE49-F238E27FC236}">
                  <a16:creationId xmlns:a16="http://schemas.microsoft.com/office/drawing/2014/main" id="{33D3DA9A-C680-44FD-A175-FD5CE4773256}"/>
                </a:ext>
              </a:extLst>
            </p:cNvPr>
            <p:cNvSpPr/>
            <p:nvPr/>
          </p:nvSpPr>
          <p:spPr>
            <a:xfrm>
              <a:off x="510370" y="1618716"/>
              <a:ext cx="433309" cy="298115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90" name="Rectangle: Rounded Corners 89">
              <a:extLst>
                <a:ext uri="{FF2B5EF4-FFF2-40B4-BE49-F238E27FC236}">
                  <a16:creationId xmlns:a16="http://schemas.microsoft.com/office/drawing/2014/main" id="{9E3728CD-CCC7-465D-B51D-6DA2A2581222}"/>
                </a:ext>
              </a:extLst>
            </p:cNvPr>
            <p:cNvSpPr/>
            <p:nvPr/>
          </p:nvSpPr>
          <p:spPr>
            <a:xfrm flipV="1">
              <a:off x="551384" y="1828899"/>
              <a:ext cx="349344" cy="45719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1B15CEE0-783B-4234-9065-2F3E83DDCF5C}"/>
              </a:ext>
            </a:extLst>
          </p:cNvPr>
          <p:cNvGrpSpPr/>
          <p:nvPr/>
        </p:nvGrpSpPr>
        <p:grpSpPr>
          <a:xfrm>
            <a:off x="2061942" y="3423013"/>
            <a:ext cx="433309" cy="298115"/>
            <a:chOff x="510370" y="1618716"/>
            <a:chExt cx="433309" cy="298115"/>
          </a:xfrm>
        </p:grpSpPr>
        <p:sp>
          <p:nvSpPr>
            <p:cNvPr id="92" name="Rectangle: Rounded Corners 91">
              <a:extLst>
                <a:ext uri="{FF2B5EF4-FFF2-40B4-BE49-F238E27FC236}">
                  <a16:creationId xmlns:a16="http://schemas.microsoft.com/office/drawing/2014/main" id="{5F0F0A66-A4E7-4F50-A4E4-614540D9B3BD}"/>
                </a:ext>
              </a:extLst>
            </p:cNvPr>
            <p:cNvSpPr/>
            <p:nvPr/>
          </p:nvSpPr>
          <p:spPr>
            <a:xfrm>
              <a:off x="510370" y="1618716"/>
              <a:ext cx="433309" cy="298115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93" name="Rectangle: Rounded Corners 92">
              <a:extLst>
                <a:ext uri="{FF2B5EF4-FFF2-40B4-BE49-F238E27FC236}">
                  <a16:creationId xmlns:a16="http://schemas.microsoft.com/office/drawing/2014/main" id="{DF3E3A00-A79A-4AE8-93C2-D1371738D1DA}"/>
                </a:ext>
              </a:extLst>
            </p:cNvPr>
            <p:cNvSpPr/>
            <p:nvPr/>
          </p:nvSpPr>
          <p:spPr>
            <a:xfrm flipV="1">
              <a:off x="551384" y="1664717"/>
              <a:ext cx="349344" cy="45719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8D3C5A4F-CBB8-4DD0-89EA-2F7C8A64B5BD}"/>
              </a:ext>
            </a:extLst>
          </p:cNvPr>
          <p:cNvGrpSpPr/>
          <p:nvPr/>
        </p:nvGrpSpPr>
        <p:grpSpPr>
          <a:xfrm>
            <a:off x="5995893" y="3633613"/>
            <a:ext cx="433309" cy="298115"/>
            <a:chOff x="510370" y="1618716"/>
            <a:chExt cx="433309" cy="298115"/>
          </a:xfrm>
        </p:grpSpPr>
        <p:sp>
          <p:nvSpPr>
            <p:cNvPr id="100" name="Rectangle: Rounded Corners 99">
              <a:extLst>
                <a:ext uri="{FF2B5EF4-FFF2-40B4-BE49-F238E27FC236}">
                  <a16:creationId xmlns:a16="http://schemas.microsoft.com/office/drawing/2014/main" id="{4BF5DEB5-354A-4F06-BA82-C7E7BF3D49E0}"/>
                </a:ext>
              </a:extLst>
            </p:cNvPr>
            <p:cNvSpPr/>
            <p:nvPr/>
          </p:nvSpPr>
          <p:spPr>
            <a:xfrm>
              <a:off x="510370" y="1618716"/>
              <a:ext cx="433309" cy="298115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15" name="Rectangle: Rounded Corners 114">
              <a:extLst>
                <a:ext uri="{FF2B5EF4-FFF2-40B4-BE49-F238E27FC236}">
                  <a16:creationId xmlns:a16="http://schemas.microsoft.com/office/drawing/2014/main" id="{584F1F36-A5BD-4D4B-8263-F8A766D04413}"/>
                </a:ext>
              </a:extLst>
            </p:cNvPr>
            <p:cNvSpPr/>
            <p:nvPr/>
          </p:nvSpPr>
          <p:spPr>
            <a:xfrm flipV="1">
              <a:off x="551384" y="1746808"/>
              <a:ext cx="349344" cy="45719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65E3E2C7-58F4-445B-B522-1E6E8C0D46EC}"/>
              </a:ext>
            </a:extLst>
          </p:cNvPr>
          <p:cNvGrpSpPr/>
          <p:nvPr/>
        </p:nvGrpSpPr>
        <p:grpSpPr>
          <a:xfrm>
            <a:off x="10240266" y="3185160"/>
            <a:ext cx="433309" cy="298115"/>
            <a:chOff x="510370" y="1618716"/>
            <a:chExt cx="433309" cy="298115"/>
          </a:xfrm>
        </p:grpSpPr>
        <p:sp>
          <p:nvSpPr>
            <p:cNvPr id="124" name="Rectangle: Rounded Corners 123">
              <a:extLst>
                <a:ext uri="{FF2B5EF4-FFF2-40B4-BE49-F238E27FC236}">
                  <a16:creationId xmlns:a16="http://schemas.microsoft.com/office/drawing/2014/main" id="{41932E87-2C24-4185-AC9D-4FCFA66D542B}"/>
                </a:ext>
              </a:extLst>
            </p:cNvPr>
            <p:cNvSpPr/>
            <p:nvPr/>
          </p:nvSpPr>
          <p:spPr>
            <a:xfrm>
              <a:off x="510370" y="1618716"/>
              <a:ext cx="433309" cy="298115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25" name="Rectangle: Rounded Corners 124">
              <a:extLst>
                <a:ext uri="{FF2B5EF4-FFF2-40B4-BE49-F238E27FC236}">
                  <a16:creationId xmlns:a16="http://schemas.microsoft.com/office/drawing/2014/main" id="{1CC14996-6DDB-40B9-9CCE-14C7A4C9EADB}"/>
                </a:ext>
              </a:extLst>
            </p:cNvPr>
            <p:cNvSpPr/>
            <p:nvPr/>
          </p:nvSpPr>
          <p:spPr>
            <a:xfrm flipV="1">
              <a:off x="551384" y="1664717"/>
              <a:ext cx="349344" cy="45719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4FF9BA5A-94C8-4414-809A-B2897EC5989D}"/>
              </a:ext>
            </a:extLst>
          </p:cNvPr>
          <p:cNvGrpSpPr/>
          <p:nvPr/>
        </p:nvGrpSpPr>
        <p:grpSpPr>
          <a:xfrm>
            <a:off x="10251912" y="3520011"/>
            <a:ext cx="433309" cy="298115"/>
            <a:chOff x="510370" y="1618716"/>
            <a:chExt cx="433309" cy="298115"/>
          </a:xfrm>
        </p:grpSpPr>
        <p:sp>
          <p:nvSpPr>
            <p:cNvPr id="130" name="Rectangle: Rounded Corners 129">
              <a:extLst>
                <a:ext uri="{FF2B5EF4-FFF2-40B4-BE49-F238E27FC236}">
                  <a16:creationId xmlns:a16="http://schemas.microsoft.com/office/drawing/2014/main" id="{7FB485D5-2465-4BF6-AC78-CA3C65D7AA32}"/>
                </a:ext>
              </a:extLst>
            </p:cNvPr>
            <p:cNvSpPr/>
            <p:nvPr/>
          </p:nvSpPr>
          <p:spPr>
            <a:xfrm>
              <a:off x="510370" y="1618716"/>
              <a:ext cx="433309" cy="298115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32" name="Rectangle: Rounded Corners 131">
              <a:extLst>
                <a:ext uri="{FF2B5EF4-FFF2-40B4-BE49-F238E27FC236}">
                  <a16:creationId xmlns:a16="http://schemas.microsoft.com/office/drawing/2014/main" id="{81C26C53-B723-4CFB-A84B-0C761A4EB4F8}"/>
                </a:ext>
              </a:extLst>
            </p:cNvPr>
            <p:cNvSpPr/>
            <p:nvPr/>
          </p:nvSpPr>
          <p:spPr>
            <a:xfrm flipV="1">
              <a:off x="551384" y="1746808"/>
              <a:ext cx="349344" cy="45719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5CE5721F-CCE9-4588-8BA7-38741CFEAFC4}"/>
              </a:ext>
            </a:extLst>
          </p:cNvPr>
          <p:cNvGrpSpPr/>
          <p:nvPr/>
        </p:nvGrpSpPr>
        <p:grpSpPr>
          <a:xfrm>
            <a:off x="10251912" y="3877846"/>
            <a:ext cx="433309" cy="298115"/>
            <a:chOff x="510370" y="1618716"/>
            <a:chExt cx="433309" cy="298115"/>
          </a:xfrm>
        </p:grpSpPr>
        <p:sp>
          <p:nvSpPr>
            <p:cNvPr id="139" name="Rectangle: Rounded Corners 138">
              <a:extLst>
                <a:ext uri="{FF2B5EF4-FFF2-40B4-BE49-F238E27FC236}">
                  <a16:creationId xmlns:a16="http://schemas.microsoft.com/office/drawing/2014/main" id="{54B3B6DD-E7AD-42F7-8418-0600DC1D78C8}"/>
                </a:ext>
              </a:extLst>
            </p:cNvPr>
            <p:cNvSpPr/>
            <p:nvPr/>
          </p:nvSpPr>
          <p:spPr>
            <a:xfrm>
              <a:off x="510370" y="1618716"/>
              <a:ext cx="433309" cy="298115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42" name="Rectangle: Rounded Corners 141">
              <a:extLst>
                <a:ext uri="{FF2B5EF4-FFF2-40B4-BE49-F238E27FC236}">
                  <a16:creationId xmlns:a16="http://schemas.microsoft.com/office/drawing/2014/main" id="{E48DFC8B-9D0C-4775-B9D3-31434A820B44}"/>
                </a:ext>
              </a:extLst>
            </p:cNvPr>
            <p:cNvSpPr/>
            <p:nvPr/>
          </p:nvSpPr>
          <p:spPr>
            <a:xfrm flipV="1">
              <a:off x="551384" y="1828899"/>
              <a:ext cx="349344" cy="45719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sp>
        <p:nvSpPr>
          <p:cNvPr id="94" name="Rectangle: Rounded Corners 93">
            <a:extLst>
              <a:ext uri="{FF2B5EF4-FFF2-40B4-BE49-F238E27FC236}">
                <a16:creationId xmlns:a16="http://schemas.microsoft.com/office/drawing/2014/main" id="{11CCF0FB-44BA-47DE-9ACE-690773D82FFD}"/>
              </a:ext>
            </a:extLst>
          </p:cNvPr>
          <p:cNvSpPr/>
          <p:nvPr/>
        </p:nvSpPr>
        <p:spPr>
          <a:xfrm>
            <a:off x="1035882" y="2667343"/>
            <a:ext cx="883654" cy="169549"/>
          </a:xfrm>
          <a:prstGeom prst="roundRect">
            <a:avLst/>
          </a:prstGeom>
          <a:solidFill>
            <a:srgbClr val="2D37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i="1" dirty="0">
                <a:solidFill>
                  <a:schemeClr val="bg1"/>
                </a:solidFill>
                <a:latin typeface="+mj-lt"/>
              </a:rPr>
              <a:t>EAGER</a:t>
            </a:r>
            <a:endParaRPr lang="en-US" sz="1600" i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846CBC2E-9FC4-49D0-AA70-157DAF4F5B22}"/>
              </a:ext>
            </a:extLst>
          </p:cNvPr>
          <p:cNvSpPr/>
          <p:nvPr/>
        </p:nvSpPr>
        <p:spPr>
          <a:xfrm>
            <a:off x="9172786" y="2621586"/>
            <a:ext cx="883654" cy="129352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i="1" dirty="0">
                <a:solidFill>
                  <a:schemeClr val="tx1"/>
                </a:solidFill>
                <a:latin typeface="+mj-lt"/>
              </a:rPr>
              <a:t>LAZY</a:t>
            </a:r>
            <a:endParaRPr lang="en-US" sz="1600" i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F2B995C8-B534-476D-B54C-B96BDC25D83D}"/>
              </a:ext>
            </a:extLst>
          </p:cNvPr>
          <p:cNvSpPr txBox="1"/>
          <p:nvPr/>
        </p:nvSpPr>
        <p:spPr>
          <a:xfrm>
            <a:off x="872785" y="2308104"/>
            <a:ext cx="2574166" cy="2899452"/>
          </a:xfrm>
          <a:prstGeom prst="rect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1400" dirty="0"/>
              <a:t> </a:t>
            </a:r>
            <a:r>
              <a:rPr lang="en-US" sz="1200" b="1" i="1" dirty="0"/>
              <a:t>Data</a:t>
            </a:r>
            <a:r>
              <a:rPr lang="en-US" b="1" i="1" dirty="0"/>
              <a:t> </a:t>
            </a:r>
            <a:r>
              <a:rPr lang="en-US" sz="1200" b="1" i="1" dirty="0"/>
              <a:t>Placement    A</a:t>
            </a:r>
            <a:br>
              <a:rPr lang="en-US" sz="1200" b="1" i="1" dirty="0"/>
            </a:br>
            <a:endParaRPr lang="en-US" b="1" i="1" dirty="0"/>
          </a:p>
          <a:p>
            <a:pPr>
              <a:lnSpc>
                <a:spcPts val="2200"/>
              </a:lnSpc>
            </a:pPr>
            <a:endParaRPr lang="en-US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1F3B898F-4ED6-45F6-A528-366A3DD669FC}"/>
              </a:ext>
            </a:extLst>
          </p:cNvPr>
          <p:cNvSpPr txBox="1"/>
          <p:nvPr/>
        </p:nvSpPr>
        <p:spPr>
          <a:xfrm>
            <a:off x="4880977" y="2335841"/>
            <a:ext cx="2574166" cy="2899452"/>
          </a:xfrm>
          <a:prstGeom prst="rect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1400" dirty="0"/>
              <a:t> </a:t>
            </a:r>
            <a:r>
              <a:rPr lang="en-US" sz="1200" b="1" i="1" dirty="0"/>
              <a:t>Data</a:t>
            </a:r>
            <a:r>
              <a:rPr lang="en-US" b="1" i="1" dirty="0"/>
              <a:t> </a:t>
            </a:r>
            <a:r>
              <a:rPr lang="en-US" sz="1200" b="1" i="1" dirty="0"/>
              <a:t>Placement    B</a:t>
            </a:r>
            <a:br>
              <a:rPr lang="en-US" sz="1200" b="1" i="1" dirty="0"/>
            </a:br>
            <a:endParaRPr lang="en-US" b="1" i="1" dirty="0"/>
          </a:p>
          <a:p>
            <a:pPr>
              <a:lnSpc>
                <a:spcPts val="2200"/>
              </a:lnSpc>
            </a:pPr>
            <a:endParaRPr lang="en-US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958ACDF3-0D5C-4476-9231-A63614F9C4B0}"/>
              </a:ext>
            </a:extLst>
          </p:cNvPr>
          <p:cNvSpPr txBox="1"/>
          <p:nvPr/>
        </p:nvSpPr>
        <p:spPr>
          <a:xfrm>
            <a:off x="9069965" y="2335841"/>
            <a:ext cx="2574166" cy="2899452"/>
          </a:xfrm>
          <a:prstGeom prst="rect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1400" dirty="0"/>
              <a:t> </a:t>
            </a:r>
            <a:r>
              <a:rPr lang="en-US" sz="1200" b="1" i="1" dirty="0"/>
              <a:t>Data</a:t>
            </a:r>
            <a:r>
              <a:rPr lang="en-US" b="1" i="1" dirty="0"/>
              <a:t> </a:t>
            </a:r>
            <a:r>
              <a:rPr lang="en-US" sz="1200" b="1" i="1" dirty="0"/>
              <a:t>Placement    C</a:t>
            </a:r>
            <a:br>
              <a:rPr lang="en-US" sz="1200" b="1" i="1" dirty="0"/>
            </a:br>
            <a:endParaRPr lang="en-US" b="1" i="1" dirty="0"/>
          </a:p>
          <a:p>
            <a:pPr>
              <a:lnSpc>
                <a:spcPts val="2200"/>
              </a:lnSpc>
            </a:pPr>
            <a:endParaRPr lang="en-US" dirty="0"/>
          </a:p>
        </p:txBody>
      </p:sp>
      <p:sp>
        <p:nvSpPr>
          <p:cNvPr id="116" name="Rectangle: Rounded Corners 115">
            <a:extLst>
              <a:ext uri="{FF2B5EF4-FFF2-40B4-BE49-F238E27FC236}">
                <a16:creationId xmlns:a16="http://schemas.microsoft.com/office/drawing/2014/main" id="{3A8C7DA2-0376-44F2-816E-7AFFC4E66681}"/>
              </a:ext>
            </a:extLst>
          </p:cNvPr>
          <p:cNvSpPr/>
          <p:nvPr/>
        </p:nvSpPr>
        <p:spPr>
          <a:xfrm>
            <a:off x="5011386" y="2680285"/>
            <a:ext cx="883654" cy="169549"/>
          </a:xfrm>
          <a:prstGeom prst="roundRect">
            <a:avLst/>
          </a:prstGeom>
          <a:solidFill>
            <a:srgbClr val="2D37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i="1" dirty="0">
                <a:solidFill>
                  <a:schemeClr val="bg1"/>
                </a:solidFill>
                <a:latin typeface="+mj-lt"/>
              </a:rPr>
              <a:t>EAGER</a:t>
            </a:r>
            <a:endParaRPr lang="en-US" sz="1600" i="1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AC046BB2-AC64-4FA6-8A4B-63110B505747}"/>
              </a:ext>
            </a:extLst>
          </p:cNvPr>
          <p:cNvGrpSpPr/>
          <p:nvPr/>
        </p:nvGrpSpPr>
        <p:grpSpPr>
          <a:xfrm>
            <a:off x="1047728" y="4276032"/>
            <a:ext cx="1918233" cy="849913"/>
            <a:chOff x="4321783" y="2104749"/>
            <a:chExt cx="1918233" cy="849913"/>
          </a:xfrm>
        </p:grpSpPr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4DF51735-D89F-452A-B8E8-B0BBEEB46974}"/>
                </a:ext>
              </a:extLst>
            </p:cNvPr>
            <p:cNvSpPr txBox="1"/>
            <p:nvPr/>
          </p:nvSpPr>
          <p:spPr>
            <a:xfrm>
              <a:off x="4321783" y="2104749"/>
              <a:ext cx="1918233" cy="849913"/>
            </a:xfrm>
            <a:prstGeom prst="rect">
              <a:avLst/>
            </a:prstGeom>
            <a:noFill/>
            <a:ln w="2857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wrap="square" lIns="0" tIns="0" rIns="0" bIns="0" rtlCol="0">
              <a:noAutofit/>
            </a:bodyPr>
            <a:lstStyle/>
            <a:p>
              <a:pPr>
                <a:lnSpc>
                  <a:spcPts val="2200"/>
                </a:lnSpc>
              </a:pPr>
              <a:r>
                <a:rPr lang="en-US" sz="1200" i="1" dirty="0"/>
                <a:t> Column</a:t>
              </a:r>
            </a:p>
            <a:p>
              <a:pPr>
                <a:lnSpc>
                  <a:spcPts val="2200"/>
                </a:lnSpc>
              </a:pPr>
              <a:r>
                <a:rPr lang="en-US" sz="1200" i="1" dirty="0"/>
                <a:t> Placements</a:t>
              </a:r>
              <a:endParaRPr lang="en-US" sz="1600" i="1" dirty="0"/>
            </a:p>
            <a:p>
              <a:pPr>
                <a:lnSpc>
                  <a:spcPts val="2200"/>
                </a:lnSpc>
              </a:pPr>
              <a:r>
                <a:rPr lang="en-US" sz="1600" i="1" dirty="0"/>
                <a:t>      </a:t>
              </a:r>
              <a:r>
                <a:rPr lang="en-US" sz="1200" b="1" i="1" dirty="0"/>
                <a:t>A</a:t>
              </a:r>
              <a:endParaRPr lang="en-US" sz="1600" b="1" i="1" dirty="0"/>
            </a:p>
          </p:txBody>
        </p:sp>
        <p:sp>
          <p:nvSpPr>
            <p:cNvPr id="79" name="Rectangle: Rounded Corners 78">
              <a:extLst>
                <a:ext uri="{FF2B5EF4-FFF2-40B4-BE49-F238E27FC236}">
                  <a16:creationId xmlns:a16="http://schemas.microsoft.com/office/drawing/2014/main" id="{6DC6D063-4904-4985-A9A6-516E8D7C2DFE}"/>
                </a:ext>
              </a:extLst>
            </p:cNvPr>
            <p:cNvSpPr/>
            <p:nvPr/>
          </p:nvSpPr>
          <p:spPr>
            <a:xfrm rot="5400000" flipV="1">
              <a:off x="5154347" y="2412949"/>
              <a:ext cx="372892" cy="145986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80" name="Rectangle: Rounded Corners 79">
              <a:extLst>
                <a:ext uri="{FF2B5EF4-FFF2-40B4-BE49-F238E27FC236}">
                  <a16:creationId xmlns:a16="http://schemas.microsoft.com/office/drawing/2014/main" id="{82E9941B-3CEC-4B88-BD19-F9B1DB7BB06B}"/>
                </a:ext>
              </a:extLst>
            </p:cNvPr>
            <p:cNvSpPr/>
            <p:nvPr/>
          </p:nvSpPr>
          <p:spPr>
            <a:xfrm rot="5400000" flipV="1">
              <a:off x="5632699" y="2412949"/>
              <a:ext cx="372892" cy="145986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81" name="Rectangle: Rounded Corners 80">
              <a:extLst>
                <a:ext uri="{FF2B5EF4-FFF2-40B4-BE49-F238E27FC236}">
                  <a16:creationId xmlns:a16="http://schemas.microsoft.com/office/drawing/2014/main" id="{3A693970-606B-42ED-983E-FBA9CA8CB2F3}"/>
                </a:ext>
              </a:extLst>
            </p:cNvPr>
            <p:cNvSpPr/>
            <p:nvPr/>
          </p:nvSpPr>
          <p:spPr>
            <a:xfrm rot="5400000" flipV="1">
              <a:off x="5876445" y="2412949"/>
              <a:ext cx="372892" cy="145986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308C96DC-55AF-4568-962E-B8D34CB6BC02}"/>
              </a:ext>
            </a:extLst>
          </p:cNvPr>
          <p:cNvSpPr/>
          <p:nvPr/>
        </p:nvSpPr>
        <p:spPr>
          <a:xfrm rot="5400000" flipV="1">
            <a:off x="6329424" y="4610236"/>
            <a:ext cx="372892" cy="145986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/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2FE2F456-A6D5-4875-8A6D-09A1450DFC1F}"/>
              </a:ext>
            </a:extLst>
          </p:cNvPr>
          <p:cNvCxnSpPr>
            <a:cxnSpLocks/>
            <a:stCxn id="21" idx="2"/>
            <a:endCxn id="104" idx="0"/>
          </p:cNvCxnSpPr>
          <p:nvPr/>
        </p:nvCxnSpPr>
        <p:spPr>
          <a:xfrm rot="5400000">
            <a:off x="2392626" y="1141854"/>
            <a:ext cx="933493" cy="1399007"/>
          </a:xfrm>
          <a:prstGeom prst="bentConnector3">
            <a:avLst>
              <a:gd name="adj1" fmla="val 67725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Connector: Elbow 86">
            <a:extLst>
              <a:ext uri="{FF2B5EF4-FFF2-40B4-BE49-F238E27FC236}">
                <a16:creationId xmlns:a16="http://schemas.microsoft.com/office/drawing/2014/main" id="{5323162D-9EAD-406D-A59E-FB6F21C2EC21}"/>
              </a:ext>
            </a:extLst>
          </p:cNvPr>
          <p:cNvCxnSpPr>
            <a:cxnSpLocks/>
            <a:endCxn id="105" idx="0"/>
          </p:cNvCxnSpPr>
          <p:nvPr/>
        </p:nvCxnSpPr>
        <p:spPr>
          <a:xfrm>
            <a:off x="3465878" y="2006891"/>
            <a:ext cx="2702182" cy="328950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Connector: Elbow 95">
            <a:extLst>
              <a:ext uri="{FF2B5EF4-FFF2-40B4-BE49-F238E27FC236}">
                <a16:creationId xmlns:a16="http://schemas.microsoft.com/office/drawing/2014/main" id="{A8D91D9C-40E6-4B40-9A2B-B2890DC40F6C}"/>
              </a:ext>
            </a:extLst>
          </p:cNvPr>
          <p:cNvCxnSpPr>
            <a:cxnSpLocks/>
            <a:endCxn id="109" idx="0"/>
          </p:cNvCxnSpPr>
          <p:nvPr/>
        </p:nvCxnSpPr>
        <p:spPr>
          <a:xfrm>
            <a:off x="4102122" y="2006891"/>
            <a:ext cx="6254926" cy="328950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9235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0EE476-17AC-4250-9B66-53F3A95B5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GB"/>
              <a:t>University of Basel</a:t>
            </a:r>
          </a:p>
          <a:p>
            <a:pPr algn="r"/>
            <a:endParaRPr lang="de-CH" dirty="0"/>
          </a:p>
        </p:txBody>
      </p:sp>
      <p:sp>
        <p:nvSpPr>
          <p:cNvPr id="8" name="Datumsplatzhalter 2">
            <a:extLst>
              <a:ext uri="{FF2B5EF4-FFF2-40B4-BE49-F238E27FC236}">
                <a16:creationId xmlns:a16="http://schemas.microsoft.com/office/drawing/2014/main" id="{E3D230CB-3466-4803-A244-8F3BB3C277B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4800" y="6524626"/>
            <a:ext cx="3096904" cy="180000"/>
          </a:xfrm>
        </p:spPr>
        <p:txBody>
          <a:bodyPr/>
          <a:lstStyle/>
          <a:p>
            <a:r>
              <a:rPr lang="de-DE" dirty="0" err="1"/>
              <a:t>Freshness</a:t>
            </a:r>
            <a:r>
              <a:rPr lang="de-DE" dirty="0"/>
              <a:t>-Aware Data Management in </a:t>
            </a:r>
            <a:r>
              <a:rPr lang="de-DE" dirty="0" err="1"/>
              <a:t>Polypheny</a:t>
            </a:r>
            <a:r>
              <a:rPr lang="de-DE" dirty="0"/>
              <a:t>-DB , Marc Hennemann, 05.11.2021</a:t>
            </a:r>
            <a:endParaRPr lang="en-GB" dirty="0"/>
          </a:p>
          <a:p>
            <a:endParaRPr lang="de-CH" dirty="0"/>
          </a:p>
        </p:txBody>
      </p:sp>
      <p:sp>
        <p:nvSpPr>
          <p:cNvPr id="10" name="Cylinder 9">
            <a:extLst>
              <a:ext uri="{FF2B5EF4-FFF2-40B4-BE49-F238E27FC236}">
                <a16:creationId xmlns:a16="http://schemas.microsoft.com/office/drawing/2014/main" id="{C6771C17-4587-4D1D-9AC3-93F4B3E9FF55}"/>
              </a:ext>
            </a:extLst>
          </p:cNvPr>
          <p:cNvSpPr/>
          <p:nvPr/>
        </p:nvSpPr>
        <p:spPr>
          <a:xfrm>
            <a:off x="1697377" y="5253902"/>
            <a:ext cx="717504" cy="93828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ylinder 10">
            <a:extLst>
              <a:ext uri="{FF2B5EF4-FFF2-40B4-BE49-F238E27FC236}">
                <a16:creationId xmlns:a16="http://schemas.microsoft.com/office/drawing/2014/main" id="{CEC1F2FB-785A-4030-8452-39806B0E2852}"/>
              </a:ext>
            </a:extLst>
          </p:cNvPr>
          <p:cNvSpPr/>
          <p:nvPr/>
        </p:nvSpPr>
        <p:spPr>
          <a:xfrm>
            <a:off x="5467273" y="5247439"/>
            <a:ext cx="717504" cy="93828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ylinder 11">
            <a:extLst>
              <a:ext uri="{FF2B5EF4-FFF2-40B4-BE49-F238E27FC236}">
                <a16:creationId xmlns:a16="http://schemas.microsoft.com/office/drawing/2014/main" id="{D8F3A8AC-C7C2-4D1D-9DEC-D82108349B6D}"/>
              </a:ext>
            </a:extLst>
          </p:cNvPr>
          <p:cNvSpPr/>
          <p:nvPr/>
        </p:nvSpPr>
        <p:spPr>
          <a:xfrm>
            <a:off x="9413360" y="5265630"/>
            <a:ext cx="717504" cy="93828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B490AE5-6953-498F-A09F-6997F044B0B8}"/>
              </a:ext>
            </a:extLst>
          </p:cNvPr>
          <p:cNvSpPr txBox="1"/>
          <p:nvPr/>
        </p:nvSpPr>
        <p:spPr>
          <a:xfrm>
            <a:off x="1708343" y="6227873"/>
            <a:ext cx="878477" cy="29644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1400" dirty="0"/>
              <a:t>Store 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561B46C-AECB-438B-9D73-40EA0DF59EAA}"/>
              </a:ext>
            </a:extLst>
          </p:cNvPr>
          <p:cNvSpPr txBox="1"/>
          <p:nvPr/>
        </p:nvSpPr>
        <p:spPr>
          <a:xfrm>
            <a:off x="9447580" y="6240974"/>
            <a:ext cx="1189724" cy="34538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1400" dirty="0"/>
              <a:t>Store 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89A6BF5-3299-4A8D-B854-34EC1FCB7F85}"/>
              </a:ext>
            </a:extLst>
          </p:cNvPr>
          <p:cNvSpPr txBox="1"/>
          <p:nvPr/>
        </p:nvSpPr>
        <p:spPr>
          <a:xfrm>
            <a:off x="5504782" y="6248414"/>
            <a:ext cx="1189724" cy="34538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1400" dirty="0"/>
              <a:t>Store B</a:t>
            </a:r>
          </a:p>
          <a:p>
            <a:pPr>
              <a:lnSpc>
                <a:spcPts val="2200"/>
              </a:lnSpc>
            </a:pPr>
            <a:endParaRPr lang="en-US" sz="140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D2DC757-5A6B-469D-A706-0258A55BAF82}"/>
              </a:ext>
            </a:extLst>
          </p:cNvPr>
          <p:cNvSpPr/>
          <p:nvPr/>
        </p:nvSpPr>
        <p:spPr>
          <a:xfrm>
            <a:off x="1915548" y="319633"/>
            <a:ext cx="7592859" cy="1733950"/>
          </a:xfrm>
          <a:prstGeom prst="rect">
            <a:avLst/>
          </a:prstGeom>
          <a:solidFill>
            <a:schemeClr val="accent1">
              <a:alpha val="50000"/>
            </a:schemeClr>
          </a:solidFill>
          <a:ln w="19050">
            <a:solidFill>
              <a:schemeClr val="tx1"/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9FBCFFA-4543-494A-8AE5-6C9CC8422B26}"/>
              </a:ext>
            </a:extLst>
          </p:cNvPr>
          <p:cNvGrpSpPr/>
          <p:nvPr/>
        </p:nvGrpSpPr>
        <p:grpSpPr>
          <a:xfrm>
            <a:off x="3234839" y="965075"/>
            <a:ext cx="648072" cy="409536"/>
            <a:chOff x="5226042" y="1349294"/>
            <a:chExt cx="648072" cy="409536"/>
          </a:xfrm>
        </p:grpSpPr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DC29DBF9-ACFF-4AB9-9DAD-D974BD305468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ACF2EF04-2F50-4644-854D-53AB69D7E1B6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952897AD-4229-4A55-975D-08DCF8E66ED1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961AAFEB-C2B3-4287-93A5-6403FF06F946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pic>
        <p:nvPicPr>
          <p:cNvPr id="76" name="Picture 75" descr="Logo&#10;&#10;Description automatically generated">
            <a:extLst>
              <a:ext uri="{FF2B5EF4-FFF2-40B4-BE49-F238E27FC236}">
                <a16:creationId xmlns:a16="http://schemas.microsoft.com/office/drawing/2014/main" id="{5CA3B8D8-310F-4C8E-AC24-4DA9DEC027B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6123" y="1344471"/>
            <a:ext cx="736512" cy="790453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C2F26D13-BA2A-4129-A819-AEF7AADE6C5C}"/>
              </a:ext>
            </a:extLst>
          </p:cNvPr>
          <p:cNvGrpSpPr/>
          <p:nvPr/>
        </p:nvGrpSpPr>
        <p:grpSpPr>
          <a:xfrm>
            <a:off x="5300810" y="1329403"/>
            <a:ext cx="1662341" cy="580245"/>
            <a:chOff x="5840843" y="1379404"/>
            <a:chExt cx="1662341" cy="580245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6420B196-8BBF-44A3-BA60-122775DCC4A3}"/>
                </a:ext>
              </a:extLst>
            </p:cNvPr>
            <p:cNvSpPr txBox="1"/>
            <p:nvPr/>
          </p:nvSpPr>
          <p:spPr>
            <a:xfrm>
              <a:off x="5840843" y="1379404"/>
              <a:ext cx="1662341" cy="580245"/>
            </a:xfrm>
            <a:prstGeom prst="rect">
              <a:avLst/>
            </a:prstGeom>
            <a:noFill/>
            <a:ln w="28575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wrap="square" lIns="0" tIns="0" rIns="0" bIns="0" rtlCol="0">
              <a:noAutofit/>
            </a:bodyPr>
            <a:lstStyle/>
            <a:p>
              <a:pPr>
                <a:lnSpc>
                  <a:spcPts val="2200"/>
                </a:lnSpc>
              </a:pPr>
              <a:r>
                <a:rPr lang="en-US" sz="1400" dirty="0"/>
                <a:t> Partitions</a:t>
              </a:r>
              <a:endParaRPr lang="en-US" dirty="0"/>
            </a:p>
            <a:p>
              <a:pPr>
                <a:lnSpc>
                  <a:spcPts val="2200"/>
                </a:lnSpc>
              </a:pPr>
              <a:endParaRPr lang="en-US" dirty="0"/>
            </a:p>
          </p:txBody>
        </p:sp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4CCA7AE6-9336-40E2-B2DE-D5672F1FF886}"/>
                </a:ext>
              </a:extLst>
            </p:cNvPr>
            <p:cNvSpPr/>
            <p:nvPr/>
          </p:nvSpPr>
          <p:spPr>
            <a:xfrm flipV="1">
              <a:off x="6835301" y="17896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864AA9B0-3D3A-41A1-938F-AD987D6B8756}"/>
                </a:ext>
              </a:extLst>
            </p:cNvPr>
            <p:cNvSpPr/>
            <p:nvPr/>
          </p:nvSpPr>
          <p:spPr>
            <a:xfrm flipV="1">
              <a:off x="6835301" y="146356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86015437-BB0C-4D98-B1C6-4958ACAD35FE}"/>
                </a:ext>
              </a:extLst>
            </p:cNvPr>
            <p:cNvSpPr/>
            <p:nvPr/>
          </p:nvSpPr>
          <p:spPr>
            <a:xfrm flipV="1">
              <a:off x="6835301" y="1626634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4F9986C4-ABE8-45C0-9F36-DBEB2C22CC26}"/>
              </a:ext>
            </a:extLst>
          </p:cNvPr>
          <p:cNvGrpSpPr/>
          <p:nvPr/>
        </p:nvGrpSpPr>
        <p:grpSpPr>
          <a:xfrm>
            <a:off x="5188886" y="488182"/>
            <a:ext cx="1918233" cy="580245"/>
            <a:chOff x="4321783" y="2104749"/>
            <a:chExt cx="1918233" cy="580245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A49A0E89-F639-4EE6-BE59-9F814B0C2F82}"/>
                </a:ext>
              </a:extLst>
            </p:cNvPr>
            <p:cNvSpPr txBox="1"/>
            <p:nvPr/>
          </p:nvSpPr>
          <p:spPr>
            <a:xfrm>
              <a:off x="4321783" y="2104749"/>
              <a:ext cx="1918233" cy="580245"/>
            </a:xfrm>
            <a:prstGeom prst="rect">
              <a:avLst/>
            </a:prstGeom>
            <a:noFill/>
            <a:ln w="2857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wrap="square" lIns="0" tIns="0" rIns="0" bIns="0" rtlCol="0">
              <a:noAutofit/>
            </a:bodyPr>
            <a:lstStyle/>
            <a:p>
              <a:pPr>
                <a:lnSpc>
                  <a:spcPts val="2200"/>
                </a:lnSpc>
              </a:pPr>
              <a:r>
                <a:rPr lang="en-US" sz="1400" dirty="0"/>
                <a:t> Columns</a:t>
              </a:r>
              <a:endParaRPr lang="en-US" dirty="0"/>
            </a:p>
            <a:p>
              <a:pPr>
                <a:lnSpc>
                  <a:spcPts val="2200"/>
                </a:lnSpc>
              </a:pPr>
              <a:endParaRPr lang="en-US" dirty="0"/>
            </a:p>
          </p:txBody>
        </p:sp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1AAC5615-1090-40F6-A12A-73EE0FACB7E9}"/>
                </a:ext>
              </a:extLst>
            </p:cNvPr>
            <p:cNvSpPr/>
            <p:nvPr/>
          </p:nvSpPr>
          <p:spPr>
            <a:xfrm rot="5400000" flipV="1">
              <a:off x="5114511" y="2321878"/>
              <a:ext cx="372892" cy="145986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61" name="Rectangle: Rounded Corners 60">
              <a:extLst>
                <a:ext uri="{FF2B5EF4-FFF2-40B4-BE49-F238E27FC236}">
                  <a16:creationId xmlns:a16="http://schemas.microsoft.com/office/drawing/2014/main" id="{C5A2C059-15BC-4A16-8E34-F97032E0FE15}"/>
                </a:ext>
              </a:extLst>
            </p:cNvPr>
            <p:cNvSpPr/>
            <p:nvPr/>
          </p:nvSpPr>
          <p:spPr>
            <a:xfrm rot="5400000" flipV="1">
              <a:off x="5351135" y="2321878"/>
              <a:ext cx="372892" cy="145986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62" name="Rectangle: Rounded Corners 61">
              <a:extLst>
                <a:ext uri="{FF2B5EF4-FFF2-40B4-BE49-F238E27FC236}">
                  <a16:creationId xmlns:a16="http://schemas.microsoft.com/office/drawing/2014/main" id="{CA1F205C-47A6-4EFF-ACE4-2424F2D0196C}"/>
                </a:ext>
              </a:extLst>
            </p:cNvPr>
            <p:cNvSpPr/>
            <p:nvPr/>
          </p:nvSpPr>
          <p:spPr>
            <a:xfrm rot="5400000" flipV="1">
              <a:off x="5592863" y="2321878"/>
              <a:ext cx="372892" cy="145986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63" name="Rectangle: Rounded Corners 62">
              <a:extLst>
                <a:ext uri="{FF2B5EF4-FFF2-40B4-BE49-F238E27FC236}">
                  <a16:creationId xmlns:a16="http://schemas.microsoft.com/office/drawing/2014/main" id="{ADAB2868-D8F6-476C-AFE7-634CDBA60A42}"/>
                </a:ext>
              </a:extLst>
            </p:cNvPr>
            <p:cNvSpPr/>
            <p:nvPr/>
          </p:nvSpPr>
          <p:spPr>
            <a:xfrm rot="5400000" flipV="1">
              <a:off x="5836609" y="2321878"/>
              <a:ext cx="372892" cy="145986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450B1059-6CCC-41E9-8049-8B59648611CA}"/>
              </a:ext>
            </a:extLst>
          </p:cNvPr>
          <p:cNvSpPr txBox="1"/>
          <p:nvPr/>
        </p:nvSpPr>
        <p:spPr>
          <a:xfrm>
            <a:off x="2530517" y="1049130"/>
            <a:ext cx="1189724" cy="34538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i="1" dirty="0"/>
              <a:t>Table:</a:t>
            </a:r>
          </a:p>
          <a:p>
            <a:pPr>
              <a:lnSpc>
                <a:spcPts val="2200"/>
              </a:lnSpc>
            </a:pPr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FEE85D7-5E2E-4516-A95D-D4BE5EE1AF7D}"/>
              </a:ext>
            </a:extLst>
          </p:cNvPr>
          <p:cNvCxnSpPr>
            <a:stCxn id="21" idx="3"/>
            <a:endCxn id="52" idx="1"/>
          </p:cNvCxnSpPr>
          <p:nvPr/>
        </p:nvCxnSpPr>
        <p:spPr>
          <a:xfrm flipV="1">
            <a:off x="3882911" y="778305"/>
            <a:ext cx="1305975" cy="391538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690E09D6-5E32-40D2-BDBF-2831BD295266}"/>
              </a:ext>
            </a:extLst>
          </p:cNvPr>
          <p:cNvCxnSpPr>
            <a:cxnSpLocks/>
            <a:stCxn id="21" idx="3"/>
            <a:endCxn id="51" idx="1"/>
          </p:cNvCxnSpPr>
          <p:nvPr/>
        </p:nvCxnSpPr>
        <p:spPr>
          <a:xfrm>
            <a:off x="3882911" y="1169843"/>
            <a:ext cx="1417899" cy="449683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45294862-FCAE-4312-B2E8-3166CBD56CB9}"/>
              </a:ext>
            </a:extLst>
          </p:cNvPr>
          <p:cNvSpPr txBox="1"/>
          <p:nvPr/>
        </p:nvSpPr>
        <p:spPr>
          <a:xfrm>
            <a:off x="1059433" y="3365680"/>
            <a:ext cx="1571476" cy="849913"/>
          </a:xfrm>
          <a:prstGeom prst="rect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1400" dirty="0"/>
              <a:t> </a:t>
            </a:r>
            <a:r>
              <a:rPr lang="en-US" sz="1200" i="1" dirty="0"/>
              <a:t>Partition</a:t>
            </a:r>
            <a:endParaRPr lang="en-US" sz="1400" i="1" dirty="0"/>
          </a:p>
          <a:p>
            <a:pPr>
              <a:lnSpc>
                <a:spcPts val="2200"/>
              </a:lnSpc>
            </a:pPr>
            <a:r>
              <a:rPr lang="en-US" i="1" dirty="0"/>
              <a:t> </a:t>
            </a:r>
            <a:r>
              <a:rPr lang="en-US" sz="1200" i="1" dirty="0"/>
              <a:t>Placements</a:t>
            </a:r>
          </a:p>
          <a:p>
            <a:pPr>
              <a:lnSpc>
                <a:spcPts val="2200"/>
              </a:lnSpc>
            </a:pPr>
            <a:r>
              <a:rPr lang="en-US" sz="1200" i="1" dirty="0"/>
              <a:t>       </a:t>
            </a:r>
            <a:r>
              <a:rPr lang="en-US" sz="1200" b="1" i="1" dirty="0"/>
              <a:t>A</a:t>
            </a:r>
            <a:endParaRPr lang="en-US" b="1" i="1" dirty="0"/>
          </a:p>
          <a:p>
            <a:pPr>
              <a:lnSpc>
                <a:spcPts val="2200"/>
              </a:lnSpc>
            </a:pPr>
            <a:endParaRPr lang="en-US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33578D84-2326-4710-BFEE-A2DB2C1CF6BD}"/>
              </a:ext>
            </a:extLst>
          </p:cNvPr>
          <p:cNvSpPr txBox="1"/>
          <p:nvPr/>
        </p:nvSpPr>
        <p:spPr>
          <a:xfrm>
            <a:off x="5011386" y="3363828"/>
            <a:ext cx="1571476" cy="849913"/>
          </a:xfrm>
          <a:prstGeom prst="rect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1400" dirty="0"/>
              <a:t> </a:t>
            </a:r>
            <a:r>
              <a:rPr lang="en-US" sz="1200" i="1" dirty="0"/>
              <a:t>Partition</a:t>
            </a:r>
            <a:endParaRPr lang="en-US" sz="1400" i="1" dirty="0"/>
          </a:p>
          <a:p>
            <a:pPr>
              <a:lnSpc>
                <a:spcPts val="2200"/>
              </a:lnSpc>
            </a:pPr>
            <a:r>
              <a:rPr lang="en-US" i="1" dirty="0"/>
              <a:t> </a:t>
            </a:r>
            <a:r>
              <a:rPr lang="en-US" sz="1200" i="1" dirty="0"/>
              <a:t>Placements</a:t>
            </a:r>
          </a:p>
          <a:p>
            <a:pPr>
              <a:lnSpc>
                <a:spcPts val="2200"/>
              </a:lnSpc>
            </a:pPr>
            <a:r>
              <a:rPr lang="en-US" sz="1200" i="1" dirty="0"/>
              <a:t>       </a:t>
            </a:r>
            <a:r>
              <a:rPr lang="en-US" sz="1200" b="1" i="1" dirty="0"/>
              <a:t>B</a:t>
            </a:r>
            <a:endParaRPr lang="en-US" b="1" i="1" dirty="0"/>
          </a:p>
          <a:p>
            <a:pPr>
              <a:lnSpc>
                <a:spcPts val="2200"/>
              </a:lnSpc>
            </a:pPr>
            <a:endParaRPr lang="en-US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7F12FA76-6265-4A39-A270-3CCA9E78462F}"/>
              </a:ext>
            </a:extLst>
          </p:cNvPr>
          <p:cNvSpPr txBox="1"/>
          <p:nvPr/>
        </p:nvSpPr>
        <p:spPr>
          <a:xfrm>
            <a:off x="9133636" y="3149344"/>
            <a:ext cx="2364795" cy="1071744"/>
          </a:xfrm>
          <a:prstGeom prst="rect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1400" dirty="0"/>
              <a:t> </a:t>
            </a:r>
            <a:r>
              <a:rPr lang="en-US" sz="1200" i="1" dirty="0"/>
              <a:t>Partition</a:t>
            </a:r>
            <a:endParaRPr lang="en-US" sz="1400" i="1" dirty="0"/>
          </a:p>
          <a:p>
            <a:pPr>
              <a:lnSpc>
                <a:spcPts val="2200"/>
              </a:lnSpc>
            </a:pPr>
            <a:r>
              <a:rPr lang="en-US" i="1" dirty="0"/>
              <a:t> </a:t>
            </a:r>
            <a:r>
              <a:rPr lang="en-US" sz="1200" i="1" dirty="0"/>
              <a:t>Placements</a:t>
            </a:r>
          </a:p>
          <a:p>
            <a:pPr>
              <a:lnSpc>
                <a:spcPts val="2200"/>
              </a:lnSpc>
            </a:pPr>
            <a:r>
              <a:rPr lang="en-US" sz="1200" i="1" dirty="0"/>
              <a:t>       </a:t>
            </a:r>
            <a:r>
              <a:rPr lang="en-US" sz="1200" b="1" i="1" dirty="0"/>
              <a:t>C</a:t>
            </a:r>
            <a:endParaRPr lang="en-US" b="1" i="1" dirty="0"/>
          </a:p>
          <a:p>
            <a:pPr>
              <a:lnSpc>
                <a:spcPts val="2200"/>
              </a:lnSpc>
            </a:pPr>
            <a:endParaRPr lang="en-US" dirty="0"/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D3BD1701-A636-48C7-BF9C-1D97449CE931}"/>
              </a:ext>
            </a:extLst>
          </p:cNvPr>
          <p:cNvGrpSpPr/>
          <p:nvPr/>
        </p:nvGrpSpPr>
        <p:grpSpPr>
          <a:xfrm>
            <a:off x="1047728" y="4276032"/>
            <a:ext cx="1918233" cy="849913"/>
            <a:chOff x="4321783" y="2104749"/>
            <a:chExt cx="1918233" cy="849913"/>
          </a:xfrm>
        </p:grpSpPr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6232263D-4763-4EB9-A453-2D07DDC5632D}"/>
                </a:ext>
              </a:extLst>
            </p:cNvPr>
            <p:cNvSpPr txBox="1"/>
            <p:nvPr/>
          </p:nvSpPr>
          <p:spPr>
            <a:xfrm>
              <a:off x="4321783" y="2104749"/>
              <a:ext cx="1918233" cy="849913"/>
            </a:xfrm>
            <a:prstGeom prst="rect">
              <a:avLst/>
            </a:prstGeom>
            <a:noFill/>
            <a:ln w="2857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wrap="square" lIns="0" tIns="0" rIns="0" bIns="0" rtlCol="0">
              <a:noAutofit/>
            </a:bodyPr>
            <a:lstStyle/>
            <a:p>
              <a:pPr>
                <a:lnSpc>
                  <a:spcPts val="2200"/>
                </a:lnSpc>
              </a:pPr>
              <a:r>
                <a:rPr lang="en-US" sz="1200" i="1" dirty="0"/>
                <a:t> Column</a:t>
              </a:r>
            </a:p>
            <a:p>
              <a:pPr>
                <a:lnSpc>
                  <a:spcPts val="2200"/>
                </a:lnSpc>
              </a:pPr>
              <a:r>
                <a:rPr lang="en-US" sz="1200" i="1" dirty="0"/>
                <a:t> Placements</a:t>
              </a:r>
              <a:endParaRPr lang="en-US" sz="1600" i="1" dirty="0"/>
            </a:p>
            <a:p>
              <a:pPr>
                <a:lnSpc>
                  <a:spcPts val="2200"/>
                </a:lnSpc>
              </a:pPr>
              <a:r>
                <a:rPr lang="en-US" sz="1600" i="1" dirty="0"/>
                <a:t>      </a:t>
              </a:r>
              <a:r>
                <a:rPr lang="en-US" sz="1200" b="1" i="1" dirty="0"/>
                <a:t>A</a:t>
              </a:r>
              <a:endParaRPr lang="en-US" sz="1600" b="1" i="1" dirty="0"/>
            </a:p>
          </p:txBody>
        </p:sp>
        <p:sp>
          <p:nvSpPr>
            <p:cNvPr id="108" name="Rectangle: Rounded Corners 107">
              <a:extLst>
                <a:ext uri="{FF2B5EF4-FFF2-40B4-BE49-F238E27FC236}">
                  <a16:creationId xmlns:a16="http://schemas.microsoft.com/office/drawing/2014/main" id="{33C3C11C-7120-4D04-9D38-46A59AE44227}"/>
                </a:ext>
              </a:extLst>
            </p:cNvPr>
            <p:cNvSpPr/>
            <p:nvPr/>
          </p:nvSpPr>
          <p:spPr>
            <a:xfrm rot="5400000" flipV="1">
              <a:off x="5154347" y="2412949"/>
              <a:ext cx="372892" cy="145986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10" name="Rectangle: Rounded Corners 109">
              <a:extLst>
                <a:ext uri="{FF2B5EF4-FFF2-40B4-BE49-F238E27FC236}">
                  <a16:creationId xmlns:a16="http://schemas.microsoft.com/office/drawing/2014/main" id="{82644BD4-B90B-4BDA-9F77-69B6D47D3159}"/>
                </a:ext>
              </a:extLst>
            </p:cNvPr>
            <p:cNvSpPr/>
            <p:nvPr/>
          </p:nvSpPr>
          <p:spPr>
            <a:xfrm rot="5400000" flipV="1">
              <a:off x="5632699" y="2412949"/>
              <a:ext cx="372892" cy="145986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11" name="Rectangle: Rounded Corners 110">
              <a:extLst>
                <a:ext uri="{FF2B5EF4-FFF2-40B4-BE49-F238E27FC236}">
                  <a16:creationId xmlns:a16="http://schemas.microsoft.com/office/drawing/2014/main" id="{B23B7BA3-13DE-439B-AC01-8F399D025B64}"/>
                </a:ext>
              </a:extLst>
            </p:cNvPr>
            <p:cNvSpPr/>
            <p:nvPr/>
          </p:nvSpPr>
          <p:spPr>
            <a:xfrm rot="5400000" flipV="1">
              <a:off x="5876445" y="2412949"/>
              <a:ext cx="372892" cy="145986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D3D7642E-6CF8-4F84-A950-DBAFA132477F}"/>
              </a:ext>
            </a:extLst>
          </p:cNvPr>
          <p:cNvGrpSpPr/>
          <p:nvPr/>
        </p:nvGrpSpPr>
        <p:grpSpPr>
          <a:xfrm>
            <a:off x="5011386" y="4297880"/>
            <a:ext cx="1918233" cy="849913"/>
            <a:chOff x="4321783" y="2104749"/>
            <a:chExt cx="1918233" cy="849913"/>
          </a:xfrm>
        </p:grpSpPr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62568DC9-EFCD-4850-AD54-33BBB477D228}"/>
                </a:ext>
              </a:extLst>
            </p:cNvPr>
            <p:cNvSpPr txBox="1"/>
            <p:nvPr/>
          </p:nvSpPr>
          <p:spPr>
            <a:xfrm>
              <a:off x="4321783" y="2104749"/>
              <a:ext cx="1918233" cy="849913"/>
            </a:xfrm>
            <a:prstGeom prst="rect">
              <a:avLst/>
            </a:prstGeom>
            <a:noFill/>
            <a:ln w="2857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wrap="square" lIns="0" tIns="0" rIns="0" bIns="0" rtlCol="0">
              <a:noAutofit/>
            </a:bodyPr>
            <a:lstStyle/>
            <a:p>
              <a:pPr>
                <a:lnSpc>
                  <a:spcPts val="2200"/>
                </a:lnSpc>
              </a:pPr>
              <a:r>
                <a:rPr lang="en-US" sz="1200" i="1" dirty="0"/>
                <a:t> Column</a:t>
              </a:r>
            </a:p>
            <a:p>
              <a:pPr>
                <a:lnSpc>
                  <a:spcPts val="2200"/>
                </a:lnSpc>
              </a:pPr>
              <a:r>
                <a:rPr lang="en-US" sz="1200" i="1" dirty="0"/>
                <a:t> Placements</a:t>
              </a:r>
              <a:endParaRPr lang="en-US" sz="1600" i="1" dirty="0"/>
            </a:p>
            <a:p>
              <a:pPr>
                <a:lnSpc>
                  <a:spcPts val="2200"/>
                </a:lnSpc>
              </a:pPr>
              <a:r>
                <a:rPr lang="en-US" sz="1600" i="1" dirty="0"/>
                <a:t>      </a:t>
              </a:r>
              <a:r>
                <a:rPr lang="en-US" sz="1200" b="1" i="1" dirty="0"/>
                <a:t>B</a:t>
              </a:r>
              <a:endParaRPr lang="en-US" sz="1600" b="1" i="1" dirty="0"/>
            </a:p>
          </p:txBody>
        </p:sp>
        <p:sp>
          <p:nvSpPr>
            <p:cNvPr id="114" name="Rectangle: Rounded Corners 113">
              <a:extLst>
                <a:ext uri="{FF2B5EF4-FFF2-40B4-BE49-F238E27FC236}">
                  <a16:creationId xmlns:a16="http://schemas.microsoft.com/office/drawing/2014/main" id="{9C393772-3192-4EEE-8E3F-2F8E54C26111}"/>
                </a:ext>
              </a:extLst>
            </p:cNvPr>
            <p:cNvSpPr/>
            <p:nvPr/>
          </p:nvSpPr>
          <p:spPr>
            <a:xfrm rot="5400000" flipV="1">
              <a:off x="5154347" y="2412949"/>
              <a:ext cx="372892" cy="145986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17" name="Rectangle: Rounded Corners 116">
              <a:extLst>
                <a:ext uri="{FF2B5EF4-FFF2-40B4-BE49-F238E27FC236}">
                  <a16:creationId xmlns:a16="http://schemas.microsoft.com/office/drawing/2014/main" id="{7720123E-08EF-4268-8F85-C4AC3CBDD4FF}"/>
                </a:ext>
              </a:extLst>
            </p:cNvPr>
            <p:cNvSpPr/>
            <p:nvPr/>
          </p:nvSpPr>
          <p:spPr>
            <a:xfrm rot="5400000" flipV="1">
              <a:off x="5876445" y="2412949"/>
              <a:ext cx="372892" cy="145986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5AEE47E5-1637-4B72-9E02-8F8ED71BEE2F}"/>
              </a:ext>
            </a:extLst>
          </p:cNvPr>
          <p:cNvGrpSpPr/>
          <p:nvPr/>
        </p:nvGrpSpPr>
        <p:grpSpPr>
          <a:xfrm>
            <a:off x="9120682" y="4296731"/>
            <a:ext cx="1918233" cy="849913"/>
            <a:chOff x="4321783" y="2104749"/>
            <a:chExt cx="1918233" cy="849913"/>
          </a:xfrm>
        </p:grpSpPr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C3ACC128-4831-48CE-8B38-4A9FE45A7E4A}"/>
                </a:ext>
              </a:extLst>
            </p:cNvPr>
            <p:cNvSpPr txBox="1"/>
            <p:nvPr/>
          </p:nvSpPr>
          <p:spPr>
            <a:xfrm>
              <a:off x="4321783" y="2104749"/>
              <a:ext cx="1918233" cy="849913"/>
            </a:xfrm>
            <a:prstGeom prst="rect">
              <a:avLst/>
            </a:prstGeom>
            <a:noFill/>
            <a:ln w="2857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wrap="square" lIns="0" tIns="0" rIns="0" bIns="0" rtlCol="0">
              <a:noAutofit/>
            </a:bodyPr>
            <a:lstStyle/>
            <a:p>
              <a:pPr>
                <a:lnSpc>
                  <a:spcPts val="2200"/>
                </a:lnSpc>
              </a:pPr>
              <a:r>
                <a:rPr lang="en-US" sz="1200" i="1" dirty="0"/>
                <a:t> Column</a:t>
              </a:r>
            </a:p>
            <a:p>
              <a:pPr>
                <a:lnSpc>
                  <a:spcPts val="2200"/>
                </a:lnSpc>
              </a:pPr>
              <a:r>
                <a:rPr lang="en-US" sz="1200" i="1" dirty="0"/>
                <a:t> Placements</a:t>
              </a:r>
              <a:endParaRPr lang="en-US" sz="1600" i="1" dirty="0"/>
            </a:p>
            <a:p>
              <a:pPr>
                <a:lnSpc>
                  <a:spcPts val="2200"/>
                </a:lnSpc>
              </a:pPr>
              <a:r>
                <a:rPr lang="en-US" sz="1600" i="1" dirty="0"/>
                <a:t>      </a:t>
              </a:r>
              <a:r>
                <a:rPr lang="en-US" sz="1200" b="1" i="1" dirty="0"/>
                <a:t>C</a:t>
              </a:r>
              <a:endParaRPr lang="en-US" sz="1600" b="1" i="1" dirty="0"/>
            </a:p>
          </p:txBody>
        </p:sp>
        <p:sp>
          <p:nvSpPr>
            <p:cNvPr id="120" name="Rectangle: Rounded Corners 119">
              <a:extLst>
                <a:ext uri="{FF2B5EF4-FFF2-40B4-BE49-F238E27FC236}">
                  <a16:creationId xmlns:a16="http://schemas.microsoft.com/office/drawing/2014/main" id="{C0901DE6-5A60-480D-8003-A401B477377E}"/>
                </a:ext>
              </a:extLst>
            </p:cNvPr>
            <p:cNvSpPr/>
            <p:nvPr/>
          </p:nvSpPr>
          <p:spPr>
            <a:xfrm rot="5400000" flipV="1">
              <a:off x="5154347" y="2412949"/>
              <a:ext cx="372892" cy="145986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21" name="Rectangle: Rounded Corners 120">
              <a:extLst>
                <a:ext uri="{FF2B5EF4-FFF2-40B4-BE49-F238E27FC236}">
                  <a16:creationId xmlns:a16="http://schemas.microsoft.com/office/drawing/2014/main" id="{7173279C-A948-4350-AB88-FAC3E91DAFDE}"/>
                </a:ext>
              </a:extLst>
            </p:cNvPr>
            <p:cNvSpPr/>
            <p:nvPr/>
          </p:nvSpPr>
          <p:spPr>
            <a:xfrm rot="5400000" flipV="1">
              <a:off x="5390971" y="2412949"/>
              <a:ext cx="372892" cy="145986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23" name="Rectangle: Rounded Corners 122">
              <a:extLst>
                <a:ext uri="{FF2B5EF4-FFF2-40B4-BE49-F238E27FC236}">
                  <a16:creationId xmlns:a16="http://schemas.microsoft.com/office/drawing/2014/main" id="{65C2EA43-05F2-4BCA-BAA7-18E08CBBF290}"/>
                </a:ext>
              </a:extLst>
            </p:cNvPr>
            <p:cNvSpPr/>
            <p:nvPr/>
          </p:nvSpPr>
          <p:spPr>
            <a:xfrm rot="5400000" flipV="1">
              <a:off x="5876445" y="2412949"/>
              <a:ext cx="372892" cy="145986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19AE7B0D-0844-474B-A096-BDDAA0EE69F9}"/>
              </a:ext>
            </a:extLst>
          </p:cNvPr>
          <p:cNvCxnSpPr>
            <a:cxnSpLocks/>
            <a:stCxn id="21" idx="2"/>
            <a:endCxn id="104" idx="0"/>
          </p:cNvCxnSpPr>
          <p:nvPr/>
        </p:nvCxnSpPr>
        <p:spPr>
          <a:xfrm flipH="1">
            <a:off x="2159868" y="1374611"/>
            <a:ext cx="1399007" cy="93349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Group 83">
            <a:extLst>
              <a:ext uri="{FF2B5EF4-FFF2-40B4-BE49-F238E27FC236}">
                <a16:creationId xmlns:a16="http://schemas.microsoft.com/office/drawing/2014/main" id="{D2D06EA4-96B1-4853-9BEC-3DF2B88FF11E}"/>
              </a:ext>
            </a:extLst>
          </p:cNvPr>
          <p:cNvGrpSpPr/>
          <p:nvPr/>
        </p:nvGrpSpPr>
        <p:grpSpPr>
          <a:xfrm>
            <a:off x="2069696" y="3805603"/>
            <a:ext cx="433309" cy="298115"/>
            <a:chOff x="510370" y="1618716"/>
            <a:chExt cx="433309" cy="298115"/>
          </a:xfrm>
        </p:grpSpPr>
        <p:sp>
          <p:nvSpPr>
            <p:cNvPr id="86" name="Rectangle: Rounded Corners 85">
              <a:extLst>
                <a:ext uri="{FF2B5EF4-FFF2-40B4-BE49-F238E27FC236}">
                  <a16:creationId xmlns:a16="http://schemas.microsoft.com/office/drawing/2014/main" id="{33D3DA9A-C680-44FD-A175-FD5CE4773256}"/>
                </a:ext>
              </a:extLst>
            </p:cNvPr>
            <p:cNvSpPr/>
            <p:nvPr/>
          </p:nvSpPr>
          <p:spPr>
            <a:xfrm>
              <a:off x="510370" y="1618716"/>
              <a:ext cx="433309" cy="298115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90" name="Rectangle: Rounded Corners 89">
              <a:extLst>
                <a:ext uri="{FF2B5EF4-FFF2-40B4-BE49-F238E27FC236}">
                  <a16:creationId xmlns:a16="http://schemas.microsoft.com/office/drawing/2014/main" id="{9E3728CD-CCC7-465D-B51D-6DA2A2581222}"/>
                </a:ext>
              </a:extLst>
            </p:cNvPr>
            <p:cNvSpPr/>
            <p:nvPr/>
          </p:nvSpPr>
          <p:spPr>
            <a:xfrm flipV="1">
              <a:off x="551384" y="1828899"/>
              <a:ext cx="349344" cy="45719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1B15CEE0-783B-4234-9065-2F3E83DDCF5C}"/>
              </a:ext>
            </a:extLst>
          </p:cNvPr>
          <p:cNvGrpSpPr/>
          <p:nvPr/>
        </p:nvGrpSpPr>
        <p:grpSpPr>
          <a:xfrm>
            <a:off x="2061942" y="3423013"/>
            <a:ext cx="433309" cy="298115"/>
            <a:chOff x="510370" y="1618716"/>
            <a:chExt cx="433309" cy="298115"/>
          </a:xfrm>
        </p:grpSpPr>
        <p:sp>
          <p:nvSpPr>
            <p:cNvPr id="92" name="Rectangle: Rounded Corners 91">
              <a:extLst>
                <a:ext uri="{FF2B5EF4-FFF2-40B4-BE49-F238E27FC236}">
                  <a16:creationId xmlns:a16="http://schemas.microsoft.com/office/drawing/2014/main" id="{5F0F0A66-A4E7-4F50-A4E4-614540D9B3BD}"/>
                </a:ext>
              </a:extLst>
            </p:cNvPr>
            <p:cNvSpPr/>
            <p:nvPr/>
          </p:nvSpPr>
          <p:spPr>
            <a:xfrm>
              <a:off x="510370" y="1618716"/>
              <a:ext cx="433309" cy="298115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93" name="Rectangle: Rounded Corners 92">
              <a:extLst>
                <a:ext uri="{FF2B5EF4-FFF2-40B4-BE49-F238E27FC236}">
                  <a16:creationId xmlns:a16="http://schemas.microsoft.com/office/drawing/2014/main" id="{DF3E3A00-A79A-4AE8-93C2-D1371738D1DA}"/>
                </a:ext>
              </a:extLst>
            </p:cNvPr>
            <p:cNvSpPr/>
            <p:nvPr/>
          </p:nvSpPr>
          <p:spPr>
            <a:xfrm flipV="1">
              <a:off x="551384" y="1664717"/>
              <a:ext cx="349344" cy="45719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8D3C5A4F-CBB8-4DD0-89EA-2F7C8A64B5BD}"/>
              </a:ext>
            </a:extLst>
          </p:cNvPr>
          <p:cNvGrpSpPr/>
          <p:nvPr/>
        </p:nvGrpSpPr>
        <p:grpSpPr>
          <a:xfrm>
            <a:off x="5995893" y="3633613"/>
            <a:ext cx="433309" cy="298115"/>
            <a:chOff x="510370" y="1618716"/>
            <a:chExt cx="433309" cy="298115"/>
          </a:xfrm>
        </p:grpSpPr>
        <p:sp>
          <p:nvSpPr>
            <p:cNvPr id="100" name="Rectangle: Rounded Corners 99">
              <a:extLst>
                <a:ext uri="{FF2B5EF4-FFF2-40B4-BE49-F238E27FC236}">
                  <a16:creationId xmlns:a16="http://schemas.microsoft.com/office/drawing/2014/main" id="{4BF5DEB5-354A-4F06-BA82-C7E7BF3D49E0}"/>
                </a:ext>
              </a:extLst>
            </p:cNvPr>
            <p:cNvSpPr/>
            <p:nvPr/>
          </p:nvSpPr>
          <p:spPr>
            <a:xfrm>
              <a:off x="510370" y="1618716"/>
              <a:ext cx="433309" cy="298115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15" name="Rectangle: Rounded Corners 114">
              <a:extLst>
                <a:ext uri="{FF2B5EF4-FFF2-40B4-BE49-F238E27FC236}">
                  <a16:creationId xmlns:a16="http://schemas.microsoft.com/office/drawing/2014/main" id="{584F1F36-A5BD-4D4B-8263-F8A766D04413}"/>
                </a:ext>
              </a:extLst>
            </p:cNvPr>
            <p:cNvSpPr/>
            <p:nvPr/>
          </p:nvSpPr>
          <p:spPr>
            <a:xfrm flipV="1">
              <a:off x="551384" y="1746808"/>
              <a:ext cx="349344" cy="45719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65E3E2C7-58F4-445B-B522-1E6E8C0D46EC}"/>
              </a:ext>
            </a:extLst>
          </p:cNvPr>
          <p:cNvGrpSpPr/>
          <p:nvPr/>
        </p:nvGrpSpPr>
        <p:grpSpPr>
          <a:xfrm>
            <a:off x="10240266" y="3185160"/>
            <a:ext cx="433309" cy="298115"/>
            <a:chOff x="510370" y="1618716"/>
            <a:chExt cx="433309" cy="298115"/>
          </a:xfrm>
        </p:grpSpPr>
        <p:sp>
          <p:nvSpPr>
            <p:cNvPr id="124" name="Rectangle: Rounded Corners 123">
              <a:extLst>
                <a:ext uri="{FF2B5EF4-FFF2-40B4-BE49-F238E27FC236}">
                  <a16:creationId xmlns:a16="http://schemas.microsoft.com/office/drawing/2014/main" id="{41932E87-2C24-4185-AC9D-4FCFA66D542B}"/>
                </a:ext>
              </a:extLst>
            </p:cNvPr>
            <p:cNvSpPr/>
            <p:nvPr/>
          </p:nvSpPr>
          <p:spPr>
            <a:xfrm>
              <a:off x="510370" y="1618716"/>
              <a:ext cx="433309" cy="298115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25" name="Rectangle: Rounded Corners 124">
              <a:extLst>
                <a:ext uri="{FF2B5EF4-FFF2-40B4-BE49-F238E27FC236}">
                  <a16:creationId xmlns:a16="http://schemas.microsoft.com/office/drawing/2014/main" id="{1CC14996-6DDB-40B9-9CCE-14C7A4C9EADB}"/>
                </a:ext>
              </a:extLst>
            </p:cNvPr>
            <p:cNvSpPr/>
            <p:nvPr/>
          </p:nvSpPr>
          <p:spPr>
            <a:xfrm flipV="1">
              <a:off x="551384" y="1664717"/>
              <a:ext cx="349344" cy="45719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4FF9BA5A-94C8-4414-809A-B2897EC5989D}"/>
              </a:ext>
            </a:extLst>
          </p:cNvPr>
          <p:cNvGrpSpPr/>
          <p:nvPr/>
        </p:nvGrpSpPr>
        <p:grpSpPr>
          <a:xfrm>
            <a:off x="10251912" y="3520011"/>
            <a:ext cx="433309" cy="298115"/>
            <a:chOff x="510370" y="1618716"/>
            <a:chExt cx="433309" cy="298115"/>
          </a:xfrm>
        </p:grpSpPr>
        <p:sp>
          <p:nvSpPr>
            <p:cNvPr id="130" name="Rectangle: Rounded Corners 129">
              <a:extLst>
                <a:ext uri="{FF2B5EF4-FFF2-40B4-BE49-F238E27FC236}">
                  <a16:creationId xmlns:a16="http://schemas.microsoft.com/office/drawing/2014/main" id="{7FB485D5-2465-4BF6-AC78-CA3C65D7AA32}"/>
                </a:ext>
              </a:extLst>
            </p:cNvPr>
            <p:cNvSpPr/>
            <p:nvPr/>
          </p:nvSpPr>
          <p:spPr>
            <a:xfrm>
              <a:off x="510370" y="1618716"/>
              <a:ext cx="433309" cy="298115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32" name="Rectangle: Rounded Corners 131">
              <a:extLst>
                <a:ext uri="{FF2B5EF4-FFF2-40B4-BE49-F238E27FC236}">
                  <a16:creationId xmlns:a16="http://schemas.microsoft.com/office/drawing/2014/main" id="{81C26C53-B723-4CFB-A84B-0C761A4EB4F8}"/>
                </a:ext>
              </a:extLst>
            </p:cNvPr>
            <p:cNvSpPr/>
            <p:nvPr/>
          </p:nvSpPr>
          <p:spPr>
            <a:xfrm flipV="1">
              <a:off x="551384" y="1746808"/>
              <a:ext cx="349344" cy="45719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5CE5721F-CCE9-4588-8BA7-38741CFEAFC4}"/>
              </a:ext>
            </a:extLst>
          </p:cNvPr>
          <p:cNvGrpSpPr/>
          <p:nvPr/>
        </p:nvGrpSpPr>
        <p:grpSpPr>
          <a:xfrm>
            <a:off x="10251912" y="3877846"/>
            <a:ext cx="433309" cy="298115"/>
            <a:chOff x="510370" y="1618716"/>
            <a:chExt cx="433309" cy="298115"/>
          </a:xfrm>
        </p:grpSpPr>
        <p:sp>
          <p:nvSpPr>
            <p:cNvPr id="139" name="Rectangle: Rounded Corners 138">
              <a:extLst>
                <a:ext uri="{FF2B5EF4-FFF2-40B4-BE49-F238E27FC236}">
                  <a16:creationId xmlns:a16="http://schemas.microsoft.com/office/drawing/2014/main" id="{54B3B6DD-E7AD-42F7-8418-0600DC1D78C8}"/>
                </a:ext>
              </a:extLst>
            </p:cNvPr>
            <p:cNvSpPr/>
            <p:nvPr/>
          </p:nvSpPr>
          <p:spPr>
            <a:xfrm>
              <a:off x="510370" y="1618716"/>
              <a:ext cx="433309" cy="298115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42" name="Rectangle: Rounded Corners 141">
              <a:extLst>
                <a:ext uri="{FF2B5EF4-FFF2-40B4-BE49-F238E27FC236}">
                  <a16:creationId xmlns:a16="http://schemas.microsoft.com/office/drawing/2014/main" id="{E48DFC8B-9D0C-4775-B9D3-31434A820B44}"/>
                </a:ext>
              </a:extLst>
            </p:cNvPr>
            <p:cNvSpPr/>
            <p:nvPr/>
          </p:nvSpPr>
          <p:spPr>
            <a:xfrm flipV="1">
              <a:off x="551384" y="1828899"/>
              <a:ext cx="349344" cy="45719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sp>
        <p:nvSpPr>
          <p:cNvPr id="94" name="Rectangle: Rounded Corners 93">
            <a:extLst>
              <a:ext uri="{FF2B5EF4-FFF2-40B4-BE49-F238E27FC236}">
                <a16:creationId xmlns:a16="http://schemas.microsoft.com/office/drawing/2014/main" id="{11CCF0FB-44BA-47DE-9ACE-690773D82FFD}"/>
              </a:ext>
            </a:extLst>
          </p:cNvPr>
          <p:cNvSpPr/>
          <p:nvPr/>
        </p:nvSpPr>
        <p:spPr>
          <a:xfrm>
            <a:off x="1050500" y="2667343"/>
            <a:ext cx="883654" cy="169549"/>
          </a:xfrm>
          <a:prstGeom prst="roundRect">
            <a:avLst/>
          </a:prstGeom>
          <a:solidFill>
            <a:srgbClr val="2D37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i="1" dirty="0">
                <a:solidFill>
                  <a:schemeClr val="bg1"/>
                </a:solidFill>
                <a:latin typeface="+mj-lt"/>
              </a:rPr>
              <a:t>up-to-date</a:t>
            </a:r>
            <a:endParaRPr lang="en-US" sz="1600" i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846CBC2E-9FC4-49D0-AA70-157DAF4F5B22}"/>
              </a:ext>
            </a:extLst>
          </p:cNvPr>
          <p:cNvSpPr/>
          <p:nvPr/>
        </p:nvSpPr>
        <p:spPr>
          <a:xfrm>
            <a:off x="9138710" y="2621586"/>
            <a:ext cx="883654" cy="129352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i="1" dirty="0">
                <a:solidFill>
                  <a:schemeClr val="tx1"/>
                </a:solidFill>
                <a:latin typeface="+mj-lt"/>
              </a:rPr>
              <a:t>refreshable</a:t>
            </a:r>
            <a:endParaRPr lang="en-US" sz="1600" i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F2B995C8-B534-476D-B54C-B96BDC25D83D}"/>
              </a:ext>
            </a:extLst>
          </p:cNvPr>
          <p:cNvSpPr txBox="1"/>
          <p:nvPr/>
        </p:nvSpPr>
        <p:spPr>
          <a:xfrm>
            <a:off x="872785" y="2308104"/>
            <a:ext cx="2574166" cy="2899452"/>
          </a:xfrm>
          <a:prstGeom prst="rect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1400" dirty="0"/>
              <a:t> </a:t>
            </a:r>
            <a:r>
              <a:rPr lang="en-US" sz="1200" b="1" i="1" dirty="0"/>
              <a:t>Data</a:t>
            </a:r>
            <a:r>
              <a:rPr lang="en-US" b="1" i="1" dirty="0"/>
              <a:t> </a:t>
            </a:r>
            <a:r>
              <a:rPr lang="en-US" sz="1200" b="1" i="1" dirty="0"/>
              <a:t>Placement    A</a:t>
            </a:r>
            <a:br>
              <a:rPr lang="en-US" sz="1200" b="1" i="1" dirty="0"/>
            </a:br>
            <a:endParaRPr lang="en-US" b="1" i="1" dirty="0"/>
          </a:p>
          <a:p>
            <a:pPr>
              <a:lnSpc>
                <a:spcPts val="2200"/>
              </a:lnSpc>
            </a:pPr>
            <a:endParaRPr lang="en-US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1F3B898F-4ED6-45F6-A528-366A3DD669FC}"/>
              </a:ext>
            </a:extLst>
          </p:cNvPr>
          <p:cNvSpPr txBox="1"/>
          <p:nvPr/>
        </p:nvSpPr>
        <p:spPr>
          <a:xfrm>
            <a:off x="4880977" y="2335841"/>
            <a:ext cx="2574166" cy="2899452"/>
          </a:xfrm>
          <a:prstGeom prst="rect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1400" dirty="0"/>
              <a:t> </a:t>
            </a:r>
            <a:r>
              <a:rPr lang="en-US" sz="1200" b="1" i="1" dirty="0"/>
              <a:t>Data</a:t>
            </a:r>
            <a:r>
              <a:rPr lang="en-US" b="1" i="1" dirty="0"/>
              <a:t> </a:t>
            </a:r>
            <a:r>
              <a:rPr lang="en-US" sz="1200" b="1" i="1" dirty="0"/>
              <a:t>Placement    B</a:t>
            </a:r>
            <a:br>
              <a:rPr lang="en-US" sz="1200" b="1" i="1" dirty="0"/>
            </a:br>
            <a:endParaRPr lang="en-US" b="1" i="1" dirty="0"/>
          </a:p>
          <a:p>
            <a:pPr>
              <a:lnSpc>
                <a:spcPts val="2200"/>
              </a:lnSpc>
            </a:pPr>
            <a:endParaRPr lang="en-US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958ACDF3-0D5C-4476-9231-A63614F9C4B0}"/>
              </a:ext>
            </a:extLst>
          </p:cNvPr>
          <p:cNvSpPr txBox="1"/>
          <p:nvPr/>
        </p:nvSpPr>
        <p:spPr>
          <a:xfrm>
            <a:off x="9069965" y="2335841"/>
            <a:ext cx="2574166" cy="2899452"/>
          </a:xfrm>
          <a:prstGeom prst="rect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1400" dirty="0"/>
              <a:t> </a:t>
            </a:r>
            <a:r>
              <a:rPr lang="en-US" sz="1200" b="1" i="1" dirty="0"/>
              <a:t>Data</a:t>
            </a:r>
            <a:r>
              <a:rPr lang="en-US" b="1" i="1" dirty="0"/>
              <a:t> </a:t>
            </a:r>
            <a:r>
              <a:rPr lang="en-US" sz="1200" b="1" i="1" dirty="0"/>
              <a:t>Placement    C</a:t>
            </a:r>
            <a:br>
              <a:rPr lang="en-US" sz="1200" b="1" i="1" dirty="0"/>
            </a:br>
            <a:endParaRPr lang="en-US" b="1" i="1" dirty="0"/>
          </a:p>
          <a:p>
            <a:pPr>
              <a:lnSpc>
                <a:spcPts val="2200"/>
              </a:lnSpc>
            </a:pPr>
            <a:endParaRPr lang="en-US" dirty="0"/>
          </a:p>
        </p:txBody>
      </p:sp>
      <p:sp>
        <p:nvSpPr>
          <p:cNvPr id="116" name="Rectangle: Rounded Corners 115">
            <a:extLst>
              <a:ext uri="{FF2B5EF4-FFF2-40B4-BE49-F238E27FC236}">
                <a16:creationId xmlns:a16="http://schemas.microsoft.com/office/drawing/2014/main" id="{3A8C7DA2-0376-44F2-816E-7AFFC4E66681}"/>
              </a:ext>
            </a:extLst>
          </p:cNvPr>
          <p:cNvSpPr/>
          <p:nvPr/>
        </p:nvSpPr>
        <p:spPr>
          <a:xfrm>
            <a:off x="5011386" y="2680285"/>
            <a:ext cx="883654" cy="169549"/>
          </a:xfrm>
          <a:prstGeom prst="roundRect">
            <a:avLst/>
          </a:prstGeom>
          <a:solidFill>
            <a:srgbClr val="2D37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i="1" dirty="0">
                <a:solidFill>
                  <a:schemeClr val="bg1"/>
                </a:solidFill>
                <a:latin typeface="+mj-lt"/>
              </a:rPr>
              <a:t>up-to-date</a:t>
            </a:r>
            <a:endParaRPr lang="en-US" sz="1600" i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6" name="Wave 125">
            <a:extLst>
              <a:ext uri="{FF2B5EF4-FFF2-40B4-BE49-F238E27FC236}">
                <a16:creationId xmlns:a16="http://schemas.microsoft.com/office/drawing/2014/main" id="{71192812-5156-4566-B3CA-377ACB658AFC}"/>
              </a:ext>
            </a:extLst>
          </p:cNvPr>
          <p:cNvSpPr/>
          <p:nvPr/>
        </p:nvSpPr>
        <p:spPr>
          <a:xfrm>
            <a:off x="3177215" y="2537019"/>
            <a:ext cx="950317" cy="418856"/>
          </a:xfrm>
          <a:prstGeom prst="wave">
            <a:avLst/>
          </a:prstGeom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Placement</a:t>
            </a:r>
            <a:br>
              <a:rPr lang="en-US" sz="10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sz="10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Type</a:t>
            </a:r>
          </a:p>
        </p:txBody>
      </p:sp>
      <p:sp>
        <p:nvSpPr>
          <p:cNvPr id="127" name="Wave 126">
            <a:extLst>
              <a:ext uri="{FF2B5EF4-FFF2-40B4-BE49-F238E27FC236}">
                <a16:creationId xmlns:a16="http://schemas.microsoft.com/office/drawing/2014/main" id="{C5B6D9D5-65B8-47D8-A1F3-A4D9DAD38E9D}"/>
              </a:ext>
            </a:extLst>
          </p:cNvPr>
          <p:cNvSpPr/>
          <p:nvPr/>
        </p:nvSpPr>
        <p:spPr>
          <a:xfrm>
            <a:off x="3191670" y="2948154"/>
            <a:ext cx="950317" cy="418856"/>
          </a:xfrm>
          <a:prstGeom prst="wave">
            <a:avLst/>
          </a:prstGeom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Timestamp</a:t>
            </a:r>
          </a:p>
        </p:txBody>
      </p:sp>
      <p:sp>
        <p:nvSpPr>
          <p:cNvPr id="128" name="Wave 127">
            <a:extLst>
              <a:ext uri="{FF2B5EF4-FFF2-40B4-BE49-F238E27FC236}">
                <a16:creationId xmlns:a16="http://schemas.microsoft.com/office/drawing/2014/main" id="{E20EAC24-9D4E-456F-8AF8-1F9A67751896}"/>
              </a:ext>
            </a:extLst>
          </p:cNvPr>
          <p:cNvSpPr/>
          <p:nvPr/>
        </p:nvSpPr>
        <p:spPr>
          <a:xfrm>
            <a:off x="3219439" y="3466832"/>
            <a:ext cx="950317" cy="418856"/>
          </a:xfrm>
          <a:prstGeom prst="wave">
            <a:avLst/>
          </a:prstGeom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Constraints</a:t>
            </a:r>
          </a:p>
        </p:txBody>
      </p:sp>
      <p:sp>
        <p:nvSpPr>
          <p:cNvPr id="131" name="Wave 130">
            <a:extLst>
              <a:ext uri="{FF2B5EF4-FFF2-40B4-BE49-F238E27FC236}">
                <a16:creationId xmlns:a16="http://schemas.microsoft.com/office/drawing/2014/main" id="{AE9747BC-391F-4B6C-AB30-5C59F660D827}"/>
              </a:ext>
            </a:extLst>
          </p:cNvPr>
          <p:cNvSpPr/>
          <p:nvPr/>
        </p:nvSpPr>
        <p:spPr>
          <a:xfrm>
            <a:off x="3214442" y="3971556"/>
            <a:ext cx="950317" cy="418856"/>
          </a:xfrm>
          <a:prstGeom prst="wave">
            <a:avLst/>
          </a:prstGeom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Etc.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B02B6D63-090E-4E69-BC4D-AA33C16BFA0A}"/>
              </a:ext>
            </a:extLst>
          </p:cNvPr>
          <p:cNvCxnSpPr>
            <a:cxnSpLocks/>
          </p:cNvCxnSpPr>
          <p:nvPr/>
        </p:nvCxnSpPr>
        <p:spPr>
          <a:xfrm>
            <a:off x="3558875" y="1352329"/>
            <a:ext cx="1452511" cy="9835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7767E641-3CA2-45E1-8260-7DD2F88AD086}"/>
              </a:ext>
            </a:extLst>
          </p:cNvPr>
          <p:cNvCxnSpPr>
            <a:cxnSpLocks/>
          </p:cNvCxnSpPr>
          <p:nvPr/>
        </p:nvCxnSpPr>
        <p:spPr>
          <a:xfrm>
            <a:off x="3558875" y="1374611"/>
            <a:ext cx="5777485" cy="96123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8914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33A0C-3151-4DFD-B700-75A50BF44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ToDo’s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BB8DD6-1EC6-4496-AD80-CA5882FAE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Title of presentation, author, DD.MM.YY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23A1A9-AE8B-4045-971B-1B299C832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GB"/>
              <a:t>University of Basel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B1192E-BA5E-4CE6-8303-FB0FED715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13</a:t>
            </a:fld>
            <a:endParaRPr lang="de-CH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CC267C5-46E4-4150-9E46-DCE96741F8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800" y="1412776"/>
            <a:ext cx="11521840" cy="471646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Data Placements</a:t>
            </a:r>
          </a:p>
          <a:p>
            <a:pPr marL="4657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Container</a:t>
            </a:r>
          </a:p>
          <a:p>
            <a:pPr marL="4657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Constraints</a:t>
            </a:r>
          </a:p>
          <a:p>
            <a:pPr marL="4657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Roles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Refactor Locking</a:t>
            </a:r>
          </a:p>
          <a:p>
            <a:pPr marL="4657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Limit to Primaries</a:t>
            </a:r>
          </a:p>
          <a:p>
            <a:pPr marL="465750" lvl="1" indent="-285750">
              <a:buFont typeface="Arial" panose="020B0604020202020204" pitchFamily="34" charset="0"/>
              <a:buChar char="•"/>
            </a:pPr>
            <a:r>
              <a:rPr lang="en-US" sz="1600" i="1" dirty="0"/>
              <a:t>(Introduce additional “locks”)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Update Propagation</a:t>
            </a:r>
          </a:p>
          <a:p>
            <a:pPr marL="4657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Eventual Consistency</a:t>
            </a:r>
          </a:p>
          <a:p>
            <a:pPr marL="4657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Lazy Replication</a:t>
            </a:r>
          </a:p>
          <a:p>
            <a:pPr marL="4657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Identify Stale Data</a:t>
            </a:r>
          </a:p>
          <a:p>
            <a:pPr lvl="1" indent="0">
              <a:buNone/>
            </a:pPr>
            <a:r>
              <a:rPr lang="en-US" sz="1600" dirty="0"/>
              <a:t>	</a:t>
            </a: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Freshness-aware  Read Access</a:t>
            </a:r>
          </a:p>
          <a:p>
            <a:pPr marL="4657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Extend Query Languages</a:t>
            </a:r>
          </a:p>
          <a:p>
            <a:pPr marL="4657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Freshness Manager </a:t>
            </a:r>
          </a:p>
          <a:p>
            <a:pPr marL="4657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Routing</a:t>
            </a:r>
          </a:p>
          <a:p>
            <a:pPr marL="465750" lvl="1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2" name="Graphic 11" descr="Checkmark with solid fill">
            <a:extLst>
              <a:ext uri="{FF2B5EF4-FFF2-40B4-BE49-F238E27FC236}">
                <a16:creationId xmlns:a16="http://schemas.microsoft.com/office/drawing/2014/main" id="{D045E077-3462-4630-9CE5-A88A0CD1A6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07098" y="141277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2054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F6E4A-1BC4-44E4-A660-268B008C0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Refresh Operations – Lazy Replication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EAAEE1-8426-4BBD-A02F-BE6D78FAC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Title of presentation, author, DD.MM.YY</a:t>
            </a:r>
            <a:endParaRPr lang="en-GB"/>
          </a:p>
          <a:p>
            <a:endParaRPr lang="de-CH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D0D5DF-E2E2-465C-A4CC-0C131147D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GB"/>
              <a:t>University of Basel</a:t>
            </a:r>
          </a:p>
          <a:p>
            <a:pPr algn="r"/>
            <a:endParaRPr lang="de-CH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C9E8FF-8A2F-4143-B8BB-4D9C2FF04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14</a:t>
            </a:fld>
            <a:endParaRPr lang="de-CH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34B3B99-2CC1-40E7-B834-BE1B65CF8268}"/>
              </a:ext>
            </a:extLst>
          </p:cNvPr>
          <p:cNvSpPr txBox="1"/>
          <p:nvPr/>
        </p:nvSpPr>
        <p:spPr>
          <a:xfrm>
            <a:off x="363657" y="1340768"/>
            <a:ext cx="11330165" cy="496855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285750" indent="-285750">
              <a:lnSpc>
                <a:spcPts val="2200"/>
              </a:lnSpc>
              <a:buFont typeface="Arial" panose="020B0604020202020204" pitchFamily="34" charset="0"/>
              <a:buChar char="•"/>
            </a:pPr>
            <a:r>
              <a:rPr lang="en-US" sz="1600" b="1" dirty="0"/>
              <a:t>Option 1:	Partition Copy</a:t>
            </a:r>
          </a:p>
          <a:p>
            <a:pPr marL="285750" indent="-285750">
              <a:lnSpc>
                <a:spcPts val="2200"/>
              </a:lnSpc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lnSpc>
                <a:spcPts val="2200"/>
              </a:lnSpc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lnSpc>
                <a:spcPts val="2200"/>
              </a:lnSpc>
              <a:buFont typeface="Arial" panose="020B0604020202020204" pitchFamily="34" charset="0"/>
              <a:buChar char="•"/>
            </a:pPr>
            <a:r>
              <a:rPr lang="en-US" sz="1600" b="1" dirty="0"/>
              <a:t>Option 2: 	Materialized Views</a:t>
            </a:r>
          </a:p>
          <a:p>
            <a:pPr marL="285750" indent="-285750">
              <a:lnSpc>
                <a:spcPts val="2200"/>
              </a:lnSpc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lnSpc>
                <a:spcPts val="2200"/>
              </a:lnSpc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lnSpc>
                <a:spcPts val="2200"/>
              </a:lnSpc>
              <a:buFont typeface="Arial" panose="020B0604020202020204" pitchFamily="34" charset="0"/>
              <a:buChar char="•"/>
            </a:pPr>
            <a:r>
              <a:rPr lang="en-US" sz="1600" b="1" dirty="0"/>
              <a:t>Option 3: 	CDC (Change Data Capture)</a:t>
            </a:r>
          </a:p>
        </p:txBody>
      </p:sp>
    </p:spTree>
    <p:extLst>
      <p:ext uri="{BB962C8B-B14F-4D97-AF65-F5344CB8AC3E}">
        <p14:creationId xmlns:p14="http://schemas.microsoft.com/office/powerpoint/2010/main" val="1142295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AE30D-66CF-4307-8496-4A808EE23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2204864"/>
            <a:ext cx="11521280" cy="3528391"/>
          </a:xfrm>
        </p:spPr>
        <p:txBody>
          <a:bodyPr/>
          <a:lstStyle/>
          <a:p>
            <a:pPr algn="ctr"/>
            <a:r>
              <a:rPr lang="en-US" sz="3200" dirty="0"/>
              <a:t>Change Data Capture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F99D7A-875C-4B0A-8F2F-DEB0D3C5C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Title of presentation, author, DD.MM.YY</a:t>
            </a:r>
            <a:endParaRPr lang="en-GB"/>
          </a:p>
          <a:p>
            <a:endParaRPr lang="de-CH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31CF4A-42C0-4B38-8404-510B38334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GB"/>
              <a:t>University of Basel</a:t>
            </a:r>
          </a:p>
          <a:p>
            <a:pPr algn="r"/>
            <a:endParaRPr lang="de-CH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0134F0-E145-4824-9BEB-9E1C63CB0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15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3241115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0EE476-17AC-4250-9B66-53F3A95B5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GB"/>
              <a:t>University of Basel</a:t>
            </a:r>
          </a:p>
          <a:p>
            <a:pPr algn="r"/>
            <a:endParaRPr lang="de-CH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1CE04F-E07D-4664-A366-45AAE7184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16</a:t>
            </a:fld>
            <a:endParaRPr lang="de-CH" dirty="0"/>
          </a:p>
        </p:txBody>
      </p:sp>
      <p:sp>
        <p:nvSpPr>
          <p:cNvPr id="8" name="Datumsplatzhalter 2">
            <a:extLst>
              <a:ext uri="{FF2B5EF4-FFF2-40B4-BE49-F238E27FC236}">
                <a16:creationId xmlns:a16="http://schemas.microsoft.com/office/drawing/2014/main" id="{E3D230CB-3466-4803-A244-8F3BB3C277B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4800" y="6524626"/>
            <a:ext cx="3096904" cy="180000"/>
          </a:xfrm>
        </p:spPr>
        <p:txBody>
          <a:bodyPr/>
          <a:lstStyle/>
          <a:p>
            <a:r>
              <a:rPr lang="de-DE" dirty="0" err="1"/>
              <a:t>Freshness</a:t>
            </a:r>
            <a:r>
              <a:rPr lang="de-DE" dirty="0"/>
              <a:t>-Aware Data Management in </a:t>
            </a:r>
            <a:r>
              <a:rPr lang="de-DE" dirty="0" err="1"/>
              <a:t>Polypheny</a:t>
            </a:r>
            <a:r>
              <a:rPr lang="de-DE" dirty="0"/>
              <a:t>-DB , Marc Hennemann, 05.11.2021</a:t>
            </a:r>
            <a:endParaRPr lang="en-GB" dirty="0"/>
          </a:p>
          <a:p>
            <a:endParaRPr lang="de-CH" dirty="0"/>
          </a:p>
        </p:txBody>
      </p:sp>
      <p:pic>
        <p:nvPicPr>
          <p:cNvPr id="9" name="Graphic 8" descr="User with solid fill">
            <a:extLst>
              <a:ext uri="{FF2B5EF4-FFF2-40B4-BE49-F238E27FC236}">
                <a16:creationId xmlns:a16="http://schemas.microsoft.com/office/drawing/2014/main" id="{E69787FA-81D1-468A-9C88-46E6BE6F10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6821" y="2003792"/>
            <a:ext cx="671661" cy="671661"/>
          </a:xfrm>
          <a:prstGeom prst="rect">
            <a:avLst/>
          </a:prstGeom>
        </p:spPr>
      </p:pic>
      <p:sp>
        <p:nvSpPr>
          <p:cNvPr id="10" name="Cylinder 9">
            <a:extLst>
              <a:ext uri="{FF2B5EF4-FFF2-40B4-BE49-F238E27FC236}">
                <a16:creationId xmlns:a16="http://schemas.microsoft.com/office/drawing/2014/main" id="{C6771C17-4587-4D1D-9AC3-93F4B3E9FF55}"/>
              </a:ext>
            </a:extLst>
          </p:cNvPr>
          <p:cNvSpPr/>
          <p:nvPr/>
        </p:nvSpPr>
        <p:spPr>
          <a:xfrm>
            <a:off x="9651159" y="1266206"/>
            <a:ext cx="878478" cy="11487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ylinder 10">
            <a:extLst>
              <a:ext uri="{FF2B5EF4-FFF2-40B4-BE49-F238E27FC236}">
                <a16:creationId xmlns:a16="http://schemas.microsoft.com/office/drawing/2014/main" id="{CEC1F2FB-785A-4030-8452-39806B0E2852}"/>
              </a:ext>
            </a:extLst>
          </p:cNvPr>
          <p:cNvSpPr/>
          <p:nvPr/>
        </p:nvSpPr>
        <p:spPr>
          <a:xfrm>
            <a:off x="9651159" y="4235418"/>
            <a:ext cx="878478" cy="11487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0CB7BE2-1E22-49AD-8215-18FF5B0F8B52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868482" y="2339623"/>
            <a:ext cx="133038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B490AE5-6953-498F-A09F-6997F044B0B8}"/>
              </a:ext>
            </a:extLst>
          </p:cNvPr>
          <p:cNvSpPr txBox="1"/>
          <p:nvPr/>
        </p:nvSpPr>
        <p:spPr>
          <a:xfrm>
            <a:off x="9723533" y="969097"/>
            <a:ext cx="878477" cy="29644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dirty="0"/>
              <a:t>Store 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89A6BF5-3299-4A8D-B854-34EC1FCB7F85}"/>
              </a:ext>
            </a:extLst>
          </p:cNvPr>
          <p:cNvSpPr txBox="1"/>
          <p:nvPr/>
        </p:nvSpPr>
        <p:spPr>
          <a:xfrm>
            <a:off x="9723532" y="3938309"/>
            <a:ext cx="1189724" cy="34538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dirty="0"/>
              <a:t>Store B</a:t>
            </a:r>
          </a:p>
          <a:p>
            <a:pPr>
              <a:lnSpc>
                <a:spcPts val="2200"/>
              </a:lnSpc>
            </a:pP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753A575-2F8A-4760-B701-2502E1BBC14C}"/>
              </a:ext>
            </a:extLst>
          </p:cNvPr>
          <p:cNvSpPr txBox="1"/>
          <p:nvPr/>
        </p:nvSpPr>
        <p:spPr>
          <a:xfrm>
            <a:off x="1328850" y="2066139"/>
            <a:ext cx="914400" cy="3315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i="1" dirty="0"/>
              <a:t>write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1999661-29C6-472B-8834-F387374CEDAE}"/>
              </a:ext>
            </a:extLst>
          </p:cNvPr>
          <p:cNvGrpSpPr/>
          <p:nvPr/>
        </p:nvGrpSpPr>
        <p:grpSpPr>
          <a:xfrm>
            <a:off x="2198862" y="1292824"/>
            <a:ext cx="4401194" cy="4677312"/>
            <a:chOff x="3342168" y="1292824"/>
            <a:chExt cx="1312719" cy="4677312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D2DC757-5A6B-469D-A706-0258A55BAF82}"/>
                </a:ext>
              </a:extLst>
            </p:cNvPr>
            <p:cNvSpPr/>
            <p:nvPr/>
          </p:nvSpPr>
          <p:spPr>
            <a:xfrm>
              <a:off x="3342168" y="1292824"/>
              <a:ext cx="1312719" cy="4585387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19050">
              <a:solidFill>
                <a:schemeClr val="tx1"/>
              </a:solidFill>
              <a:prstDash val="dash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pic>
          <p:nvPicPr>
            <p:cNvPr id="36" name="Picture 35" descr="Logo&#10;&#10;Description automatically generated">
              <a:extLst>
                <a:ext uri="{FF2B5EF4-FFF2-40B4-BE49-F238E27FC236}">
                  <a16:creationId xmlns:a16="http://schemas.microsoft.com/office/drawing/2014/main" id="{FD95B03B-894F-45DA-A239-A7F176990BF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65060" y="5192348"/>
              <a:ext cx="274572" cy="777788"/>
            </a:xfrm>
            <a:prstGeom prst="rect">
              <a:avLst/>
            </a:prstGeom>
          </p:spPr>
        </p:pic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CCB20586-120F-46D5-B3E0-2AC643B285E6}"/>
              </a:ext>
            </a:extLst>
          </p:cNvPr>
          <p:cNvGrpSpPr/>
          <p:nvPr/>
        </p:nvGrpSpPr>
        <p:grpSpPr>
          <a:xfrm>
            <a:off x="9868317" y="1752640"/>
            <a:ext cx="466095" cy="294539"/>
            <a:chOff x="5226042" y="1349294"/>
            <a:chExt cx="648072" cy="409536"/>
          </a:xfrm>
        </p:grpSpPr>
        <p:sp>
          <p:nvSpPr>
            <p:cNvPr id="67" name="Rectangle: Rounded Corners 66">
              <a:extLst>
                <a:ext uri="{FF2B5EF4-FFF2-40B4-BE49-F238E27FC236}">
                  <a16:creationId xmlns:a16="http://schemas.microsoft.com/office/drawing/2014/main" id="{197628DE-CF86-4D99-931C-D77024CFC4FB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68" name="Rectangle: Rounded Corners 67">
              <a:extLst>
                <a:ext uri="{FF2B5EF4-FFF2-40B4-BE49-F238E27FC236}">
                  <a16:creationId xmlns:a16="http://schemas.microsoft.com/office/drawing/2014/main" id="{9BF663BE-F27A-4064-BFD2-3F11E1C764ED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69" name="Rectangle: Rounded Corners 68">
              <a:extLst>
                <a:ext uri="{FF2B5EF4-FFF2-40B4-BE49-F238E27FC236}">
                  <a16:creationId xmlns:a16="http://schemas.microsoft.com/office/drawing/2014/main" id="{6398EE34-D0F3-4B59-9722-29F523C9FBB1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70" name="Rectangle: Rounded Corners 69">
              <a:extLst>
                <a:ext uri="{FF2B5EF4-FFF2-40B4-BE49-F238E27FC236}">
                  <a16:creationId xmlns:a16="http://schemas.microsoft.com/office/drawing/2014/main" id="{39CDC385-D9AD-4794-9716-47BC433082FC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2EEAD1EC-AEE2-4E4A-92AD-73B146865A26}"/>
              </a:ext>
            </a:extLst>
          </p:cNvPr>
          <p:cNvGrpSpPr/>
          <p:nvPr/>
        </p:nvGrpSpPr>
        <p:grpSpPr>
          <a:xfrm>
            <a:off x="9869224" y="4697275"/>
            <a:ext cx="466095" cy="294539"/>
            <a:chOff x="5226042" y="1349294"/>
            <a:chExt cx="648072" cy="409536"/>
          </a:xfrm>
        </p:grpSpPr>
        <p:sp>
          <p:nvSpPr>
            <p:cNvPr id="72" name="Rectangle: Rounded Corners 71">
              <a:extLst>
                <a:ext uri="{FF2B5EF4-FFF2-40B4-BE49-F238E27FC236}">
                  <a16:creationId xmlns:a16="http://schemas.microsoft.com/office/drawing/2014/main" id="{686DA98E-4051-4F26-BFAE-D7238D1F525C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73" name="Rectangle: Rounded Corners 72">
              <a:extLst>
                <a:ext uri="{FF2B5EF4-FFF2-40B4-BE49-F238E27FC236}">
                  <a16:creationId xmlns:a16="http://schemas.microsoft.com/office/drawing/2014/main" id="{914E2ABE-57E0-4361-ACC4-290A3E6BF32B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74" name="Rectangle: Rounded Corners 73">
              <a:extLst>
                <a:ext uri="{FF2B5EF4-FFF2-40B4-BE49-F238E27FC236}">
                  <a16:creationId xmlns:a16="http://schemas.microsoft.com/office/drawing/2014/main" id="{7DA8801B-4BC8-4C77-AED0-E0E440EBDFC7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75" name="Rectangle: Rounded Corners 74">
              <a:extLst>
                <a:ext uri="{FF2B5EF4-FFF2-40B4-BE49-F238E27FC236}">
                  <a16:creationId xmlns:a16="http://schemas.microsoft.com/office/drawing/2014/main" id="{ED65520B-6392-4253-A208-1BB58E77B40B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94BF7D6D-136B-467E-B3D1-5238712441BC}"/>
              </a:ext>
            </a:extLst>
          </p:cNvPr>
          <p:cNvSpPr/>
          <p:nvPr/>
        </p:nvSpPr>
        <p:spPr>
          <a:xfrm>
            <a:off x="10334318" y="1378843"/>
            <a:ext cx="1444870" cy="249603"/>
          </a:xfrm>
          <a:prstGeom prst="roundRect">
            <a:avLst/>
          </a:prstGeom>
          <a:solidFill>
            <a:srgbClr val="2D37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i="1" dirty="0">
                <a:solidFill>
                  <a:schemeClr val="bg1"/>
                </a:solidFill>
                <a:latin typeface="+mj-lt"/>
              </a:rPr>
              <a:t>up-to-date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A120CE11-4C8D-4CAE-BD06-DC278B1B7580}"/>
              </a:ext>
            </a:extLst>
          </p:cNvPr>
          <p:cNvGrpSpPr/>
          <p:nvPr/>
        </p:nvGrpSpPr>
        <p:grpSpPr>
          <a:xfrm>
            <a:off x="2528084" y="2116061"/>
            <a:ext cx="648072" cy="409536"/>
            <a:chOff x="5226042" y="1349294"/>
            <a:chExt cx="648072" cy="409536"/>
          </a:xfrm>
        </p:grpSpPr>
        <p:sp>
          <p:nvSpPr>
            <p:cNvPr id="52" name="Rectangle: Rounded Corners 51">
              <a:extLst>
                <a:ext uri="{FF2B5EF4-FFF2-40B4-BE49-F238E27FC236}">
                  <a16:creationId xmlns:a16="http://schemas.microsoft.com/office/drawing/2014/main" id="{0E0ED1FF-9A64-4CD4-A4D0-AB08D1512856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53" name="Rectangle: Rounded Corners 52">
              <a:extLst>
                <a:ext uri="{FF2B5EF4-FFF2-40B4-BE49-F238E27FC236}">
                  <a16:creationId xmlns:a16="http://schemas.microsoft.com/office/drawing/2014/main" id="{8C15652C-449F-4CA6-9C89-B6C96392DFF4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77CE281A-1826-4CE8-B889-794981CA71C6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48D39028-5BEE-4058-BD58-712EA7C0478A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sp>
        <p:nvSpPr>
          <p:cNvPr id="79" name="Title 1">
            <a:extLst>
              <a:ext uri="{FF2B5EF4-FFF2-40B4-BE49-F238E27FC236}">
                <a16:creationId xmlns:a16="http://schemas.microsoft.com/office/drawing/2014/main" id="{55DF0BA7-E6E4-40E4-B284-175DF974C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404813"/>
            <a:ext cx="11521280" cy="755936"/>
          </a:xfrm>
        </p:spPr>
        <p:txBody>
          <a:bodyPr/>
          <a:lstStyle/>
          <a:p>
            <a:r>
              <a:rPr lang="en-US" dirty="0"/>
              <a:t>CDC – Change Data Capture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2F4D475-5D58-49AD-9592-F41A872A3D85}"/>
              </a:ext>
            </a:extLst>
          </p:cNvPr>
          <p:cNvSpPr txBox="1"/>
          <p:nvPr/>
        </p:nvSpPr>
        <p:spPr>
          <a:xfrm>
            <a:off x="2431625" y="1675695"/>
            <a:ext cx="914400" cy="3315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i="1" dirty="0"/>
              <a:t>Table: </a:t>
            </a:r>
            <a:r>
              <a:rPr lang="en-US" b="1" i="1" dirty="0"/>
              <a:t>A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63E33EF-C9E0-4499-8678-2C82E4184E53}"/>
              </a:ext>
            </a:extLst>
          </p:cNvPr>
          <p:cNvSpPr txBox="1"/>
          <p:nvPr/>
        </p:nvSpPr>
        <p:spPr>
          <a:xfrm>
            <a:off x="1493485" y="1823303"/>
            <a:ext cx="276215" cy="3315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b="1" i="1" dirty="0"/>
              <a:t>1.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769B14E3-A87F-4382-A0D0-6D03FC6A9A27}"/>
              </a:ext>
            </a:extLst>
          </p:cNvPr>
          <p:cNvSpPr/>
          <p:nvPr/>
        </p:nvSpPr>
        <p:spPr>
          <a:xfrm>
            <a:off x="10305072" y="4355089"/>
            <a:ext cx="1444870" cy="249603"/>
          </a:xfrm>
          <a:prstGeom prst="roundRect">
            <a:avLst/>
          </a:prstGeom>
          <a:solidFill>
            <a:srgbClr val="2D37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i="1" dirty="0">
                <a:solidFill>
                  <a:schemeClr val="bg1"/>
                </a:solidFill>
                <a:latin typeface="+mj-lt"/>
              </a:rPr>
              <a:t>up-to-date</a:t>
            </a:r>
          </a:p>
        </p:txBody>
      </p:sp>
    </p:spTree>
    <p:extLst>
      <p:ext uri="{BB962C8B-B14F-4D97-AF65-F5344CB8AC3E}">
        <p14:creationId xmlns:p14="http://schemas.microsoft.com/office/powerpoint/2010/main" val="3637215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0EE476-17AC-4250-9B66-53F3A95B5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GB"/>
              <a:t>University of Basel</a:t>
            </a:r>
          </a:p>
          <a:p>
            <a:pPr algn="r"/>
            <a:endParaRPr lang="de-CH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1CE04F-E07D-4664-A366-45AAE7184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17</a:t>
            </a:fld>
            <a:endParaRPr lang="de-CH" dirty="0"/>
          </a:p>
        </p:txBody>
      </p:sp>
      <p:sp>
        <p:nvSpPr>
          <p:cNvPr id="8" name="Datumsplatzhalter 2">
            <a:extLst>
              <a:ext uri="{FF2B5EF4-FFF2-40B4-BE49-F238E27FC236}">
                <a16:creationId xmlns:a16="http://schemas.microsoft.com/office/drawing/2014/main" id="{E3D230CB-3466-4803-A244-8F3BB3C277B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4800" y="6524626"/>
            <a:ext cx="3096904" cy="180000"/>
          </a:xfrm>
        </p:spPr>
        <p:txBody>
          <a:bodyPr/>
          <a:lstStyle/>
          <a:p>
            <a:r>
              <a:rPr lang="de-DE" dirty="0" err="1"/>
              <a:t>Freshness</a:t>
            </a:r>
            <a:r>
              <a:rPr lang="de-DE" dirty="0"/>
              <a:t>-Aware Data Management in </a:t>
            </a:r>
            <a:r>
              <a:rPr lang="de-DE" dirty="0" err="1"/>
              <a:t>Polypheny</a:t>
            </a:r>
            <a:r>
              <a:rPr lang="de-DE" dirty="0"/>
              <a:t>-DB , Marc Hennemann, 05.11.2021</a:t>
            </a:r>
            <a:endParaRPr lang="en-GB" dirty="0"/>
          </a:p>
          <a:p>
            <a:endParaRPr lang="de-CH" dirty="0"/>
          </a:p>
        </p:txBody>
      </p:sp>
      <p:pic>
        <p:nvPicPr>
          <p:cNvPr id="9" name="Graphic 8" descr="User with solid fill">
            <a:extLst>
              <a:ext uri="{FF2B5EF4-FFF2-40B4-BE49-F238E27FC236}">
                <a16:creationId xmlns:a16="http://schemas.microsoft.com/office/drawing/2014/main" id="{E69787FA-81D1-468A-9C88-46E6BE6F10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6821" y="2003792"/>
            <a:ext cx="671661" cy="671661"/>
          </a:xfrm>
          <a:prstGeom prst="rect">
            <a:avLst/>
          </a:prstGeom>
        </p:spPr>
      </p:pic>
      <p:sp>
        <p:nvSpPr>
          <p:cNvPr id="10" name="Cylinder 9">
            <a:extLst>
              <a:ext uri="{FF2B5EF4-FFF2-40B4-BE49-F238E27FC236}">
                <a16:creationId xmlns:a16="http://schemas.microsoft.com/office/drawing/2014/main" id="{C6771C17-4587-4D1D-9AC3-93F4B3E9FF55}"/>
              </a:ext>
            </a:extLst>
          </p:cNvPr>
          <p:cNvSpPr/>
          <p:nvPr/>
        </p:nvSpPr>
        <p:spPr>
          <a:xfrm>
            <a:off x="9651159" y="1266206"/>
            <a:ext cx="878478" cy="11487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ylinder 10">
            <a:extLst>
              <a:ext uri="{FF2B5EF4-FFF2-40B4-BE49-F238E27FC236}">
                <a16:creationId xmlns:a16="http://schemas.microsoft.com/office/drawing/2014/main" id="{CEC1F2FB-785A-4030-8452-39806B0E2852}"/>
              </a:ext>
            </a:extLst>
          </p:cNvPr>
          <p:cNvSpPr/>
          <p:nvPr/>
        </p:nvSpPr>
        <p:spPr>
          <a:xfrm>
            <a:off x="9651159" y="4235418"/>
            <a:ext cx="878478" cy="11487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0CB7BE2-1E22-49AD-8215-18FF5B0F8B52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868482" y="2339623"/>
            <a:ext cx="133038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B490AE5-6953-498F-A09F-6997F044B0B8}"/>
              </a:ext>
            </a:extLst>
          </p:cNvPr>
          <p:cNvSpPr txBox="1"/>
          <p:nvPr/>
        </p:nvSpPr>
        <p:spPr>
          <a:xfrm>
            <a:off x="9723533" y="969097"/>
            <a:ext cx="878477" cy="29644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dirty="0"/>
              <a:t>Store 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89A6BF5-3299-4A8D-B854-34EC1FCB7F85}"/>
              </a:ext>
            </a:extLst>
          </p:cNvPr>
          <p:cNvSpPr txBox="1"/>
          <p:nvPr/>
        </p:nvSpPr>
        <p:spPr>
          <a:xfrm>
            <a:off x="9723532" y="3938309"/>
            <a:ext cx="1189724" cy="34538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dirty="0"/>
              <a:t>Store B</a:t>
            </a:r>
          </a:p>
          <a:p>
            <a:pPr>
              <a:lnSpc>
                <a:spcPts val="2200"/>
              </a:lnSpc>
            </a:pP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753A575-2F8A-4760-B701-2502E1BBC14C}"/>
              </a:ext>
            </a:extLst>
          </p:cNvPr>
          <p:cNvSpPr txBox="1"/>
          <p:nvPr/>
        </p:nvSpPr>
        <p:spPr>
          <a:xfrm>
            <a:off x="1328850" y="2066139"/>
            <a:ext cx="914400" cy="3315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i="1" dirty="0"/>
              <a:t>write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1999661-29C6-472B-8834-F387374CEDAE}"/>
              </a:ext>
            </a:extLst>
          </p:cNvPr>
          <p:cNvGrpSpPr/>
          <p:nvPr/>
        </p:nvGrpSpPr>
        <p:grpSpPr>
          <a:xfrm>
            <a:off x="2198862" y="1292824"/>
            <a:ext cx="4401194" cy="4677312"/>
            <a:chOff x="3342168" y="1292824"/>
            <a:chExt cx="1312719" cy="4677312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D2DC757-5A6B-469D-A706-0258A55BAF82}"/>
                </a:ext>
              </a:extLst>
            </p:cNvPr>
            <p:cNvSpPr/>
            <p:nvPr/>
          </p:nvSpPr>
          <p:spPr>
            <a:xfrm>
              <a:off x="3342168" y="1292824"/>
              <a:ext cx="1312719" cy="4585387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19050">
              <a:solidFill>
                <a:schemeClr val="tx1"/>
              </a:solidFill>
              <a:prstDash val="dash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pic>
          <p:nvPicPr>
            <p:cNvPr id="36" name="Picture 35" descr="Logo&#10;&#10;Description automatically generated">
              <a:extLst>
                <a:ext uri="{FF2B5EF4-FFF2-40B4-BE49-F238E27FC236}">
                  <a16:creationId xmlns:a16="http://schemas.microsoft.com/office/drawing/2014/main" id="{FD95B03B-894F-45DA-A239-A7F176990BF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65060" y="5192348"/>
              <a:ext cx="274572" cy="777788"/>
            </a:xfrm>
            <a:prstGeom prst="rect">
              <a:avLst/>
            </a:prstGeom>
          </p:spPr>
        </p:pic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CCB20586-120F-46D5-B3E0-2AC643B285E6}"/>
              </a:ext>
            </a:extLst>
          </p:cNvPr>
          <p:cNvGrpSpPr/>
          <p:nvPr/>
        </p:nvGrpSpPr>
        <p:grpSpPr>
          <a:xfrm>
            <a:off x="9868317" y="1752640"/>
            <a:ext cx="466095" cy="294539"/>
            <a:chOff x="5226042" y="1349294"/>
            <a:chExt cx="648072" cy="409536"/>
          </a:xfrm>
        </p:grpSpPr>
        <p:sp>
          <p:nvSpPr>
            <p:cNvPr id="67" name="Rectangle: Rounded Corners 66">
              <a:extLst>
                <a:ext uri="{FF2B5EF4-FFF2-40B4-BE49-F238E27FC236}">
                  <a16:creationId xmlns:a16="http://schemas.microsoft.com/office/drawing/2014/main" id="{197628DE-CF86-4D99-931C-D77024CFC4FB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68" name="Rectangle: Rounded Corners 67">
              <a:extLst>
                <a:ext uri="{FF2B5EF4-FFF2-40B4-BE49-F238E27FC236}">
                  <a16:creationId xmlns:a16="http://schemas.microsoft.com/office/drawing/2014/main" id="{9BF663BE-F27A-4064-BFD2-3F11E1C764ED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69" name="Rectangle: Rounded Corners 68">
              <a:extLst>
                <a:ext uri="{FF2B5EF4-FFF2-40B4-BE49-F238E27FC236}">
                  <a16:creationId xmlns:a16="http://schemas.microsoft.com/office/drawing/2014/main" id="{6398EE34-D0F3-4B59-9722-29F523C9FBB1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70" name="Rectangle: Rounded Corners 69">
              <a:extLst>
                <a:ext uri="{FF2B5EF4-FFF2-40B4-BE49-F238E27FC236}">
                  <a16:creationId xmlns:a16="http://schemas.microsoft.com/office/drawing/2014/main" id="{39CDC385-D9AD-4794-9716-47BC433082FC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2EEAD1EC-AEE2-4E4A-92AD-73B146865A26}"/>
              </a:ext>
            </a:extLst>
          </p:cNvPr>
          <p:cNvGrpSpPr/>
          <p:nvPr/>
        </p:nvGrpSpPr>
        <p:grpSpPr>
          <a:xfrm>
            <a:off x="9869224" y="4697275"/>
            <a:ext cx="466095" cy="294539"/>
            <a:chOff x="5226042" y="1349294"/>
            <a:chExt cx="648072" cy="409536"/>
          </a:xfrm>
        </p:grpSpPr>
        <p:sp>
          <p:nvSpPr>
            <p:cNvPr id="72" name="Rectangle: Rounded Corners 71">
              <a:extLst>
                <a:ext uri="{FF2B5EF4-FFF2-40B4-BE49-F238E27FC236}">
                  <a16:creationId xmlns:a16="http://schemas.microsoft.com/office/drawing/2014/main" id="{686DA98E-4051-4F26-BFAE-D7238D1F525C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73" name="Rectangle: Rounded Corners 72">
              <a:extLst>
                <a:ext uri="{FF2B5EF4-FFF2-40B4-BE49-F238E27FC236}">
                  <a16:creationId xmlns:a16="http://schemas.microsoft.com/office/drawing/2014/main" id="{914E2ABE-57E0-4361-ACC4-290A3E6BF32B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74" name="Rectangle: Rounded Corners 73">
              <a:extLst>
                <a:ext uri="{FF2B5EF4-FFF2-40B4-BE49-F238E27FC236}">
                  <a16:creationId xmlns:a16="http://schemas.microsoft.com/office/drawing/2014/main" id="{7DA8801B-4BC8-4C77-AED0-E0E440EBDFC7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75" name="Rectangle: Rounded Corners 74">
              <a:extLst>
                <a:ext uri="{FF2B5EF4-FFF2-40B4-BE49-F238E27FC236}">
                  <a16:creationId xmlns:a16="http://schemas.microsoft.com/office/drawing/2014/main" id="{ED65520B-6392-4253-A208-1BB58E77B40B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94BF7D6D-136B-467E-B3D1-5238712441BC}"/>
              </a:ext>
            </a:extLst>
          </p:cNvPr>
          <p:cNvSpPr/>
          <p:nvPr/>
        </p:nvSpPr>
        <p:spPr>
          <a:xfrm>
            <a:off x="10334318" y="1378843"/>
            <a:ext cx="1444870" cy="249603"/>
          </a:xfrm>
          <a:prstGeom prst="roundRect">
            <a:avLst/>
          </a:prstGeom>
          <a:solidFill>
            <a:srgbClr val="2D37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i="1" dirty="0">
                <a:solidFill>
                  <a:schemeClr val="bg1"/>
                </a:solidFill>
                <a:latin typeface="+mj-lt"/>
              </a:rPr>
              <a:t>up-to-date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A120CE11-4C8D-4CAE-BD06-DC278B1B7580}"/>
              </a:ext>
            </a:extLst>
          </p:cNvPr>
          <p:cNvGrpSpPr/>
          <p:nvPr/>
        </p:nvGrpSpPr>
        <p:grpSpPr>
          <a:xfrm>
            <a:off x="2528084" y="2116061"/>
            <a:ext cx="648072" cy="409536"/>
            <a:chOff x="5226042" y="1349294"/>
            <a:chExt cx="648072" cy="409536"/>
          </a:xfrm>
        </p:grpSpPr>
        <p:sp>
          <p:nvSpPr>
            <p:cNvPr id="52" name="Rectangle: Rounded Corners 51">
              <a:extLst>
                <a:ext uri="{FF2B5EF4-FFF2-40B4-BE49-F238E27FC236}">
                  <a16:creationId xmlns:a16="http://schemas.microsoft.com/office/drawing/2014/main" id="{0E0ED1FF-9A64-4CD4-A4D0-AB08D1512856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53" name="Rectangle: Rounded Corners 52">
              <a:extLst>
                <a:ext uri="{FF2B5EF4-FFF2-40B4-BE49-F238E27FC236}">
                  <a16:creationId xmlns:a16="http://schemas.microsoft.com/office/drawing/2014/main" id="{8C15652C-449F-4CA6-9C89-B6C96392DFF4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77CE281A-1826-4CE8-B889-794981CA71C6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48D39028-5BEE-4058-BD58-712EA7C0478A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sp>
        <p:nvSpPr>
          <p:cNvPr id="79" name="Title 1">
            <a:extLst>
              <a:ext uri="{FF2B5EF4-FFF2-40B4-BE49-F238E27FC236}">
                <a16:creationId xmlns:a16="http://schemas.microsoft.com/office/drawing/2014/main" id="{55DF0BA7-E6E4-40E4-B284-175DF974C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404813"/>
            <a:ext cx="11521280" cy="755936"/>
          </a:xfrm>
        </p:spPr>
        <p:txBody>
          <a:bodyPr/>
          <a:lstStyle/>
          <a:p>
            <a:r>
              <a:rPr lang="en-US" dirty="0"/>
              <a:t>CDC – Change Data Capture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2F4D475-5D58-49AD-9592-F41A872A3D85}"/>
              </a:ext>
            </a:extLst>
          </p:cNvPr>
          <p:cNvSpPr txBox="1"/>
          <p:nvPr/>
        </p:nvSpPr>
        <p:spPr>
          <a:xfrm>
            <a:off x="2431625" y="1675695"/>
            <a:ext cx="914400" cy="3315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i="1" dirty="0"/>
              <a:t>Table: </a:t>
            </a:r>
            <a:r>
              <a:rPr lang="en-US" b="1" i="1" dirty="0"/>
              <a:t>A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63E33EF-C9E0-4499-8678-2C82E4184E53}"/>
              </a:ext>
            </a:extLst>
          </p:cNvPr>
          <p:cNvSpPr txBox="1"/>
          <p:nvPr/>
        </p:nvSpPr>
        <p:spPr>
          <a:xfrm>
            <a:off x="1493485" y="1823303"/>
            <a:ext cx="276215" cy="3315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b="1" i="1" dirty="0"/>
              <a:t>1.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C937140-DDBE-42E3-A076-DC655B1C1FBC}"/>
              </a:ext>
            </a:extLst>
          </p:cNvPr>
          <p:cNvCxnSpPr>
            <a:cxnSpLocks/>
          </p:cNvCxnSpPr>
          <p:nvPr/>
        </p:nvCxnSpPr>
        <p:spPr>
          <a:xfrm flipV="1">
            <a:off x="6600056" y="1840602"/>
            <a:ext cx="3051103" cy="174491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43" name="Graphic 42" descr="Pencil outline">
            <a:extLst>
              <a:ext uri="{FF2B5EF4-FFF2-40B4-BE49-F238E27FC236}">
                <a16:creationId xmlns:a16="http://schemas.microsoft.com/office/drawing/2014/main" id="{4E35F743-DDA7-4085-A45A-8A0C87B42EE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20887389">
            <a:off x="7506941" y="3219344"/>
            <a:ext cx="399925" cy="399925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05DCCF55-A223-4032-B1D9-F9F07CC08EB3}"/>
              </a:ext>
            </a:extLst>
          </p:cNvPr>
          <p:cNvSpPr txBox="1"/>
          <p:nvPr/>
        </p:nvSpPr>
        <p:spPr>
          <a:xfrm>
            <a:off x="7252909" y="3378762"/>
            <a:ext cx="102561" cy="31236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b="1" i="1" dirty="0"/>
              <a:t>2.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769B14E3-A87F-4382-A0D0-6D03FC6A9A27}"/>
              </a:ext>
            </a:extLst>
          </p:cNvPr>
          <p:cNvSpPr/>
          <p:nvPr/>
        </p:nvSpPr>
        <p:spPr>
          <a:xfrm>
            <a:off x="10305072" y="4355089"/>
            <a:ext cx="1444870" cy="249603"/>
          </a:xfrm>
          <a:prstGeom prst="roundRect">
            <a:avLst/>
          </a:prstGeom>
          <a:solidFill>
            <a:srgbClr val="2D37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i="1" dirty="0">
                <a:solidFill>
                  <a:schemeClr val="bg1"/>
                </a:solidFill>
                <a:latin typeface="+mj-lt"/>
              </a:rPr>
              <a:t>up-to-date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887F2E61-D4FD-43D2-8A6A-CC8B4EBAF3F2}"/>
              </a:ext>
            </a:extLst>
          </p:cNvPr>
          <p:cNvCxnSpPr>
            <a:cxnSpLocks/>
            <a:stCxn id="37" idx="3"/>
            <a:endCxn id="11" idx="2"/>
          </p:cNvCxnSpPr>
          <p:nvPr/>
        </p:nvCxnSpPr>
        <p:spPr>
          <a:xfrm>
            <a:off x="6600056" y="3585518"/>
            <a:ext cx="3051103" cy="12242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5999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0EE476-17AC-4250-9B66-53F3A95B5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GB"/>
              <a:t>University of Basel</a:t>
            </a:r>
          </a:p>
          <a:p>
            <a:pPr algn="r"/>
            <a:endParaRPr lang="de-CH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1CE04F-E07D-4664-A366-45AAE7184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18</a:t>
            </a:fld>
            <a:endParaRPr lang="de-CH" dirty="0"/>
          </a:p>
        </p:txBody>
      </p:sp>
      <p:sp>
        <p:nvSpPr>
          <p:cNvPr id="8" name="Datumsplatzhalter 2">
            <a:extLst>
              <a:ext uri="{FF2B5EF4-FFF2-40B4-BE49-F238E27FC236}">
                <a16:creationId xmlns:a16="http://schemas.microsoft.com/office/drawing/2014/main" id="{E3D230CB-3466-4803-A244-8F3BB3C277B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4800" y="6524626"/>
            <a:ext cx="3096904" cy="180000"/>
          </a:xfrm>
        </p:spPr>
        <p:txBody>
          <a:bodyPr/>
          <a:lstStyle/>
          <a:p>
            <a:r>
              <a:rPr lang="de-DE" dirty="0" err="1"/>
              <a:t>Freshness</a:t>
            </a:r>
            <a:r>
              <a:rPr lang="de-DE" dirty="0"/>
              <a:t>-Aware Data Management in </a:t>
            </a:r>
            <a:r>
              <a:rPr lang="de-DE" dirty="0" err="1"/>
              <a:t>Polypheny</a:t>
            </a:r>
            <a:r>
              <a:rPr lang="de-DE" dirty="0"/>
              <a:t>-DB , Marc Hennemann, 05.11.2021</a:t>
            </a:r>
            <a:endParaRPr lang="en-GB" dirty="0"/>
          </a:p>
          <a:p>
            <a:endParaRPr lang="de-CH" dirty="0"/>
          </a:p>
        </p:txBody>
      </p:sp>
      <p:pic>
        <p:nvPicPr>
          <p:cNvPr id="9" name="Graphic 8" descr="User with solid fill">
            <a:extLst>
              <a:ext uri="{FF2B5EF4-FFF2-40B4-BE49-F238E27FC236}">
                <a16:creationId xmlns:a16="http://schemas.microsoft.com/office/drawing/2014/main" id="{E69787FA-81D1-468A-9C88-46E6BE6F10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6821" y="2003792"/>
            <a:ext cx="671661" cy="671661"/>
          </a:xfrm>
          <a:prstGeom prst="rect">
            <a:avLst/>
          </a:prstGeom>
        </p:spPr>
      </p:pic>
      <p:sp>
        <p:nvSpPr>
          <p:cNvPr id="10" name="Cylinder 9">
            <a:extLst>
              <a:ext uri="{FF2B5EF4-FFF2-40B4-BE49-F238E27FC236}">
                <a16:creationId xmlns:a16="http://schemas.microsoft.com/office/drawing/2014/main" id="{C6771C17-4587-4D1D-9AC3-93F4B3E9FF55}"/>
              </a:ext>
            </a:extLst>
          </p:cNvPr>
          <p:cNvSpPr/>
          <p:nvPr/>
        </p:nvSpPr>
        <p:spPr>
          <a:xfrm>
            <a:off x="9651159" y="1266206"/>
            <a:ext cx="878478" cy="11487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ylinder 10">
            <a:extLst>
              <a:ext uri="{FF2B5EF4-FFF2-40B4-BE49-F238E27FC236}">
                <a16:creationId xmlns:a16="http://schemas.microsoft.com/office/drawing/2014/main" id="{CEC1F2FB-785A-4030-8452-39806B0E2852}"/>
              </a:ext>
            </a:extLst>
          </p:cNvPr>
          <p:cNvSpPr/>
          <p:nvPr/>
        </p:nvSpPr>
        <p:spPr>
          <a:xfrm>
            <a:off x="9651159" y="4235418"/>
            <a:ext cx="878478" cy="11487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0CB7BE2-1E22-49AD-8215-18FF5B0F8B52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868482" y="2339623"/>
            <a:ext cx="133038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B490AE5-6953-498F-A09F-6997F044B0B8}"/>
              </a:ext>
            </a:extLst>
          </p:cNvPr>
          <p:cNvSpPr txBox="1"/>
          <p:nvPr/>
        </p:nvSpPr>
        <p:spPr>
          <a:xfrm>
            <a:off x="9723533" y="969097"/>
            <a:ext cx="878477" cy="29644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dirty="0"/>
              <a:t>Store 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89A6BF5-3299-4A8D-B854-34EC1FCB7F85}"/>
              </a:ext>
            </a:extLst>
          </p:cNvPr>
          <p:cNvSpPr txBox="1"/>
          <p:nvPr/>
        </p:nvSpPr>
        <p:spPr>
          <a:xfrm>
            <a:off x="9723532" y="3938309"/>
            <a:ext cx="1189724" cy="34538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dirty="0"/>
              <a:t>Store B</a:t>
            </a:r>
          </a:p>
          <a:p>
            <a:pPr>
              <a:lnSpc>
                <a:spcPts val="2200"/>
              </a:lnSpc>
            </a:pP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753A575-2F8A-4760-B701-2502E1BBC14C}"/>
              </a:ext>
            </a:extLst>
          </p:cNvPr>
          <p:cNvSpPr txBox="1"/>
          <p:nvPr/>
        </p:nvSpPr>
        <p:spPr>
          <a:xfrm>
            <a:off x="1328850" y="2066139"/>
            <a:ext cx="914400" cy="3315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i="1" dirty="0"/>
              <a:t>write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1999661-29C6-472B-8834-F387374CEDAE}"/>
              </a:ext>
            </a:extLst>
          </p:cNvPr>
          <p:cNvGrpSpPr/>
          <p:nvPr/>
        </p:nvGrpSpPr>
        <p:grpSpPr>
          <a:xfrm>
            <a:off x="2198862" y="1292824"/>
            <a:ext cx="4401194" cy="4677312"/>
            <a:chOff x="3342168" y="1292824"/>
            <a:chExt cx="1312719" cy="4677312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D2DC757-5A6B-469D-A706-0258A55BAF82}"/>
                </a:ext>
              </a:extLst>
            </p:cNvPr>
            <p:cNvSpPr/>
            <p:nvPr/>
          </p:nvSpPr>
          <p:spPr>
            <a:xfrm>
              <a:off x="3342168" y="1292824"/>
              <a:ext cx="1312719" cy="4585387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19050">
              <a:solidFill>
                <a:schemeClr val="tx1"/>
              </a:solidFill>
              <a:prstDash val="dash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pic>
          <p:nvPicPr>
            <p:cNvPr id="36" name="Picture 35" descr="Logo&#10;&#10;Description automatically generated">
              <a:extLst>
                <a:ext uri="{FF2B5EF4-FFF2-40B4-BE49-F238E27FC236}">
                  <a16:creationId xmlns:a16="http://schemas.microsoft.com/office/drawing/2014/main" id="{FD95B03B-894F-45DA-A239-A7F176990BF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65060" y="5192348"/>
              <a:ext cx="274572" cy="777788"/>
            </a:xfrm>
            <a:prstGeom prst="rect">
              <a:avLst/>
            </a:prstGeom>
          </p:spPr>
        </p:pic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CCB20586-120F-46D5-B3E0-2AC643B285E6}"/>
              </a:ext>
            </a:extLst>
          </p:cNvPr>
          <p:cNvGrpSpPr/>
          <p:nvPr/>
        </p:nvGrpSpPr>
        <p:grpSpPr>
          <a:xfrm>
            <a:off x="9868317" y="1752640"/>
            <a:ext cx="466095" cy="294539"/>
            <a:chOff x="5226042" y="1349294"/>
            <a:chExt cx="648072" cy="409536"/>
          </a:xfrm>
        </p:grpSpPr>
        <p:sp>
          <p:nvSpPr>
            <p:cNvPr id="67" name="Rectangle: Rounded Corners 66">
              <a:extLst>
                <a:ext uri="{FF2B5EF4-FFF2-40B4-BE49-F238E27FC236}">
                  <a16:creationId xmlns:a16="http://schemas.microsoft.com/office/drawing/2014/main" id="{197628DE-CF86-4D99-931C-D77024CFC4FB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68" name="Rectangle: Rounded Corners 67">
              <a:extLst>
                <a:ext uri="{FF2B5EF4-FFF2-40B4-BE49-F238E27FC236}">
                  <a16:creationId xmlns:a16="http://schemas.microsoft.com/office/drawing/2014/main" id="{9BF663BE-F27A-4064-BFD2-3F11E1C764ED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69" name="Rectangle: Rounded Corners 68">
              <a:extLst>
                <a:ext uri="{FF2B5EF4-FFF2-40B4-BE49-F238E27FC236}">
                  <a16:creationId xmlns:a16="http://schemas.microsoft.com/office/drawing/2014/main" id="{6398EE34-D0F3-4B59-9722-29F523C9FBB1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70" name="Rectangle: Rounded Corners 69">
              <a:extLst>
                <a:ext uri="{FF2B5EF4-FFF2-40B4-BE49-F238E27FC236}">
                  <a16:creationId xmlns:a16="http://schemas.microsoft.com/office/drawing/2014/main" id="{39CDC385-D9AD-4794-9716-47BC433082FC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2EEAD1EC-AEE2-4E4A-92AD-73B146865A26}"/>
              </a:ext>
            </a:extLst>
          </p:cNvPr>
          <p:cNvGrpSpPr/>
          <p:nvPr/>
        </p:nvGrpSpPr>
        <p:grpSpPr>
          <a:xfrm>
            <a:off x="9869224" y="4697275"/>
            <a:ext cx="466095" cy="294539"/>
            <a:chOff x="5226042" y="1349294"/>
            <a:chExt cx="648072" cy="409536"/>
          </a:xfrm>
        </p:grpSpPr>
        <p:sp>
          <p:nvSpPr>
            <p:cNvPr id="72" name="Rectangle: Rounded Corners 71">
              <a:extLst>
                <a:ext uri="{FF2B5EF4-FFF2-40B4-BE49-F238E27FC236}">
                  <a16:creationId xmlns:a16="http://schemas.microsoft.com/office/drawing/2014/main" id="{686DA98E-4051-4F26-BFAE-D7238D1F525C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73" name="Rectangle: Rounded Corners 72">
              <a:extLst>
                <a:ext uri="{FF2B5EF4-FFF2-40B4-BE49-F238E27FC236}">
                  <a16:creationId xmlns:a16="http://schemas.microsoft.com/office/drawing/2014/main" id="{914E2ABE-57E0-4361-ACC4-290A3E6BF32B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74" name="Rectangle: Rounded Corners 73">
              <a:extLst>
                <a:ext uri="{FF2B5EF4-FFF2-40B4-BE49-F238E27FC236}">
                  <a16:creationId xmlns:a16="http://schemas.microsoft.com/office/drawing/2014/main" id="{7DA8801B-4BC8-4C77-AED0-E0E440EBDFC7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75" name="Rectangle: Rounded Corners 74">
              <a:extLst>
                <a:ext uri="{FF2B5EF4-FFF2-40B4-BE49-F238E27FC236}">
                  <a16:creationId xmlns:a16="http://schemas.microsoft.com/office/drawing/2014/main" id="{ED65520B-6392-4253-A208-1BB58E77B40B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94BF7D6D-136B-467E-B3D1-5238712441BC}"/>
              </a:ext>
            </a:extLst>
          </p:cNvPr>
          <p:cNvSpPr/>
          <p:nvPr/>
        </p:nvSpPr>
        <p:spPr>
          <a:xfrm>
            <a:off x="10334318" y="1378843"/>
            <a:ext cx="1444870" cy="249603"/>
          </a:xfrm>
          <a:prstGeom prst="roundRect">
            <a:avLst/>
          </a:prstGeom>
          <a:solidFill>
            <a:srgbClr val="2D37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i="1" dirty="0">
                <a:solidFill>
                  <a:schemeClr val="bg1"/>
                </a:solidFill>
                <a:latin typeface="+mj-lt"/>
              </a:rPr>
              <a:t>up-to-date</a:t>
            </a:r>
          </a:p>
        </p:txBody>
      </p: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0EC44C86-144A-4B39-AC29-377123910DE5}"/>
              </a:ext>
            </a:extLst>
          </p:cNvPr>
          <p:cNvSpPr/>
          <p:nvPr/>
        </p:nvSpPr>
        <p:spPr>
          <a:xfrm>
            <a:off x="10305072" y="4342215"/>
            <a:ext cx="1444870" cy="249603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i="1" dirty="0">
                <a:solidFill>
                  <a:schemeClr val="tx1"/>
                </a:solidFill>
                <a:latin typeface="+mj-lt"/>
              </a:rPr>
              <a:t>refreshable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A120CE11-4C8D-4CAE-BD06-DC278B1B7580}"/>
              </a:ext>
            </a:extLst>
          </p:cNvPr>
          <p:cNvGrpSpPr/>
          <p:nvPr/>
        </p:nvGrpSpPr>
        <p:grpSpPr>
          <a:xfrm>
            <a:off x="2528084" y="2116061"/>
            <a:ext cx="648072" cy="409536"/>
            <a:chOff x="5226042" y="1349294"/>
            <a:chExt cx="648072" cy="409536"/>
          </a:xfrm>
        </p:grpSpPr>
        <p:sp>
          <p:nvSpPr>
            <p:cNvPr id="52" name="Rectangle: Rounded Corners 51">
              <a:extLst>
                <a:ext uri="{FF2B5EF4-FFF2-40B4-BE49-F238E27FC236}">
                  <a16:creationId xmlns:a16="http://schemas.microsoft.com/office/drawing/2014/main" id="{0E0ED1FF-9A64-4CD4-A4D0-AB08D1512856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53" name="Rectangle: Rounded Corners 52">
              <a:extLst>
                <a:ext uri="{FF2B5EF4-FFF2-40B4-BE49-F238E27FC236}">
                  <a16:creationId xmlns:a16="http://schemas.microsoft.com/office/drawing/2014/main" id="{8C15652C-449F-4CA6-9C89-B6C96392DFF4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77CE281A-1826-4CE8-B889-794981CA71C6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48D39028-5BEE-4058-BD58-712EA7C0478A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sp>
        <p:nvSpPr>
          <p:cNvPr id="79" name="Title 1">
            <a:extLst>
              <a:ext uri="{FF2B5EF4-FFF2-40B4-BE49-F238E27FC236}">
                <a16:creationId xmlns:a16="http://schemas.microsoft.com/office/drawing/2014/main" id="{55DF0BA7-E6E4-40E4-B284-175DF974C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404813"/>
            <a:ext cx="11521280" cy="755936"/>
          </a:xfrm>
        </p:spPr>
        <p:txBody>
          <a:bodyPr/>
          <a:lstStyle/>
          <a:p>
            <a:r>
              <a:rPr lang="en-US" dirty="0"/>
              <a:t>CDC – Change Data Capture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2F4D475-5D58-49AD-9592-F41A872A3D85}"/>
              </a:ext>
            </a:extLst>
          </p:cNvPr>
          <p:cNvSpPr txBox="1"/>
          <p:nvPr/>
        </p:nvSpPr>
        <p:spPr>
          <a:xfrm>
            <a:off x="2431625" y="1675695"/>
            <a:ext cx="914400" cy="3315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i="1" dirty="0"/>
              <a:t>Table: </a:t>
            </a:r>
            <a:r>
              <a:rPr lang="en-US" b="1" i="1" dirty="0"/>
              <a:t>A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63E33EF-C9E0-4499-8678-2C82E4184E53}"/>
              </a:ext>
            </a:extLst>
          </p:cNvPr>
          <p:cNvSpPr txBox="1"/>
          <p:nvPr/>
        </p:nvSpPr>
        <p:spPr>
          <a:xfrm>
            <a:off x="1493485" y="1823303"/>
            <a:ext cx="276215" cy="3315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b="1" i="1" dirty="0"/>
              <a:t>1.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C937140-DDBE-42E3-A076-DC655B1C1FBC}"/>
              </a:ext>
            </a:extLst>
          </p:cNvPr>
          <p:cNvCxnSpPr>
            <a:cxnSpLocks/>
          </p:cNvCxnSpPr>
          <p:nvPr/>
        </p:nvCxnSpPr>
        <p:spPr>
          <a:xfrm flipV="1">
            <a:off x="6600056" y="1840602"/>
            <a:ext cx="3051103" cy="174491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43" name="Graphic 42" descr="Pencil outline">
            <a:extLst>
              <a:ext uri="{FF2B5EF4-FFF2-40B4-BE49-F238E27FC236}">
                <a16:creationId xmlns:a16="http://schemas.microsoft.com/office/drawing/2014/main" id="{4E35F743-DDA7-4085-A45A-8A0C87B42EE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20887389">
            <a:off x="7664543" y="2357703"/>
            <a:ext cx="399925" cy="399925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05DCCF55-A223-4032-B1D9-F9F07CC08EB3}"/>
              </a:ext>
            </a:extLst>
          </p:cNvPr>
          <p:cNvSpPr txBox="1"/>
          <p:nvPr/>
        </p:nvSpPr>
        <p:spPr>
          <a:xfrm>
            <a:off x="7410511" y="2517121"/>
            <a:ext cx="102561" cy="31236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b="1" i="1" dirty="0"/>
              <a:t>2.</a:t>
            </a:r>
          </a:p>
        </p:txBody>
      </p:sp>
    </p:spTree>
    <p:extLst>
      <p:ext uri="{BB962C8B-B14F-4D97-AF65-F5344CB8AC3E}">
        <p14:creationId xmlns:p14="http://schemas.microsoft.com/office/powerpoint/2010/main" val="1946765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0EE476-17AC-4250-9B66-53F3A95B5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GB"/>
              <a:t>University of Basel</a:t>
            </a:r>
          </a:p>
          <a:p>
            <a:pPr algn="r"/>
            <a:endParaRPr lang="de-CH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1CE04F-E07D-4664-A366-45AAE7184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19</a:t>
            </a:fld>
            <a:endParaRPr lang="de-CH" dirty="0"/>
          </a:p>
        </p:txBody>
      </p:sp>
      <p:sp>
        <p:nvSpPr>
          <p:cNvPr id="8" name="Datumsplatzhalter 2">
            <a:extLst>
              <a:ext uri="{FF2B5EF4-FFF2-40B4-BE49-F238E27FC236}">
                <a16:creationId xmlns:a16="http://schemas.microsoft.com/office/drawing/2014/main" id="{E3D230CB-3466-4803-A244-8F3BB3C277B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4800" y="6524626"/>
            <a:ext cx="3096904" cy="180000"/>
          </a:xfrm>
        </p:spPr>
        <p:txBody>
          <a:bodyPr/>
          <a:lstStyle/>
          <a:p>
            <a:r>
              <a:rPr lang="de-DE" dirty="0" err="1"/>
              <a:t>Freshness</a:t>
            </a:r>
            <a:r>
              <a:rPr lang="de-DE" dirty="0"/>
              <a:t>-Aware Data Management in </a:t>
            </a:r>
            <a:r>
              <a:rPr lang="de-DE" dirty="0" err="1"/>
              <a:t>Polypheny</a:t>
            </a:r>
            <a:r>
              <a:rPr lang="de-DE" dirty="0"/>
              <a:t>-DB , Marc Hennemann, 05.11.2021</a:t>
            </a:r>
            <a:endParaRPr lang="en-GB" dirty="0"/>
          </a:p>
          <a:p>
            <a:endParaRPr lang="de-CH" dirty="0"/>
          </a:p>
        </p:txBody>
      </p:sp>
      <p:pic>
        <p:nvPicPr>
          <p:cNvPr id="9" name="Graphic 8" descr="User with solid fill">
            <a:extLst>
              <a:ext uri="{FF2B5EF4-FFF2-40B4-BE49-F238E27FC236}">
                <a16:creationId xmlns:a16="http://schemas.microsoft.com/office/drawing/2014/main" id="{E69787FA-81D1-468A-9C88-46E6BE6F10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6821" y="2003792"/>
            <a:ext cx="671661" cy="671661"/>
          </a:xfrm>
          <a:prstGeom prst="rect">
            <a:avLst/>
          </a:prstGeom>
        </p:spPr>
      </p:pic>
      <p:sp>
        <p:nvSpPr>
          <p:cNvPr id="10" name="Cylinder 9">
            <a:extLst>
              <a:ext uri="{FF2B5EF4-FFF2-40B4-BE49-F238E27FC236}">
                <a16:creationId xmlns:a16="http://schemas.microsoft.com/office/drawing/2014/main" id="{C6771C17-4587-4D1D-9AC3-93F4B3E9FF55}"/>
              </a:ext>
            </a:extLst>
          </p:cNvPr>
          <p:cNvSpPr/>
          <p:nvPr/>
        </p:nvSpPr>
        <p:spPr>
          <a:xfrm>
            <a:off x="9651159" y="1266206"/>
            <a:ext cx="878478" cy="11487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ylinder 10">
            <a:extLst>
              <a:ext uri="{FF2B5EF4-FFF2-40B4-BE49-F238E27FC236}">
                <a16:creationId xmlns:a16="http://schemas.microsoft.com/office/drawing/2014/main" id="{CEC1F2FB-785A-4030-8452-39806B0E2852}"/>
              </a:ext>
            </a:extLst>
          </p:cNvPr>
          <p:cNvSpPr/>
          <p:nvPr/>
        </p:nvSpPr>
        <p:spPr>
          <a:xfrm>
            <a:off x="9651159" y="4235418"/>
            <a:ext cx="878478" cy="11487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0CB7BE2-1E22-49AD-8215-18FF5B0F8B52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868482" y="2339623"/>
            <a:ext cx="133038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B490AE5-6953-498F-A09F-6997F044B0B8}"/>
              </a:ext>
            </a:extLst>
          </p:cNvPr>
          <p:cNvSpPr txBox="1"/>
          <p:nvPr/>
        </p:nvSpPr>
        <p:spPr>
          <a:xfrm>
            <a:off x="9723533" y="969097"/>
            <a:ext cx="878477" cy="29644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dirty="0"/>
              <a:t>Store 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89A6BF5-3299-4A8D-B854-34EC1FCB7F85}"/>
              </a:ext>
            </a:extLst>
          </p:cNvPr>
          <p:cNvSpPr txBox="1"/>
          <p:nvPr/>
        </p:nvSpPr>
        <p:spPr>
          <a:xfrm>
            <a:off x="9723532" y="3938309"/>
            <a:ext cx="1189724" cy="34538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dirty="0"/>
              <a:t>Store B</a:t>
            </a:r>
          </a:p>
          <a:p>
            <a:pPr>
              <a:lnSpc>
                <a:spcPts val="2200"/>
              </a:lnSpc>
            </a:pP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753A575-2F8A-4760-B701-2502E1BBC14C}"/>
              </a:ext>
            </a:extLst>
          </p:cNvPr>
          <p:cNvSpPr txBox="1"/>
          <p:nvPr/>
        </p:nvSpPr>
        <p:spPr>
          <a:xfrm>
            <a:off x="1328850" y="2066139"/>
            <a:ext cx="914400" cy="3315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i="1" dirty="0"/>
              <a:t>write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1999661-29C6-472B-8834-F387374CEDAE}"/>
              </a:ext>
            </a:extLst>
          </p:cNvPr>
          <p:cNvGrpSpPr/>
          <p:nvPr/>
        </p:nvGrpSpPr>
        <p:grpSpPr>
          <a:xfrm>
            <a:off x="2198862" y="1292824"/>
            <a:ext cx="4401194" cy="4677312"/>
            <a:chOff x="3342168" y="1292824"/>
            <a:chExt cx="1312719" cy="4677312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D2DC757-5A6B-469D-A706-0258A55BAF82}"/>
                </a:ext>
              </a:extLst>
            </p:cNvPr>
            <p:cNvSpPr/>
            <p:nvPr/>
          </p:nvSpPr>
          <p:spPr>
            <a:xfrm>
              <a:off x="3342168" y="1292824"/>
              <a:ext cx="1312719" cy="4585387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19050">
              <a:solidFill>
                <a:schemeClr val="tx1"/>
              </a:solidFill>
              <a:prstDash val="dash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pic>
          <p:nvPicPr>
            <p:cNvPr id="36" name="Picture 35" descr="Logo&#10;&#10;Description automatically generated">
              <a:extLst>
                <a:ext uri="{FF2B5EF4-FFF2-40B4-BE49-F238E27FC236}">
                  <a16:creationId xmlns:a16="http://schemas.microsoft.com/office/drawing/2014/main" id="{FD95B03B-894F-45DA-A239-A7F176990BF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65060" y="5192348"/>
              <a:ext cx="274572" cy="777788"/>
            </a:xfrm>
            <a:prstGeom prst="rect">
              <a:avLst/>
            </a:prstGeom>
          </p:spPr>
        </p:pic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CCB20586-120F-46D5-B3E0-2AC643B285E6}"/>
              </a:ext>
            </a:extLst>
          </p:cNvPr>
          <p:cNvGrpSpPr/>
          <p:nvPr/>
        </p:nvGrpSpPr>
        <p:grpSpPr>
          <a:xfrm>
            <a:off x="9868317" y="1752640"/>
            <a:ext cx="466095" cy="294539"/>
            <a:chOff x="5226042" y="1349294"/>
            <a:chExt cx="648072" cy="409536"/>
          </a:xfrm>
        </p:grpSpPr>
        <p:sp>
          <p:nvSpPr>
            <p:cNvPr id="67" name="Rectangle: Rounded Corners 66">
              <a:extLst>
                <a:ext uri="{FF2B5EF4-FFF2-40B4-BE49-F238E27FC236}">
                  <a16:creationId xmlns:a16="http://schemas.microsoft.com/office/drawing/2014/main" id="{197628DE-CF86-4D99-931C-D77024CFC4FB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68" name="Rectangle: Rounded Corners 67">
              <a:extLst>
                <a:ext uri="{FF2B5EF4-FFF2-40B4-BE49-F238E27FC236}">
                  <a16:creationId xmlns:a16="http://schemas.microsoft.com/office/drawing/2014/main" id="{9BF663BE-F27A-4064-BFD2-3F11E1C764ED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69" name="Rectangle: Rounded Corners 68">
              <a:extLst>
                <a:ext uri="{FF2B5EF4-FFF2-40B4-BE49-F238E27FC236}">
                  <a16:creationId xmlns:a16="http://schemas.microsoft.com/office/drawing/2014/main" id="{6398EE34-D0F3-4B59-9722-29F523C9FBB1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70" name="Rectangle: Rounded Corners 69">
              <a:extLst>
                <a:ext uri="{FF2B5EF4-FFF2-40B4-BE49-F238E27FC236}">
                  <a16:creationId xmlns:a16="http://schemas.microsoft.com/office/drawing/2014/main" id="{39CDC385-D9AD-4794-9716-47BC433082FC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2EEAD1EC-AEE2-4E4A-92AD-73B146865A26}"/>
              </a:ext>
            </a:extLst>
          </p:cNvPr>
          <p:cNvGrpSpPr/>
          <p:nvPr/>
        </p:nvGrpSpPr>
        <p:grpSpPr>
          <a:xfrm>
            <a:off x="9869224" y="4697275"/>
            <a:ext cx="466095" cy="294539"/>
            <a:chOff x="5226042" y="1349294"/>
            <a:chExt cx="648072" cy="409536"/>
          </a:xfrm>
        </p:grpSpPr>
        <p:sp>
          <p:nvSpPr>
            <p:cNvPr id="72" name="Rectangle: Rounded Corners 71">
              <a:extLst>
                <a:ext uri="{FF2B5EF4-FFF2-40B4-BE49-F238E27FC236}">
                  <a16:creationId xmlns:a16="http://schemas.microsoft.com/office/drawing/2014/main" id="{686DA98E-4051-4F26-BFAE-D7238D1F525C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73" name="Rectangle: Rounded Corners 72">
              <a:extLst>
                <a:ext uri="{FF2B5EF4-FFF2-40B4-BE49-F238E27FC236}">
                  <a16:creationId xmlns:a16="http://schemas.microsoft.com/office/drawing/2014/main" id="{914E2ABE-57E0-4361-ACC4-290A3E6BF32B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74" name="Rectangle: Rounded Corners 73">
              <a:extLst>
                <a:ext uri="{FF2B5EF4-FFF2-40B4-BE49-F238E27FC236}">
                  <a16:creationId xmlns:a16="http://schemas.microsoft.com/office/drawing/2014/main" id="{7DA8801B-4BC8-4C77-AED0-E0E440EBDFC7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75" name="Rectangle: Rounded Corners 74">
              <a:extLst>
                <a:ext uri="{FF2B5EF4-FFF2-40B4-BE49-F238E27FC236}">
                  <a16:creationId xmlns:a16="http://schemas.microsoft.com/office/drawing/2014/main" id="{ED65520B-6392-4253-A208-1BB58E77B40B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94BF7D6D-136B-467E-B3D1-5238712441BC}"/>
              </a:ext>
            </a:extLst>
          </p:cNvPr>
          <p:cNvSpPr/>
          <p:nvPr/>
        </p:nvSpPr>
        <p:spPr>
          <a:xfrm>
            <a:off x="10334318" y="1378843"/>
            <a:ext cx="1444870" cy="249603"/>
          </a:xfrm>
          <a:prstGeom prst="roundRect">
            <a:avLst/>
          </a:prstGeom>
          <a:solidFill>
            <a:srgbClr val="2D37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i="1" dirty="0">
                <a:solidFill>
                  <a:schemeClr val="bg1"/>
                </a:solidFill>
                <a:latin typeface="+mj-lt"/>
              </a:rPr>
              <a:t>up-to-date</a:t>
            </a:r>
          </a:p>
        </p:txBody>
      </p: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0EC44C86-144A-4B39-AC29-377123910DE5}"/>
              </a:ext>
            </a:extLst>
          </p:cNvPr>
          <p:cNvSpPr/>
          <p:nvPr/>
        </p:nvSpPr>
        <p:spPr>
          <a:xfrm>
            <a:off x="10305072" y="4342215"/>
            <a:ext cx="1444870" cy="249603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i="1" dirty="0">
                <a:solidFill>
                  <a:schemeClr val="tx1"/>
                </a:solidFill>
                <a:latin typeface="+mj-lt"/>
              </a:rPr>
              <a:t>refreshable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A120CE11-4C8D-4CAE-BD06-DC278B1B7580}"/>
              </a:ext>
            </a:extLst>
          </p:cNvPr>
          <p:cNvGrpSpPr/>
          <p:nvPr/>
        </p:nvGrpSpPr>
        <p:grpSpPr>
          <a:xfrm>
            <a:off x="2528084" y="2116061"/>
            <a:ext cx="648072" cy="409536"/>
            <a:chOff x="5226042" y="1349294"/>
            <a:chExt cx="648072" cy="409536"/>
          </a:xfrm>
        </p:grpSpPr>
        <p:sp>
          <p:nvSpPr>
            <p:cNvPr id="52" name="Rectangle: Rounded Corners 51">
              <a:extLst>
                <a:ext uri="{FF2B5EF4-FFF2-40B4-BE49-F238E27FC236}">
                  <a16:creationId xmlns:a16="http://schemas.microsoft.com/office/drawing/2014/main" id="{0E0ED1FF-9A64-4CD4-A4D0-AB08D1512856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53" name="Rectangle: Rounded Corners 52">
              <a:extLst>
                <a:ext uri="{FF2B5EF4-FFF2-40B4-BE49-F238E27FC236}">
                  <a16:creationId xmlns:a16="http://schemas.microsoft.com/office/drawing/2014/main" id="{8C15652C-449F-4CA6-9C89-B6C96392DFF4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77CE281A-1826-4CE8-B889-794981CA71C6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48D39028-5BEE-4058-BD58-712EA7C0478A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sp>
        <p:nvSpPr>
          <p:cNvPr id="79" name="Title 1">
            <a:extLst>
              <a:ext uri="{FF2B5EF4-FFF2-40B4-BE49-F238E27FC236}">
                <a16:creationId xmlns:a16="http://schemas.microsoft.com/office/drawing/2014/main" id="{55DF0BA7-E6E4-40E4-B284-175DF974C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404813"/>
            <a:ext cx="11521280" cy="755936"/>
          </a:xfrm>
        </p:spPr>
        <p:txBody>
          <a:bodyPr/>
          <a:lstStyle/>
          <a:p>
            <a:r>
              <a:rPr lang="en-US" dirty="0"/>
              <a:t>CDC – Change Data Capture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2F4D475-5D58-49AD-9592-F41A872A3D85}"/>
              </a:ext>
            </a:extLst>
          </p:cNvPr>
          <p:cNvSpPr txBox="1"/>
          <p:nvPr/>
        </p:nvSpPr>
        <p:spPr>
          <a:xfrm>
            <a:off x="2431625" y="1675695"/>
            <a:ext cx="914400" cy="3315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i="1" dirty="0"/>
              <a:t>Table: </a:t>
            </a:r>
            <a:r>
              <a:rPr lang="en-US" b="1" i="1" dirty="0"/>
              <a:t>A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63E33EF-C9E0-4499-8678-2C82E4184E53}"/>
              </a:ext>
            </a:extLst>
          </p:cNvPr>
          <p:cNvSpPr txBox="1"/>
          <p:nvPr/>
        </p:nvSpPr>
        <p:spPr>
          <a:xfrm>
            <a:off x="1493485" y="1823303"/>
            <a:ext cx="276215" cy="3315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b="1" i="1" dirty="0"/>
              <a:t>1.</a:t>
            </a:r>
          </a:p>
        </p:txBody>
      </p:sp>
    </p:spTree>
    <p:extLst>
      <p:ext uri="{BB962C8B-B14F-4D97-AF65-F5344CB8AC3E}">
        <p14:creationId xmlns:p14="http://schemas.microsoft.com/office/powerpoint/2010/main" val="2708080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33A0C-3151-4DFD-B700-75A50BF44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ToDo’s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64280C-EF96-4ED0-86C2-AE000F76FD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Refactor Locking</a:t>
            </a:r>
          </a:p>
          <a:p>
            <a:pPr marL="4657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Limit to Primaries</a:t>
            </a:r>
          </a:p>
          <a:p>
            <a:pPr marL="465750" lvl="1" indent="-285750">
              <a:buFont typeface="Arial" panose="020B0604020202020204" pitchFamily="34" charset="0"/>
              <a:buChar char="•"/>
            </a:pPr>
            <a:r>
              <a:rPr lang="en-US" sz="1600" i="1" dirty="0"/>
              <a:t>(Introduce additional “locks”)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Update Propagation</a:t>
            </a:r>
          </a:p>
          <a:p>
            <a:pPr marL="4657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Eventual Consistency</a:t>
            </a:r>
          </a:p>
          <a:p>
            <a:pPr marL="4657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Lazy Replication</a:t>
            </a:r>
          </a:p>
          <a:p>
            <a:pPr marL="4657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Identify Stale Data</a:t>
            </a:r>
          </a:p>
          <a:p>
            <a:pPr lvl="1" indent="0">
              <a:buNone/>
            </a:pPr>
            <a:r>
              <a:rPr lang="en-US" sz="1600" dirty="0"/>
              <a:t>	</a:t>
            </a: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Freshness-aware  Read Access</a:t>
            </a:r>
          </a:p>
          <a:p>
            <a:pPr marL="4657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Extend Query Languages</a:t>
            </a:r>
          </a:p>
          <a:p>
            <a:pPr marL="4657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Freshness Manager </a:t>
            </a:r>
          </a:p>
          <a:p>
            <a:pPr marL="4657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Routing</a:t>
            </a:r>
          </a:p>
          <a:p>
            <a:pPr marL="465750" lvl="1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BB8DD6-1EC6-4496-AD80-CA5882FAE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Title of presentation, author, DD.MM.YY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23A1A9-AE8B-4045-971B-1B299C832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GB"/>
              <a:t>University of Basel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B1192E-BA5E-4CE6-8303-FB0FED715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2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024324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0EE476-17AC-4250-9B66-53F3A95B5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GB"/>
              <a:t>University of Basel</a:t>
            </a:r>
          </a:p>
          <a:p>
            <a:pPr algn="r"/>
            <a:endParaRPr lang="de-CH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1CE04F-E07D-4664-A366-45AAE7184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20</a:t>
            </a:fld>
            <a:endParaRPr lang="de-CH" dirty="0"/>
          </a:p>
        </p:txBody>
      </p:sp>
      <p:sp>
        <p:nvSpPr>
          <p:cNvPr id="8" name="Datumsplatzhalter 2">
            <a:extLst>
              <a:ext uri="{FF2B5EF4-FFF2-40B4-BE49-F238E27FC236}">
                <a16:creationId xmlns:a16="http://schemas.microsoft.com/office/drawing/2014/main" id="{E3D230CB-3466-4803-A244-8F3BB3C277B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4800" y="6524626"/>
            <a:ext cx="3096904" cy="180000"/>
          </a:xfrm>
        </p:spPr>
        <p:txBody>
          <a:bodyPr/>
          <a:lstStyle/>
          <a:p>
            <a:r>
              <a:rPr lang="de-DE" dirty="0" err="1"/>
              <a:t>Freshness</a:t>
            </a:r>
            <a:r>
              <a:rPr lang="de-DE" dirty="0"/>
              <a:t>-Aware Data Management in </a:t>
            </a:r>
            <a:r>
              <a:rPr lang="de-DE" dirty="0" err="1"/>
              <a:t>Polypheny</a:t>
            </a:r>
            <a:r>
              <a:rPr lang="de-DE" dirty="0"/>
              <a:t>-DB , Marc Hennemann, 05.11.2021</a:t>
            </a:r>
            <a:endParaRPr lang="en-GB" dirty="0"/>
          </a:p>
          <a:p>
            <a:endParaRPr lang="de-CH" dirty="0"/>
          </a:p>
        </p:txBody>
      </p:sp>
      <p:pic>
        <p:nvPicPr>
          <p:cNvPr id="9" name="Graphic 8" descr="User with solid fill">
            <a:extLst>
              <a:ext uri="{FF2B5EF4-FFF2-40B4-BE49-F238E27FC236}">
                <a16:creationId xmlns:a16="http://schemas.microsoft.com/office/drawing/2014/main" id="{E69787FA-81D1-468A-9C88-46E6BE6F10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6821" y="2003792"/>
            <a:ext cx="671661" cy="671661"/>
          </a:xfrm>
          <a:prstGeom prst="rect">
            <a:avLst/>
          </a:prstGeom>
        </p:spPr>
      </p:pic>
      <p:sp>
        <p:nvSpPr>
          <p:cNvPr id="10" name="Cylinder 9">
            <a:extLst>
              <a:ext uri="{FF2B5EF4-FFF2-40B4-BE49-F238E27FC236}">
                <a16:creationId xmlns:a16="http://schemas.microsoft.com/office/drawing/2014/main" id="{C6771C17-4587-4D1D-9AC3-93F4B3E9FF55}"/>
              </a:ext>
            </a:extLst>
          </p:cNvPr>
          <p:cNvSpPr/>
          <p:nvPr/>
        </p:nvSpPr>
        <p:spPr>
          <a:xfrm>
            <a:off x="9651159" y="1266206"/>
            <a:ext cx="878478" cy="11487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ylinder 10">
            <a:extLst>
              <a:ext uri="{FF2B5EF4-FFF2-40B4-BE49-F238E27FC236}">
                <a16:creationId xmlns:a16="http://schemas.microsoft.com/office/drawing/2014/main" id="{CEC1F2FB-785A-4030-8452-39806B0E2852}"/>
              </a:ext>
            </a:extLst>
          </p:cNvPr>
          <p:cNvSpPr/>
          <p:nvPr/>
        </p:nvSpPr>
        <p:spPr>
          <a:xfrm>
            <a:off x="9651159" y="4235418"/>
            <a:ext cx="878478" cy="11487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0CB7BE2-1E22-49AD-8215-18FF5B0F8B52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868482" y="2339623"/>
            <a:ext cx="133038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B490AE5-6953-498F-A09F-6997F044B0B8}"/>
              </a:ext>
            </a:extLst>
          </p:cNvPr>
          <p:cNvSpPr txBox="1"/>
          <p:nvPr/>
        </p:nvSpPr>
        <p:spPr>
          <a:xfrm>
            <a:off x="9723533" y="969097"/>
            <a:ext cx="878477" cy="29644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dirty="0"/>
              <a:t>Store 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89A6BF5-3299-4A8D-B854-34EC1FCB7F85}"/>
              </a:ext>
            </a:extLst>
          </p:cNvPr>
          <p:cNvSpPr txBox="1"/>
          <p:nvPr/>
        </p:nvSpPr>
        <p:spPr>
          <a:xfrm>
            <a:off x="9723532" y="3938309"/>
            <a:ext cx="1189724" cy="34538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dirty="0"/>
              <a:t>Store B</a:t>
            </a:r>
          </a:p>
          <a:p>
            <a:pPr>
              <a:lnSpc>
                <a:spcPts val="2200"/>
              </a:lnSpc>
            </a:pP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753A575-2F8A-4760-B701-2502E1BBC14C}"/>
              </a:ext>
            </a:extLst>
          </p:cNvPr>
          <p:cNvSpPr txBox="1"/>
          <p:nvPr/>
        </p:nvSpPr>
        <p:spPr>
          <a:xfrm>
            <a:off x="1328850" y="2066139"/>
            <a:ext cx="914400" cy="3315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i="1" dirty="0"/>
              <a:t>write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1999661-29C6-472B-8834-F387374CEDAE}"/>
              </a:ext>
            </a:extLst>
          </p:cNvPr>
          <p:cNvGrpSpPr/>
          <p:nvPr/>
        </p:nvGrpSpPr>
        <p:grpSpPr>
          <a:xfrm>
            <a:off x="2198862" y="1292824"/>
            <a:ext cx="4401194" cy="4677312"/>
            <a:chOff x="3342168" y="1292824"/>
            <a:chExt cx="1312719" cy="4677312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D2DC757-5A6B-469D-A706-0258A55BAF82}"/>
                </a:ext>
              </a:extLst>
            </p:cNvPr>
            <p:cNvSpPr/>
            <p:nvPr/>
          </p:nvSpPr>
          <p:spPr>
            <a:xfrm>
              <a:off x="3342168" y="1292824"/>
              <a:ext cx="1312719" cy="4585387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19050">
              <a:solidFill>
                <a:schemeClr val="tx1"/>
              </a:solidFill>
              <a:prstDash val="dash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pic>
          <p:nvPicPr>
            <p:cNvPr id="36" name="Picture 35" descr="Logo&#10;&#10;Description automatically generated">
              <a:extLst>
                <a:ext uri="{FF2B5EF4-FFF2-40B4-BE49-F238E27FC236}">
                  <a16:creationId xmlns:a16="http://schemas.microsoft.com/office/drawing/2014/main" id="{FD95B03B-894F-45DA-A239-A7F176990BF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65060" y="5192348"/>
              <a:ext cx="274572" cy="777788"/>
            </a:xfrm>
            <a:prstGeom prst="rect">
              <a:avLst/>
            </a:prstGeom>
          </p:spPr>
        </p:pic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CCB20586-120F-46D5-B3E0-2AC643B285E6}"/>
              </a:ext>
            </a:extLst>
          </p:cNvPr>
          <p:cNvGrpSpPr/>
          <p:nvPr/>
        </p:nvGrpSpPr>
        <p:grpSpPr>
          <a:xfrm>
            <a:off x="9868317" y="1752640"/>
            <a:ext cx="466095" cy="294539"/>
            <a:chOff x="5226042" y="1349294"/>
            <a:chExt cx="648072" cy="409536"/>
          </a:xfrm>
        </p:grpSpPr>
        <p:sp>
          <p:nvSpPr>
            <p:cNvPr id="67" name="Rectangle: Rounded Corners 66">
              <a:extLst>
                <a:ext uri="{FF2B5EF4-FFF2-40B4-BE49-F238E27FC236}">
                  <a16:creationId xmlns:a16="http://schemas.microsoft.com/office/drawing/2014/main" id="{197628DE-CF86-4D99-931C-D77024CFC4FB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68" name="Rectangle: Rounded Corners 67">
              <a:extLst>
                <a:ext uri="{FF2B5EF4-FFF2-40B4-BE49-F238E27FC236}">
                  <a16:creationId xmlns:a16="http://schemas.microsoft.com/office/drawing/2014/main" id="{9BF663BE-F27A-4064-BFD2-3F11E1C764ED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69" name="Rectangle: Rounded Corners 68">
              <a:extLst>
                <a:ext uri="{FF2B5EF4-FFF2-40B4-BE49-F238E27FC236}">
                  <a16:creationId xmlns:a16="http://schemas.microsoft.com/office/drawing/2014/main" id="{6398EE34-D0F3-4B59-9722-29F523C9FBB1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70" name="Rectangle: Rounded Corners 69">
              <a:extLst>
                <a:ext uri="{FF2B5EF4-FFF2-40B4-BE49-F238E27FC236}">
                  <a16:creationId xmlns:a16="http://schemas.microsoft.com/office/drawing/2014/main" id="{39CDC385-D9AD-4794-9716-47BC433082FC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2EEAD1EC-AEE2-4E4A-92AD-73B146865A26}"/>
              </a:ext>
            </a:extLst>
          </p:cNvPr>
          <p:cNvGrpSpPr/>
          <p:nvPr/>
        </p:nvGrpSpPr>
        <p:grpSpPr>
          <a:xfrm>
            <a:off x="9869224" y="4697275"/>
            <a:ext cx="466095" cy="294539"/>
            <a:chOff x="5226042" y="1349294"/>
            <a:chExt cx="648072" cy="409536"/>
          </a:xfrm>
        </p:grpSpPr>
        <p:sp>
          <p:nvSpPr>
            <p:cNvPr id="72" name="Rectangle: Rounded Corners 71">
              <a:extLst>
                <a:ext uri="{FF2B5EF4-FFF2-40B4-BE49-F238E27FC236}">
                  <a16:creationId xmlns:a16="http://schemas.microsoft.com/office/drawing/2014/main" id="{686DA98E-4051-4F26-BFAE-D7238D1F525C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73" name="Rectangle: Rounded Corners 72">
              <a:extLst>
                <a:ext uri="{FF2B5EF4-FFF2-40B4-BE49-F238E27FC236}">
                  <a16:creationId xmlns:a16="http://schemas.microsoft.com/office/drawing/2014/main" id="{914E2ABE-57E0-4361-ACC4-290A3E6BF32B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74" name="Rectangle: Rounded Corners 73">
              <a:extLst>
                <a:ext uri="{FF2B5EF4-FFF2-40B4-BE49-F238E27FC236}">
                  <a16:creationId xmlns:a16="http://schemas.microsoft.com/office/drawing/2014/main" id="{7DA8801B-4BC8-4C77-AED0-E0E440EBDFC7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75" name="Rectangle: Rounded Corners 74">
              <a:extLst>
                <a:ext uri="{FF2B5EF4-FFF2-40B4-BE49-F238E27FC236}">
                  <a16:creationId xmlns:a16="http://schemas.microsoft.com/office/drawing/2014/main" id="{ED65520B-6392-4253-A208-1BB58E77B40B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94BF7D6D-136B-467E-B3D1-5238712441BC}"/>
              </a:ext>
            </a:extLst>
          </p:cNvPr>
          <p:cNvSpPr/>
          <p:nvPr/>
        </p:nvSpPr>
        <p:spPr>
          <a:xfrm>
            <a:off x="10334318" y="1378843"/>
            <a:ext cx="1444870" cy="249603"/>
          </a:xfrm>
          <a:prstGeom prst="roundRect">
            <a:avLst/>
          </a:prstGeom>
          <a:solidFill>
            <a:srgbClr val="2D37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i="1" dirty="0">
                <a:solidFill>
                  <a:schemeClr val="bg1"/>
                </a:solidFill>
                <a:latin typeface="+mj-lt"/>
              </a:rPr>
              <a:t>up-to-date</a:t>
            </a:r>
          </a:p>
        </p:txBody>
      </p: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0EC44C86-144A-4B39-AC29-377123910DE5}"/>
              </a:ext>
            </a:extLst>
          </p:cNvPr>
          <p:cNvSpPr/>
          <p:nvPr/>
        </p:nvSpPr>
        <p:spPr>
          <a:xfrm>
            <a:off x="10305072" y="4342215"/>
            <a:ext cx="1444870" cy="249603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i="1" dirty="0">
                <a:solidFill>
                  <a:schemeClr val="tx1"/>
                </a:solidFill>
                <a:latin typeface="+mj-lt"/>
              </a:rPr>
              <a:t>refreshable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A120CE11-4C8D-4CAE-BD06-DC278B1B7580}"/>
              </a:ext>
            </a:extLst>
          </p:cNvPr>
          <p:cNvGrpSpPr/>
          <p:nvPr/>
        </p:nvGrpSpPr>
        <p:grpSpPr>
          <a:xfrm>
            <a:off x="2528084" y="2116061"/>
            <a:ext cx="648072" cy="409536"/>
            <a:chOff x="5226042" y="1349294"/>
            <a:chExt cx="648072" cy="409536"/>
          </a:xfrm>
        </p:grpSpPr>
        <p:sp>
          <p:nvSpPr>
            <p:cNvPr id="52" name="Rectangle: Rounded Corners 51">
              <a:extLst>
                <a:ext uri="{FF2B5EF4-FFF2-40B4-BE49-F238E27FC236}">
                  <a16:creationId xmlns:a16="http://schemas.microsoft.com/office/drawing/2014/main" id="{0E0ED1FF-9A64-4CD4-A4D0-AB08D1512856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53" name="Rectangle: Rounded Corners 52">
              <a:extLst>
                <a:ext uri="{FF2B5EF4-FFF2-40B4-BE49-F238E27FC236}">
                  <a16:creationId xmlns:a16="http://schemas.microsoft.com/office/drawing/2014/main" id="{8C15652C-449F-4CA6-9C89-B6C96392DFF4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77CE281A-1826-4CE8-B889-794981CA71C6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48D39028-5BEE-4058-BD58-712EA7C0478A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sp>
        <p:nvSpPr>
          <p:cNvPr id="79" name="Title 1">
            <a:extLst>
              <a:ext uri="{FF2B5EF4-FFF2-40B4-BE49-F238E27FC236}">
                <a16:creationId xmlns:a16="http://schemas.microsoft.com/office/drawing/2014/main" id="{55DF0BA7-E6E4-40E4-B284-175DF974C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404813"/>
            <a:ext cx="11521280" cy="755936"/>
          </a:xfrm>
        </p:spPr>
        <p:txBody>
          <a:bodyPr/>
          <a:lstStyle/>
          <a:p>
            <a:r>
              <a:rPr lang="en-US" dirty="0"/>
              <a:t>CDC – Change Data Capture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FAE8B24C-9D50-4265-A160-684A0543BEC9}"/>
              </a:ext>
            </a:extLst>
          </p:cNvPr>
          <p:cNvSpPr/>
          <p:nvPr/>
        </p:nvSpPr>
        <p:spPr>
          <a:xfrm>
            <a:off x="4324155" y="2013279"/>
            <a:ext cx="1627896" cy="17112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DELETE | TX 3 | Part 2</a:t>
            </a:r>
            <a:endParaRPr lang="en-US" sz="1400" dirty="0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69D2AD9B-7B00-4066-9890-CE3F93339301}"/>
              </a:ext>
            </a:extLst>
          </p:cNvPr>
          <p:cNvSpPr/>
          <p:nvPr/>
        </p:nvSpPr>
        <p:spPr>
          <a:xfrm>
            <a:off x="4324154" y="2418019"/>
            <a:ext cx="1627896" cy="174739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INSERT | TX 3 | Part 1</a:t>
            </a:r>
            <a:endParaRPr lang="en-US" sz="14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2F4D475-5D58-49AD-9592-F41A872A3D85}"/>
              </a:ext>
            </a:extLst>
          </p:cNvPr>
          <p:cNvSpPr txBox="1"/>
          <p:nvPr/>
        </p:nvSpPr>
        <p:spPr>
          <a:xfrm>
            <a:off x="2431625" y="1675695"/>
            <a:ext cx="914400" cy="3315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i="1" dirty="0"/>
              <a:t>Table: </a:t>
            </a:r>
            <a:r>
              <a:rPr lang="en-US" b="1" i="1" dirty="0"/>
              <a:t>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D6C51EC-A12F-4761-98DA-3281EECF63A6}"/>
              </a:ext>
            </a:extLst>
          </p:cNvPr>
          <p:cNvSpPr/>
          <p:nvPr/>
        </p:nvSpPr>
        <p:spPr>
          <a:xfrm>
            <a:off x="4223792" y="1875709"/>
            <a:ext cx="1872208" cy="841772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err="1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56ABFFC-634E-4CD3-BC1A-D79AD958EB9F}"/>
              </a:ext>
            </a:extLst>
          </p:cNvPr>
          <p:cNvSpPr txBox="1"/>
          <p:nvPr/>
        </p:nvSpPr>
        <p:spPr>
          <a:xfrm>
            <a:off x="4515840" y="1588271"/>
            <a:ext cx="914400" cy="3315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1400" i="1" dirty="0"/>
              <a:t>DML Enumeration</a:t>
            </a:r>
            <a:endParaRPr lang="en-US" sz="1400" b="1" i="1" dirty="0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473E39B-1D7C-4ED9-ADDB-E54F3432372D}"/>
              </a:ext>
            </a:extLst>
          </p:cNvPr>
          <p:cNvCxnSpPr>
            <a:cxnSpLocks/>
          </p:cNvCxnSpPr>
          <p:nvPr/>
        </p:nvCxnSpPr>
        <p:spPr>
          <a:xfrm>
            <a:off x="3196179" y="2339622"/>
            <a:ext cx="1027613" cy="0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063E33EF-C9E0-4499-8678-2C82E4184E53}"/>
              </a:ext>
            </a:extLst>
          </p:cNvPr>
          <p:cNvSpPr txBox="1"/>
          <p:nvPr/>
        </p:nvSpPr>
        <p:spPr>
          <a:xfrm>
            <a:off x="1493485" y="1823303"/>
            <a:ext cx="276215" cy="3315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b="1" i="1" dirty="0"/>
              <a:t>1.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7A16280-AA6D-4312-9A0E-857E9CBFE058}"/>
              </a:ext>
            </a:extLst>
          </p:cNvPr>
          <p:cNvSpPr txBox="1"/>
          <p:nvPr/>
        </p:nvSpPr>
        <p:spPr>
          <a:xfrm>
            <a:off x="3605318" y="2022928"/>
            <a:ext cx="276215" cy="3315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b="1" i="1" dirty="0"/>
              <a:t>2.</a:t>
            </a:r>
          </a:p>
        </p:txBody>
      </p:sp>
    </p:spTree>
    <p:extLst>
      <p:ext uri="{BB962C8B-B14F-4D97-AF65-F5344CB8AC3E}">
        <p14:creationId xmlns:p14="http://schemas.microsoft.com/office/powerpoint/2010/main" val="635055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0EE476-17AC-4250-9B66-53F3A95B5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GB"/>
              <a:t>University of Basel</a:t>
            </a:r>
          </a:p>
          <a:p>
            <a:pPr algn="r"/>
            <a:endParaRPr lang="de-CH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1CE04F-E07D-4664-A366-45AAE7184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21</a:t>
            </a:fld>
            <a:endParaRPr lang="de-CH" dirty="0"/>
          </a:p>
        </p:txBody>
      </p:sp>
      <p:sp>
        <p:nvSpPr>
          <p:cNvPr id="8" name="Datumsplatzhalter 2">
            <a:extLst>
              <a:ext uri="{FF2B5EF4-FFF2-40B4-BE49-F238E27FC236}">
                <a16:creationId xmlns:a16="http://schemas.microsoft.com/office/drawing/2014/main" id="{E3D230CB-3466-4803-A244-8F3BB3C277B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4800" y="6524626"/>
            <a:ext cx="3096904" cy="180000"/>
          </a:xfrm>
        </p:spPr>
        <p:txBody>
          <a:bodyPr/>
          <a:lstStyle/>
          <a:p>
            <a:r>
              <a:rPr lang="de-DE" dirty="0" err="1"/>
              <a:t>Freshness</a:t>
            </a:r>
            <a:r>
              <a:rPr lang="de-DE" dirty="0"/>
              <a:t>-Aware Data Management in </a:t>
            </a:r>
            <a:r>
              <a:rPr lang="de-DE" dirty="0" err="1"/>
              <a:t>Polypheny</a:t>
            </a:r>
            <a:r>
              <a:rPr lang="de-DE" dirty="0"/>
              <a:t>-DB , Marc Hennemann, 05.11.2021</a:t>
            </a:r>
            <a:endParaRPr lang="en-GB" dirty="0"/>
          </a:p>
          <a:p>
            <a:endParaRPr lang="de-CH" dirty="0"/>
          </a:p>
        </p:txBody>
      </p:sp>
      <p:pic>
        <p:nvPicPr>
          <p:cNvPr id="9" name="Graphic 8" descr="User with solid fill">
            <a:extLst>
              <a:ext uri="{FF2B5EF4-FFF2-40B4-BE49-F238E27FC236}">
                <a16:creationId xmlns:a16="http://schemas.microsoft.com/office/drawing/2014/main" id="{E69787FA-81D1-468A-9C88-46E6BE6F10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6821" y="2003792"/>
            <a:ext cx="671661" cy="671661"/>
          </a:xfrm>
          <a:prstGeom prst="rect">
            <a:avLst/>
          </a:prstGeom>
        </p:spPr>
      </p:pic>
      <p:sp>
        <p:nvSpPr>
          <p:cNvPr id="10" name="Cylinder 9">
            <a:extLst>
              <a:ext uri="{FF2B5EF4-FFF2-40B4-BE49-F238E27FC236}">
                <a16:creationId xmlns:a16="http://schemas.microsoft.com/office/drawing/2014/main" id="{C6771C17-4587-4D1D-9AC3-93F4B3E9FF55}"/>
              </a:ext>
            </a:extLst>
          </p:cNvPr>
          <p:cNvSpPr/>
          <p:nvPr/>
        </p:nvSpPr>
        <p:spPr>
          <a:xfrm>
            <a:off x="9651159" y="1266206"/>
            <a:ext cx="878478" cy="11487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ylinder 10">
            <a:extLst>
              <a:ext uri="{FF2B5EF4-FFF2-40B4-BE49-F238E27FC236}">
                <a16:creationId xmlns:a16="http://schemas.microsoft.com/office/drawing/2014/main" id="{CEC1F2FB-785A-4030-8452-39806B0E2852}"/>
              </a:ext>
            </a:extLst>
          </p:cNvPr>
          <p:cNvSpPr/>
          <p:nvPr/>
        </p:nvSpPr>
        <p:spPr>
          <a:xfrm>
            <a:off x="9651159" y="4235418"/>
            <a:ext cx="878478" cy="11487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0CB7BE2-1E22-49AD-8215-18FF5B0F8B52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868482" y="2339623"/>
            <a:ext cx="133038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B490AE5-6953-498F-A09F-6997F044B0B8}"/>
              </a:ext>
            </a:extLst>
          </p:cNvPr>
          <p:cNvSpPr txBox="1"/>
          <p:nvPr/>
        </p:nvSpPr>
        <p:spPr>
          <a:xfrm>
            <a:off x="9723533" y="969097"/>
            <a:ext cx="878477" cy="29644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dirty="0"/>
              <a:t>Store 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89A6BF5-3299-4A8D-B854-34EC1FCB7F85}"/>
              </a:ext>
            </a:extLst>
          </p:cNvPr>
          <p:cNvSpPr txBox="1"/>
          <p:nvPr/>
        </p:nvSpPr>
        <p:spPr>
          <a:xfrm>
            <a:off x="9723532" y="3938309"/>
            <a:ext cx="1189724" cy="34538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dirty="0"/>
              <a:t>Store B</a:t>
            </a:r>
          </a:p>
          <a:p>
            <a:pPr>
              <a:lnSpc>
                <a:spcPts val="2200"/>
              </a:lnSpc>
            </a:pP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753A575-2F8A-4760-B701-2502E1BBC14C}"/>
              </a:ext>
            </a:extLst>
          </p:cNvPr>
          <p:cNvSpPr txBox="1"/>
          <p:nvPr/>
        </p:nvSpPr>
        <p:spPr>
          <a:xfrm>
            <a:off x="1328850" y="2066139"/>
            <a:ext cx="914400" cy="3315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i="1" dirty="0"/>
              <a:t>write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1999661-29C6-472B-8834-F387374CEDAE}"/>
              </a:ext>
            </a:extLst>
          </p:cNvPr>
          <p:cNvGrpSpPr/>
          <p:nvPr/>
        </p:nvGrpSpPr>
        <p:grpSpPr>
          <a:xfrm>
            <a:off x="2198862" y="1292824"/>
            <a:ext cx="4401194" cy="4677312"/>
            <a:chOff x="3342168" y="1292824"/>
            <a:chExt cx="1312719" cy="4677312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D2DC757-5A6B-469D-A706-0258A55BAF82}"/>
                </a:ext>
              </a:extLst>
            </p:cNvPr>
            <p:cNvSpPr/>
            <p:nvPr/>
          </p:nvSpPr>
          <p:spPr>
            <a:xfrm>
              <a:off x="3342168" y="1292824"/>
              <a:ext cx="1312719" cy="4585387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19050">
              <a:solidFill>
                <a:schemeClr val="tx1"/>
              </a:solidFill>
              <a:prstDash val="dash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pic>
          <p:nvPicPr>
            <p:cNvPr id="36" name="Picture 35" descr="Logo&#10;&#10;Description automatically generated">
              <a:extLst>
                <a:ext uri="{FF2B5EF4-FFF2-40B4-BE49-F238E27FC236}">
                  <a16:creationId xmlns:a16="http://schemas.microsoft.com/office/drawing/2014/main" id="{FD95B03B-894F-45DA-A239-A7F176990BF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65060" y="5192348"/>
              <a:ext cx="274572" cy="777788"/>
            </a:xfrm>
            <a:prstGeom prst="rect">
              <a:avLst/>
            </a:prstGeom>
          </p:spPr>
        </p:pic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CCB20586-120F-46D5-B3E0-2AC643B285E6}"/>
              </a:ext>
            </a:extLst>
          </p:cNvPr>
          <p:cNvGrpSpPr/>
          <p:nvPr/>
        </p:nvGrpSpPr>
        <p:grpSpPr>
          <a:xfrm>
            <a:off x="9868317" y="1752640"/>
            <a:ext cx="466095" cy="294539"/>
            <a:chOff x="5226042" y="1349294"/>
            <a:chExt cx="648072" cy="409536"/>
          </a:xfrm>
        </p:grpSpPr>
        <p:sp>
          <p:nvSpPr>
            <p:cNvPr id="67" name="Rectangle: Rounded Corners 66">
              <a:extLst>
                <a:ext uri="{FF2B5EF4-FFF2-40B4-BE49-F238E27FC236}">
                  <a16:creationId xmlns:a16="http://schemas.microsoft.com/office/drawing/2014/main" id="{197628DE-CF86-4D99-931C-D77024CFC4FB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68" name="Rectangle: Rounded Corners 67">
              <a:extLst>
                <a:ext uri="{FF2B5EF4-FFF2-40B4-BE49-F238E27FC236}">
                  <a16:creationId xmlns:a16="http://schemas.microsoft.com/office/drawing/2014/main" id="{9BF663BE-F27A-4064-BFD2-3F11E1C764ED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69" name="Rectangle: Rounded Corners 68">
              <a:extLst>
                <a:ext uri="{FF2B5EF4-FFF2-40B4-BE49-F238E27FC236}">
                  <a16:creationId xmlns:a16="http://schemas.microsoft.com/office/drawing/2014/main" id="{6398EE34-D0F3-4B59-9722-29F523C9FBB1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70" name="Rectangle: Rounded Corners 69">
              <a:extLst>
                <a:ext uri="{FF2B5EF4-FFF2-40B4-BE49-F238E27FC236}">
                  <a16:creationId xmlns:a16="http://schemas.microsoft.com/office/drawing/2014/main" id="{39CDC385-D9AD-4794-9716-47BC433082FC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2EEAD1EC-AEE2-4E4A-92AD-73B146865A26}"/>
              </a:ext>
            </a:extLst>
          </p:cNvPr>
          <p:cNvGrpSpPr/>
          <p:nvPr/>
        </p:nvGrpSpPr>
        <p:grpSpPr>
          <a:xfrm>
            <a:off x="9869224" y="4697275"/>
            <a:ext cx="466095" cy="294539"/>
            <a:chOff x="5226042" y="1349294"/>
            <a:chExt cx="648072" cy="409536"/>
          </a:xfrm>
        </p:grpSpPr>
        <p:sp>
          <p:nvSpPr>
            <p:cNvPr id="72" name="Rectangle: Rounded Corners 71">
              <a:extLst>
                <a:ext uri="{FF2B5EF4-FFF2-40B4-BE49-F238E27FC236}">
                  <a16:creationId xmlns:a16="http://schemas.microsoft.com/office/drawing/2014/main" id="{686DA98E-4051-4F26-BFAE-D7238D1F525C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73" name="Rectangle: Rounded Corners 72">
              <a:extLst>
                <a:ext uri="{FF2B5EF4-FFF2-40B4-BE49-F238E27FC236}">
                  <a16:creationId xmlns:a16="http://schemas.microsoft.com/office/drawing/2014/main" id="{914E2ABE-57E0-4361-ACC4-290A3E6BF32B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74" name="Rectangle: Rounded Corners 73">
              <a:extLst>
                <a:ext uri="{FF2B5EF4-FFF2-40B4-BE49-F238E27FC236}">
                  <a16:creationId xmlns:a16="http://schemas.microsoft.com/office/drawing/2014/main" id="{7DA8801B-4BC8-4C77-AED0-E0E440EBDFC7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75" name="Rectangle: Rounded Corners 74">
              <a:extLst>
                <a:ext uri="{FF2B5EF4-FFF2-40B4-BE49-F238E27FC236}">
                  <a16:creationId xmlns:a16="http://schemas.microsoft.com/office/drawing/2014/main" id="{ED65520B-6392-4253-A208-1BB58E77B40B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94BF7D6D-136B-467E-B3D1-5238712441BC}"/>
              </a:ext>
            </a:extLst>
          </p:cNvPr>
          <p:cNvSpPr/>
          <p:nvPr/>
        </p:nvSpPr>
        <p:spPr>
          <a:xfrm>
            <a:off x="10334318" y="1378843"/>
            <a:ext cx="1444870" cy="249603"/>
          </a:xfrm>
          <a:prstGeom prst="roundRect">
            <a:avLst/>
          </a:prstGeom>
          <a:solidFill>
            <a:srgbClr val="2D37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i="1" dirty="0">
                <a:solidFill>
                  <a:schemeClr val="bg1"/>
                </a:solidFill>
                <a:latin typeface="+mj-lt"/>
              </a:rPr>
              <a:t>up-to-date</a:t>
            </a:r>
          </a:p>
        </p:txBody>
      </p: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0EC44C86-144A-4B39-AC29-377123910DE5}"/>
              </a:ext>
            </a:extLst>
          </p:cNvPr>
          <p:cNvSpPr/>
          <p:nvPr/>
        </p:nvSpPr>
        <p:spPr>
          <a:xfrm>
            <a:off x="10305072" y="4342215"/>
            <a:ext cx="1444870" cy="249603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i="1" dirty="0">
                <a:solidFill>
                  <a:schemeClr val="tx1"/>
                </a:solidFill>
                <a:latin typeface="+mj-lt"/>
              </a:rPr>
              <a:t>refreshable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A120CE11-4C8D-4CAE-BD06-DC278B1B7580}"/>
              </a:ext>
            </a:extLst>
          </p:cNvPr>
          <p:cNvGrpSpPr/>
          <p:nvPr/>
        </p:nvGrpSpPr>
        <p:grpSpPr>
          <a:xfrm>
            <a:off x="2528084" y="2116061"/>
            <a:ext cx="648072" cy="409536"/>
            <a:chOff x="5226042" y="1349294"/>
            <a:chExt cx="648072" cy="409536"/>
          </a:xfrm>
        </p:grpSpPr>
        <p:sp>
          <p:nvSpPr>
            <p:cNvPr id="52" name="Rectangle: Rounded Corners 51">
              <a:extLst>
                <a:ext uri="{FF2B5EF4-FFF2-40B4-BE49-F238E27FC236}">
                  <a16:creationId xmlns:a16="http://schemas.microsoft.com/office/drawing/2014/main" id="{0E0ED1FF-9A64-4CD4-A4D0-AB08D1512856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53" name="Rectangle: Rounded Corners 52">
              <a:extLst>
                <a:ext uri="{FF2B5EF4-FFF2-40B4-BE49-F238E27FC236}">
                  <a16:creationId xmlns:a16="http://schemas.microsoft.com/office/drawing/2014/main" id="{8C15652C-449F-4CA6-9C89-B6C96392DFF4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77CE281A-1826-4CE8-B889-794981CA71C6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48D39028-5BEE-4058-BD58-712EA7C0478A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sp>
        <p:nvSpPr>
          <p:cNvPr id="79" name="Title 1">
            <a:extLst>
              <a:ext uri="{FF2B5EF4-FFF2-40B4-BE49-F238E27FC236}">
                <a16:creationId xmlns:a16="http://schemas.microsoft.com/office/drawing/2014/main" id="{55DF0BA7-E6E4-40E4-B284-175DF974C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404813"/>
            <a:ext cx="11521280" cy="755936"/>
          </a:xfrm>
        </p:spPr>
        <p:txBody>
          <a:bodyPr/>
          <a:lstStyle/>
          <a:p>
            <a:r>
              <a:rPr lang="en-US" dirty="0"/>
              <a:t>CDC – Change Data Capture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FAE8B24C-9D50-4265-A160-684A0543BEC9}"/>
              </a:ext>
            </a:extLst>
          </p:cNvPr>
          <p:cNvSpPr/>
          <p:nvPr/>
        </p:nvSpPr>
        <p:spPr>
          <a:xfrm>
            <a:off x="4324155" y="2013279"/>
            <a:ext cx="1627896" cy="17112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DELETE | TX 3 | Part 2</a:t>
            </a:r>
            <a:endParaRPr lang="en-US" sz="1400" dirty="0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69D2AD9B-7B00-4066-9890-CE3F93339301}"/>
              </a:ext>
            </a:extLst>
          </p:cNvPr>
          <p:cNvSpPr/>
          <p:nvPr/>
        </p:nvSpPr>
        <p:spPr>
          <a:xfrm>
            <a:off x="4324154" y="2418019"/>
            <a:ext cx="1627896" cy="174739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INSERT | TX 3 | Part 1</a:t>
            </a:r>
            <a:endParaRPr lang="en-US" sz="14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1090DEC-07BC-4739-BCFC-5B775AD383F8}"/>
              </a:ext>
            </a:extLst>
          </p:cNvPr>
          <p:cNvSpPr txBox="1"/>
          <p:nvPr/>
        </p:nvSpPr>
        <p:spPr>
          <a:xfrm>
            <a:off x="2818482" y="3573016"/>
            <a:ext cx="914400" cy="3315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i="1" dirty="0"/>
              <a:t>Shadow Table: </a:t>
            </a:r>
            <a:r>
              <a:rPr lang="en-US" b="1" i="1" dirty="0"/>
              <a:t>A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2F4D475-5D58-49AD-9592-F41A872A3D85}"/>
              </a:ext>
            </a:extLst>
          </p:cNvPr>
          <p:cNvSpPr txBox="1"/>
          <p:nvPr/>
        </p:nvSpPr>
        <p:spPr>
          <a:xfrm>
            <a:off x="2431625" y="1675695"/>
            <a:ext cx="914400" cy="3315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i="1" dirty="0"/>
              <a:t>Table: </a:t>
            </a:r>
            <a:r>
              <a:rPr lang="en-US" b="1" i="1" dirty="0"/>
              <a:t>A</a:t>
            </a:r>
          </a:p>
        </p:txBody>
      </p:sp>
      <p:graphicFrame>
        <p:nvGraphicFramePr>
          <p:cNvPr id="3" name="Table 11">
            <a:extLst>
              <a:ext uri="{FF2B5EF4-FFF2-40B4-BE49-F238E27FC236}">
                <a16:creationId xmlns:a16="http://schemas.microsoft.com/office/drawing/2014/main" id="{68D7FBD8-7A29-4349-AC2B-01A1F2AFE1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2485986"/>
              </p:ext>
            </p:extLst>
          </p:nvPr>
        </p:nvGraphicFramePr>
        <p:xfrm>
          <a:off x="2746863" y="3870866"/>
          <a:ext cx="3644401" cy="148336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394412">
                  <a:extLst>
                    <a:ext uri="{9D8B030D-6E8A-4147-A177-3AD203B41FA5}">
                      <a16:colId xmlns:a16="http://schemas.microsoft.com/office/drawing/2014/main" val="2019517233"/>
                    </a:ext>
                  </a:extLst>
                </a:gridCol>
                <a:gridCol w="686338">
                  <a:extLst>
                    <a:ext uri="{9D8B030D-6E8A-4147-A177-3AD203B41FA5}">
                      <a16:colId xmlns:a16="http://schemas.microsoft.com/office/drawing/2014/main" val="4124927861"/>
                    </a:ext>
                  </a:extLst>
                </a:gridCol>
                <a:gridCol w="1563651">
                  <a:extLst>
                    <a:ext uri="{9D8B030D-6E8A-4147-A177-3AD203B41FA5}">
                      <a16:colId xmlns:a16="http://schemas.microsoft.com/office/drawing/2014/main" val="9932107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Statement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Partition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4968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INSERT…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1495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2868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9414180"/>
                  </a:ext>
                </a:extLst>
              </a:tr>
            </a:tbl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5D6C51EC-A12F-4761-98DA-3281EECF63A6}"/>
              </a:ext>
            </a:extLst>
          </p:cNvPr>
          <p:cNvSpPr/>
          <p:nvPr/>
        </p:nvSpPr>
        <p:spPr>
          <a:xfrm>
            <a:off x="4223792" y="1875709"/>
            <a:ext cx="1872208" cy="841772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err="1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56ABFFC-634E-4CD3-BC1A-D79AD958EB9F}"/>
              </a:ext>
            </a:extLst>
          </p:cNvPr>
          <p:cNvSpPr txBox="1"/>
          <p:nvPr/>
        </p:nvSpPr>
        <p:spPr>
          <a:xfrm>
            <a:off x="4515840" y="1588271"/>
            <a:ext cx="914400" cy="3315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1400" i="1" dirty="0"/>
              <a:t>DML Enumeration</a:t>
            </a:r>
            <a:endParaRPr lang="en-US" sz="1400" b="1" i="1" dirty="0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473E39B-1D7C-4ED9-ADDB-E54F3432372D}"/>
              </a:ext>
            </a:extLst>
          </p:cNvPr>
          <p:cNvCxnSpPr>
            <a:cxnSpLocks/>
          </p:cNvCxnSpPr>
          <p:nvPr/>
        </p:nvCxnSpPr>
        <p:spPr>
          <a:xfrm>
            <a:off x="3196179" y="2339622"/>
            <a:ext cx="1027613" cy="0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063E33EF-C9E0-4499-8678-2C82E4184E53}"/>
              </a:ext>
            </a:extLst>
          </p:cNvPr>
          <p:cNvSpPr txBox="1"/>
          <p:nvPr/>
        </p:nvSpPr>
        <p:spPr>
          <a:xfrm>
            <a:off x="1493485" y="1823303"/>
            <a:ext cx="276215" cy="3315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b="1" i="1" dirty="0"/>
              <a:t>1.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7A16280-AA6D-4312-9A0E-857E9CBFE058}"/>
              </a:ext>
            </a:extLst>
          </p:cNvPr>
          <p:cNvSpPr txBox="1"/>
          <p:nvPr/>
        </p:nvSpPr>
        <p:spPr>
          <a:xfrm>
            <a:off x="3605318" y="2022928"/>
            <a:ext cx="276215" cy="3315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b="1" i="1" dirty="0"/>
              <a:t>2.</a:t>
            </a:r>
          </a:p>
        </p:txBody>
      </p:sp>
    </p:spTree>
    <p:extLst>
      <p:ext uri="{BB962C8B-B14F-4D97-AF65-F5344CB8AC3E}">
        <p14:creationId xmlns:p14="http://schemas.microsoft.com/office/powerpoint/2010/main" val="3145572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0EE476-17AC-4250-9B66-53F3A95B5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GB"/>
              <a:t>University of Basel</a:t>
            </a:r>
          </a:p>
          <a:p>
            <a:pPr algn="r"/>
            <a:endParaRPr lang="de-CH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1CE04F-E07D-4664-A366-45AAE7184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22</a:t>
            </a:fld>
            <a:endParaRPr lang="de-CH" dirty="0"/>
          </a:p>
        </p:txBody>
      </p:sp>
      <p:sp>
        <p:nvSpPr>
          <p:cNvPr id="8" name="Datumsplatzhalter 2">
            <a:extLst>
              <a:ext uri="{FF2B5EF4-FFF2-40B4-BE49-F238E27FC236}">
                <a16:creationId xmlns:a16="http://schemas.microsoft.com/office/drawing/2014/main" id="{E3D230CB-3466-4803-A244-8F3BB3C277B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4800" y="6524626"/>
            <a:ext cx="3096904" cy="180000"/>
          </a:xfrm>
        </p:spPr>
        <p:txBody>
          <a:bodyPr/>
          <a:lstStyle/>
          <a:p>
            <a:r>
              <a:rPr lang="de-DE" dirty="0" err="1"/>
              <a:t>Freshness</a:t>
            </a:r>
            <a:r>
              <a:rPr lang="de-DE" dirty="0"/>
              <a:t>-Aware Data Management in </a:t>
            </a:r>
            <a:r>
              <a:rPr lang="de-DE" dirty="0" err="1"/>
              <a:t>Polypheny</a:t>
            </a:r>
            <a:r>
              <a:rPr lang="de-DE" dirty="0"/>
              <a:t>-DB , Marc Hennemann, 05.11.2021</a:t>
            </a:r>
            <a:endParaRPr lang="en-GB" dirty="0"/>
          </a:p>
          <a:p>
            <a:endParaRPr lang="de-CH" dirty="0"/>
          </a:p>
        </p:txBody>
      </p:sp>
      <p:pic>
        <p:nvPicPr>
          <p:cNvPr id="9" name="Graphic 8" descr="User with solid fill">
            <a:extLst>
              <a:ext uri="{FF2B5EF4-FFF2-40B4-BE49-F238E27FC236}">
                <a16:creationId xmlns:a16="http://schemas.microsoft.com/office/drawing/2014/main" id="{E69787FA-81D1-468A-9C88-46E6BE6F10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6821" y="2003792"/>
            <a:ext cx="671661" cy="671661"/>
          </a:xfrm>
          <a:prstGeom prst="rect">
            <a:avLst/>
          </a:prstGeom>
        </p:spPr>
      </p:pic>
      <p:sp>
        <p:nvSpPr>
          <p:cNvPr id="10" name="Cylinder 9">
            <a:extLst>
              <a:ext uri="{FF2B5EF4-FFF2-40B4-BE49-F238E27FC236}">
                <a16:creationId xmlns:a16="http://schemas.microsoft.com/office/drawing/2014/main" id="{C6771C17-4587-4D1D-9AC3-93F4B3E9FF55}"/>
              </a:ext>
            </a:extLst>
          </p:cNvPr>
          <p:cNvSpPr/>
          <p:nvPr/>
        </p:nvSpPr>
        <p:spPr>
          <a:xfrm>
            <a:off x="9651159" y="1266206"/>
            <a:ext cx="878478" cy="11487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ylinder 10">
            <a:extLst>
              <a:ext uri="{FF2B5EF4-FFF2-40B4-BE49-F238E27FC236}">
                <a16:creationId xmlns:a16="http://schemas.microsoft.com/office/drawing/2014/main" id="{CEC1F2FB-785A-4030-8452-39806B0E2852}"/>
              </a:ext>
            </a:extLst>
          </p:cNvPr>
          <p:cNvSpPr/>
          <p:nvPr/>
        </p:nvSpPr>
        <p:spPr>
          <a:xfrm>
            <a:off x="9651159" y="4235418"/>
            <a:ext cx="878478" cy="11487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0CB7BE2-1E22-49AD-8215-18FF5B0F8B52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868482" y="2339623"/>
            <a:ext cx="133038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B490AE5-6953-498F-A09F-6997F044B0B8}"/>
              </a:ext>
            </a:extLst>
          </p:cNvPr>
          <p:cNvSpPr txBox="1"/>
          <p:nvPr/>
        </p:nvSpPr>
        <p:spPr>
          <a:xfrm>
            <a:off x="9723533" y="969097"/>
            <a:ext cx="878477" cy="29644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dirty="0"/>
              <a:t>Store 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89A6BF5-3299-4A8D-B854-34EC1FCB7F85}"/>
              </a:ext>
            </a:extLst>
          </p:cNvPr>
          <p:cNvSpPr txBox="1"/>
          <p:nvPr/>
        </p:nvSpPr>
        <p:spPr>
          <a:xfrm>
            <a:off x="9723532" y="3938309"/>
            <a:ext cx="1189724" cy="34538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dirty="0"/>
              <a:t>Store B</a:t>
            </a:r>
          </a:p>
          <a:p>
            <a:pPr>
              <a:lnSpc>
                <a:spcPts val="2200"/>
              </a:lnSpc>
            </a:pP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753A575-2F8A-4760-B701-2502E1BBC14C}"/>
              </a:ext>
            </a:extLst>
          </p:cNvPr>
          <p:cNvSpPr txBox="1"/>
          <p:nvPr/>
        </p:nvSpPr>
        <p:spPr>
          <a:xfrm>
            <a:off x="1328850" y="2066139"/>
            <a:ext cx="914400" cy="3315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i="1" dirty="0"/>
              <a:t>write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1999661-29C6-472B-8834-F387374CEDAE}"/>
              </a:ext>
            </a:extLst>
          </p:cNvPr>
          <p:cNvGrpSpPr/>
          <p:nvPr/>
        </p:nvGrpSpPr>
        <p:grpSpPr>
          <a:xfrm>
            <a:off x="2198862" y="1292824"/>
            <a:ext cx="4401194" cy="4677312"/>
            <a:chOff x="3342168" y="1292824"/>
            <a:chExt cx="1312719" cy="4677312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D2DC757-5A6B-469D-A706-0258A55BAF82}"/>
                </a:ext>
              </a:extLst>
            </p:cNvPr>
            <p:cNvSpPr/>
            <p:nvPr/>
          </p:nvSpPr>
          <p:spPr>
            <a:xfrm>
              <a:off x="3342168" y="1292824"/>
              <a:ext cx="1312719" cy="4585387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19050">
              <a:solidFill>
                <a:schemeClr val="tx1"/>
              </a:solidFill>
              <a:prstDash val="dash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pic>
          <p:nvPicPr>
            <p:cNvPr id="36" name="Picture 35" descr="Logo&#10;&#10;Description automatically generated">
              <a:extLst>
                <a:ext uri="{FF2B5EF4-FFF2-40B4-BE49-F238E27FC236}">
                  <a16:creationId xmlns:a16="http://schemas.microsoft.com/office/drawing/2014/main" id="{FD95B03B-894F-45DA-A239-A7F176990BF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65060" y="5192348"/>
              <a:ext cx="274572" cy="777788"/>
            </a:xfrm>
            <a:prstGeom prst="rect">
              <a:avLst/>
            </a:prstGeom>
          </p:spPr>
        </p:pic>
      </p:grp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F5439BB-30DF-4BA3-B393-CF4811ABB183}"/>
              </a:ext>
            </a:extLst>
          </p:cNvPr>
          <p:cNvCxnSpPr>
            <a:cxnSpLocks/>
            <a:stCxn id="37" idx="3"/>
            <a:endCxn id="10" idx="2"/>
          </p:cNvCxnSpPr>
          <p:nvPr/>
        </p:nvCxnSpPr>
        <p:spPr>
          <a:xfrm flipV="1">
            <a:off x="6600056" y="1840602"/>
            <a:ext cx="3051103" cy="174491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66" name="Group 65">
            <a:extLst>
              <a:ext uri="{FF2B5EF4-FFF2-40B4-BE49-F238E27FC236}">
                <a16:creationId xmlns:a16="http://schemas.microsoft.com/office/drawing/2014/main" id="{CCB20586-120F-46D5-B3E0-2AC643B285E6}"/>
              </a:ext>
            </a:extLst>
          </p:cNvPr>
          <p:cNvGrpSpPr/>
          <p:nvPr/>
        </p:nvGrpSpPr>
        <p:grpSpPr>
          <a:xfrm>
            <a:off x="9868317" y="1752640"/>
            <a:ext cx="466095" cy="294539"/>
            <a:chOff x="5226042" y="1349294"/>
            <a:chExt cx="648072" cy="409536"/>
          </a:xfrm>
        </p:grpSpPr>
        <p:sp>
          <p:nvSpPr>
            <p:cNvPr id="67" name="Rectangle: Rounded Corners 66">
              <a:extLst>
                <a:ext uri="{FF2B5EF4-FFF2-40B4-BE49-F238E27FC236}">
                  <a16:creationId xmlns:a16="http://schemas.microsoft.com/office/drawing/2014/main" id="{197628DE-CF86-4D99-931C-D77024CFC4FB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68" name="Rectangle: Rounded Corners 67">
              <a:extLst>
                <a:ext uri="{FF2B5EF4-FFF2-40B4-BE49-F238E27FC236}">
                  <a16:creationId xmlns:a16="http://schemas.microsoft.com/office/drawing/2014/main" id="{9BF663BE-F27A-4064-BFD2-3F11E1C764ED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69" name="Rectangle: Rounded Corners 68">
              <a:extLst>
                <a:ext uri="{FF2B5EF4-FFF2-40B4-BE49-F238E27FC236}">
                  <a16:creationId xmlns:a16="http://schemas.microsoft.com/office/drawing/2014/main" id="{6398EE34-D0F3-4B59-9722-29F523C9FBB1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70" name="Rectangle: Rounded Corners 69">
              <a:extLst>
                <a:ext uri="{FF2B5EF4-FFF2-40B4-BE49-F238E27FC236}">
                  <a16:creationId xmlns:a16="http://schemas.microsoft.com/office/drawing/2014/main" id="{39CDC385-D9AD-4794-9716-47BC433082FC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2EEAD1EC-AEE2-4E4A-92AD-73B146865A26}"/>
              </a:ext>
            </a:extLst>
          </p:cNvPr>
          <p:cNvGrpSpPr/>
          <p:nvPr/>
        </p:nvGrpSpPr>
        <p:grpSpPr>
          <a:xfrm>
            <a:off x="9869224" y="4697275"/>
            <a:ext cx="466095" cy="294539"/>
            <a:chOff x="5226042" y="1349294"/>
            <a:chExt cx="648072" cy="409536"/>
          </a:xfrm>
        </p:grpSpPr>
        <p:sp>
          <p:nvSpPr>
            <p:cNvPr id="72" name="Rectangle: Rounded Corners 71">
              <a:extLst>
                <a:ext uri="{FF2B5EF4-FFF2-40B4-BE49-F238E27FC236}">
                  <a16:creationId xmlns:a16="http://schemas.microsoft.com/office/drawing/2014/main" id="{686DA98E-4051-4F26-BFAE-D7238D1F525C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73" name="Rectangle: Rounded Corners 72">
              <a:extLst>
                <a:ext uri="{FF2B5EF4-FFF2-40B4-BE49-F238E27FC236}">
                  <a16:creationId xmlns:a16="http://schemas.microsoft.com/office/drawing/2014/main" id="{914E2ABE-57E0-4361-ACC4-290A3E6BF32B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74" name="Rectangle: Rounded Corners 73">
              <a:extLst>
                <a:ext uri="{FF2B5EF4-FFF2-40B4-BE49-F238E27FC236}">
                  <a16:creationId xmlns:a16="http://schemas.microsoft.com/office/drawing/2014/main" id="{7DA8801B-4BC8-4C77-AED0-E0E440EBDFC7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75" name="Rectangle: Rounded Corners 74">
              <a:extLst>
                <a:ext uri="{FF2B5EF4-FFF2-40B4-BE49-F238E27FC236}">
                  <a16:creationId xmlns:a16="http://schemas.microsoft.com/office/drawing/2014/main" id="{ED65520B-6392-4253-A208-1BB58E77B40B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94BF7D6D-136B-467E-B3D1-5238712441BC}"/>
              </a:ext>
            </a:extLst>
          </p:cNvPr>
          <p:cNvSpPr/>
          <p:nvPr/>
        </p:nvSpPr>
        <p:spPr>
          <a:xfrm>
            <a:off x="10334318" y="1378843"/>
            <a:ext cx="1444870" cy="249603"/>
          </a:xfrm>
          <a:prstGeom prst="roundRect">
            <a:avLst/>
          </a:prstGeom>
          <a:solidFill>
            <a:srgbClr val="2D37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i="1" dirty="0">
                <a:solidFill>
                  <a:schemeClr val="bg1"/>
                </a:solidFill>
                <a:latin typeface="+mj-lt"/>
              </a:rPr>
              <a:t>up-to-date</a:t>
            </a:r>
          </a:p>
        </p:txBody>
      </p: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0EC44C86-144A-4B39-AC29-377123910DE5}"/>
              </a:ext>
            </a:extLst>
          </p:cNvPr>
          <p:cNvSpPr/>
          <p:nvPr/>
        </p:nvSpPr>
        <p:spPr>
          <a:xfrm>
            <a:off x="10305072" y="4342215"/>
            <a:ext cx="1444870" cy="249603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i="1" dirty="0">
                <a:solidFill>
                  <a:schemeClr val="tx1"/>
                </a:solidFill>
                <a:latin typeface="+mj-lt"/>
              </a:rPr>
              <a:t>refreshable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A120CE11-4C8D-4CAE-BD06-DC278B1B7580}"/>
              </a:ext>
            </a:extLst>
          </p:cNvPr>
          <p:cNvGrpSpPr/>
          <p:nvPr/>
        </p:nvGrpSpPr>
        <p:grpSpPr>
          <a:xfrm>
            <a:off x="2528084" y="2116061"/>
            <a:ext cx="648072" cy="409536"/>
            <a:chOff x="5226042" y="1349294"/>
            <a:chExt cx="648072" cy="409536"/>
          </a:xfrm>
        </p:grpSpPr>
        <p:sp>
          <p:nvSpPr>
            <p:cNvPr id="52" name="Rectangle: Rounded Corners 51">
              <a:extLst>
                <a:ext uri="{FF2B5EF4-FFF2-40B4-BE49-F238E27FC236}">
                  <a16:creationId xmlns:a16="http://schemas.microsoft.com/office/drawing/2014/main" id="{0E0ED1FF-9A64-4CD4-A4D0-AB08D1512856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53" name="Rectangle: Rounded Corners 52">
              <a:extLst>
                <a:ext uri="{FF2B5EF4-FFF2-40B4-BE49-F238E27FC236}">
                  <a16:creationId xmlns:a16="http://schemas.microsoft.com/office/drawing/2014/main" id="{8C15652C-449F-4CA6-9C89-B6C96392DFF4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77CE281A-1826-4CE8-B889-794981CA71C6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48D39028-5BEE-4058-BD58-712EA7C0478A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sp>
        <p:nvSpPr>
          <p:cNvPr id="79" name="Title 1">
            <a:extLst>
              <a:ext uri="{FF2B5EF4-FFF2-40B4-BE49-F238E27FC236}">
                <a16:creationId xmlns:a16="http://schemas.microsoft.com/office/drawing/2014/main" id="{55DF0BA7-E6E4-40E4-B284-175DF974C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404813"/>
            <a:ext cx="11521280" cy="755936"/>
          </a:xfrm>
        </p:spPr>
        <p:txBody>
          <a:bodyPr/>
          <a:lstStyle/>
          <a:p>
            <a:r>
              <a:rPr lang="en-US" dirty="0"/>
              <a:t>CDC – Change Data Capture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FAE8B24C-9D50-4265-A160-684A0543BEC9}"/>
              </a:ext>
            </a:extLst>
          </p:cNvPr>
          <p:cNvSpPr/>
          <p:nvPr/>
        </p:nvSpPr>
        <p:spPr>
          <a:xfrm>
            <a:off x="4324155" y="2013279"/>
            <a:ext cx="1627896" cy="17112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DELETE | TX 3 | Part 2</a:t>
            </a:r>
            <a:endParaRPr lang="en-US" sz="1400" dirty="0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69D2AD9B-7B00-4066-9890-CE3F93339301}"/>
              </a:ext>
            </a:extLst>
          </p:cNvPr>
          <p:cNvSpPr/>
          <p:nvPr/>
        </p:nvSpPr>
        <p:spPr>
          <a:xfrm>
            <a:off x="4324154" y="2418019"/>
            <a:ext cx="1627896" cy="174739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INSERT | TX 3 | Part 1</a:t>
            </a:r>
            <a:endParaRPr lang="en-US" sz="14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1090DEC-07BC-4739-BCFC-5B775AD383F8}"/>
              </a:ext>
            </a:extLst>
          </p:cNvPr>
          <p:cNvSpPr txBox="1"/>
          <p:nvPr/>
        </p:nvSpPr>
        <p:spPr>
          <a:xfrm>
            <a:off x="2818482" y="3573016"/>
            <a:ext cx="914400" cy="3315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i="1" dirty="0"/>
              <a:t>Shadow Table: </a:t>
            </a:r>
            <a:r>
              <a:rPr lang="en-US" b="1" i="1" dirty="0"/>
              <a:t>A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2F4D475-5D58-49AD-9592-F41A872A3D85}"/>
              </a:ext>
            </a:extLst>
          </p:cNvPr>
          <p:cNvSpPr txBox="1"/>
          <p:nvPr/>
        </p:nvSpPr>
        <p:spPr>
          <a:xfrm>
            <a:off x="2431625" y="1675695"/>
            <a:ext cx="914400" cy="3315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i="1" dirty="0"/>
              <a:t>Table: </a:t>
            </a:r>
            <a:r>
              <a:rPr lang="en-US" b="1" i="1" dirty="0"/>
              <a:t>A</a:t>
            </a:r>
          </a:p>
        </p:txBody>
      </p:sp>
      <p:graphicFrame>
        <p:nvGraphicFramePr>
          <p:cNvPr id="3" name="Table 11">
            <a:extLst>
              <a:ext uri="{FF2B5EF4-FFF2-40B4-BE49-F238E27FC236}">
                <a16:creationId xmlns:a16="http://schemas.microsoft.com/office/drawing/2014/main" id="{68D7FBD8-7A29-4349-AC2B-01A1F2AFE155}"/>
              </a:ext>
            </a:extLst>
          </p:cNvPr>
          <p:cNvGraphicFramePr>
            <a:graphicFrameLocks noGrp="1"/>
          </p:cNvGraphicFramePr>
          <p:nvPr/>
        </p:nvGraphicFramePr>
        <p:xfrm>
          <a:off x="2746863" y="3870866"/>
          <a:ext cx="3644401" cy="148336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394412">
                  <a:extLst>
                    <a:ext uri="{9D8B030D-6E8A-4147-A177-3AD203B41FA5}">
                      <a16:colId xmlns:a16="http://schemas.microsoft.com/office/drawing/2014/main" val="2019517233"/>
                    </a:ext>
                  </a:extLst>
                </a:gridCol>
                <a:gridCol w="686338">
                  <a:extLst>
                    <a:ext uri="{9D8B030D-6E8A-4147-A177-3AD203B41FA5}">
                      <a16:colId xmlns:a16="http://schemas.microsoft.com/office/drawing/2014/main" val="4124927861"/>
                    </a:ext>
                  </a:extLst>
                </a:gridCol>
                <a:gridCol w="1563651">
                  <a:extLst>
                    <a:ext uri="{9D8B030D-6E8A-4147-A177-3AD203B41FA5}">
                      <a16:colId xmlns:a16="http://schemas.microsoft.com/office/drawing/2014/main" val="9932107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Statement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Partition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4968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INSERT…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1495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DELETE…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2868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INSERT…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9414180"/>
                  </a:ext>
                </a:extLst>
              </a:tr>
            </a:tbl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5D6C51EC-A12F-4761-98DA-3281EECF63A6}"/>
              </a:ext>
            </a:extLst>
          </p:cNvPr>
          <p:cNvSpPr/>
          <p:nvPr/>
        </p:nvSpPr>
        <p:spPr>
          <a:xfrm>
            <a:off x="4223792" y="1875709"/>
            <a:ext cx="1872208" cy="841772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err="1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56ABFFC-634E-4CD3-BC1A-D79AD958EB9F}"/>
              </a:ext>
            </a:extLst>
          </p:cNvPr>
          <p:cNvSpPr txBox="1"/>
          <p:nvPr/>
        </p:nvSpPr>
        <p:spPr>
          <a:xfrm>
            <a:off x="4515840" y="1588271"/>
            <a:ext cx="914400" cy="3315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1400" i="1" dirty="0"/>
              <a:t>DML Enumeration</a:t>
            </a:r>
            <a:endParaRPr lang="en-US" sz="1400" b="1" i="1" dirty="0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473E39B-1D7C-4ED9-ADDB-E54F3432372D}"/>
              </a:ext>
            </a:extLst>
          </p:cNvPr>
          <p:cNvCxnSpPr>
            <a:cxnSpLocks/>
          </p:cNvCxnSpPr>
          <p:nvPr/>
        </p:nvCxnSpPr>
        <p:spPr>
          <a:xfrm>
            <a:off x="3196179" y="2339622"/>
            <a:ext cx="1027613" cy="0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9B91FAD-3364-42CC-8DC9-25383966CA6D}"/>
              </a:ext>
            </a:extLst>
          </p:cNvPr>
          <p:cNvCxnSpPr>
            <a:cxnSpLocks/>
          </p:cNvCxnSpPr>
          <p:nvPr/>
        </p:nvCxnSpPr>
        <p:spPr>
          <a:xfrm>
            <a:off x="5087888" y="2713060"/>
            <a:ext cx="0" cy="1157806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56" name="Graphic 55" descr="Pencil outline">
            <a:extLst>
              <a:ext uri="{FF2B5EF4-FFF2-40B4-BE49-F238E27FC236}">
                <a16:creationId xmlns:a16="http://schemas.microsoft.com/office/drawing/2014/main" id="{00EA3F2D-EA22-432B-AF0F-4E686DECB16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20887389">
            <a:off x="7664543" y="2357703"/>
            <a:ext cx="399925" cy="399925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063E33EF-C9E0-4499-8678-2C82E4184E53}"/>
              </a:ext>
            </a:extLst>
          </p:cNvPr>
          <p:cNvSpPr txBox="1"/>
          <p:nvPr/>
        </p:nvSpPr>
        <p:spPr>
          <a:xfrm>
            <a:off x="1493485" y="1823303"/>
            <a:ext cx="276215" cy="3315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b="1" i="1" dirty="0"/>
              <a:t>1.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7A16280-AA6D-4312-9A0E-857E9CBFE058}"/>
              </a:ext>
            </a:extLst>
          </p:cNvPr>
          <p:cNvSpPr txBox="1"/>
          <p:nvPr/>
        </p:nvSpPr>
        <p:spPr>
          <a:xfrm>
            <a:off x="3605318" y="2022928"/>
            <a:ext cx="276215" cy="3315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b="1" i="1" dirty="0"/>
              <a:t>2.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C31DF04-2037-452A-8BBD-4CB7ADD47BE6}"/>
              </a:ext>
            </a:extLst>
          </p:cNvPr>
          <p:cNvSpPr txBox="1"/>
          <p:nvPr/>
        </p:nvSpPr>
        <p:spPr>
          <a:xfrm>
            <a:off x="5169888" y="3241466"/>
            <a:ext cx="276215" cy="3315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b="1" i="1" dirty="0"/>
              <a:t>3.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28F42C1-4D24-478C-AFBA-86B80F547A25}"/>
              </a:ext>
            </a:extLst>
          </p:cNvPr>
          <p:cNvSpPr txBox="1"/>
          <p:nvPr/>
        </p:nvSpPr>
        <p:spPr>
          <a:xfrm>
            <a:off x="7410511" y="2517121"/>
            <a:ext cx="102561" cy="31236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b="1" i="1" dirty="0"/>
              <a:t>3.</a:t>
            </a:r>
          </a:p>
        </p:txBody>
      </p:sp>
    </p:spTree>
    <p:extLst>
      <p:ext uri="{BB962C8B-B14F-4D97-AF65-F5344CB8AC3E}">
        <p14:creationId xmlns:p14="http://schemas.microsoft.com/office/powerpoint/2010/main" val="2079337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0EE476-17AC-4250-9B66-53F3A95B5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GB"/>
              <a:t>University of Basel</a:t>
            </a:r>
          </a:p>
          <a:p>
            <a:pPr algn="r"/>
            <a:endParaRPr lang="de-CH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1CE04F-E07D-4664-A366-45AAE7184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23</a:t>
            </a:fld>
            <a:endParaRPr lang="de-CH" dirty="0"/>
          </a:p>
        </p:txBody>
      </p:sp>
      <p:sp>
        <p:nvSpPr>
          <p:cNvPr id="8" name="Datumsplatzhalter 2">
            <a:extLst>
              <a:ext uri="{FF2B5EF4-FFF2-40B4-BE49-F238E27FC236}">
                <a16:creationId xmlns:a16="http://schemas.microsoft.com/office/drawing/2014/main" id="{E3D230CB-3466-4803-A244-8F3BB3C277B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4800" y="6524626"/>
            <a:ext cx="3096904" cy="180000"/>
          </a:xfrm>
        </p:spPr>
        <p:txBody>
          <a:bodyPr/>
          <a:lstStyle/>
          <a:p>
            <a:r>
              <a:rPr lang="de-DE" dirty="0" err="1"/>
              <a:t>Freshness</a:t>
            </a:r>
            <a:r>
              <a:rPr lang="de-DE" dirty="0"/>
              <a:t>-Aware Data Management in </a:t>
            </a:r>
            <a:r>
              <a:rPr lang="de-DE" dirty="0" err="1"/>
              <a:t>Polypheny</a:t>
            </a:r>
            <a:r>
              <a:rPr lang="de-DE" dirty="0"/>
              <a:t>-DB , Marc Hennemann, 05.11.2021</a:t>
            </a:r>
            <a:endParaRPr lang="en-GB" dirty="0"/>
          </a:p>
          <a:p>
            <a:endParaRPr lang="de-CH" dirty="0"/>
          </a:p>
        </p:txBody>
      </p:sp>
      <p:pic>
        <p:nvPicPr>
          <p:cNvPr id="9" name="Graphic 8" descr="User with solid fill">
            <a:extLst>
              <a:ext uri="{FF2B5EF4-FFF2-40B4-BE49-F238E27FC236}">
                <a16:creationId xmlns:a16="http://schemas.microsoft.com/office/drawing/2014/main" id="{E69787FA-81D1-468A-9C88-46E6BE6F10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6821" y="2003792"/>
            <a:ext cx="671661" cy="671661"/>
          </a:xfrm>
          <a:prstGeom prst="rect">
            <a:avLst/>
          </a:prstGeom>
        </p:spPr>
      </p:pic>
      <p:sp>
        <p:nvSpPr>
          <p:cNvPr id="10" name="Cylinder 9">
            <a:extLst>
              <a:ext uri="{FF2B5EF4-FFF2-40B4-BE49-F238E27FC236}">
                <a16:creationId xmlns:a16="http://schemas.microsoft.com/office/drawing/2014/main" id="{C6771C17-4587-4D1D-9AC3-93F4B3E9FF55}"/>
              </a:ext>
            </a:extLst>
          </p:cNvPr>
          <p:cNvSpPr/>
          <p:nvPr/>
        </p:nvSpPr>
        <p:spPr>
          <a:xfrm>
            <a:off x="9651159" y="1266206"/>
            <a:ext cx="878478" cy="11487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ylinder 10">
            <a:extLst>
              <a:ext uri="{FF2B5EF4-FFF2-40B4-BE49-F238E27FC236}">
                <a16:creationId xmlns:a16="http://schemas.microsoft.com/office/drawing/2014/main" id="{CEC1F2FB-785A-4030-8452-39806B0E2852}"/>
              </a:ext>
            </a:extLst>
          </p:cNvPr>
          <p:cNvSpPr/>
          <p:nvPr/>
        </p:nvSpPr>
        <p:spPr>
          <a:xfrm>
            <a:off x="9651159" y="4235418"/>
            <a:ext cx="878478" cy="11487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0CB7BE2-1E22-49AD-8215-18FF5B0F8B52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868482" y="2339623"/>
            <a:ext cx="133038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B490AE5-6953-498F-A09F-6997F044B0B8}"/>
              </a:ext>
            </a:extLst>
          </p:cNvPr>
          <p:cNvSpPr txBox="1"/>
          <p:nvPr/>
        </p:nvSpPr>
        <p:spPr>
          <a:xfrm>
            <a:off x="9723533" y="969097"/>
            <a:ext cx="878477" cy="29644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dirty="0"/>
              <a:t>Store 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89A6BF5-3299-4A8D-B854-34EC1FCB7F85}"/>
              </a:ext>
            </a:extLst>
          </p:cNvPr>
          <p:cNvSpPr txBox="1"/>
          <p:nvPr/>
        </p:nvSpPr>
        <p:spPr>
          <a:xfrm>
            <a:off x="9723532" y="3938309"/>
            <a:ext cx="1189724" cy="34538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dirty="0"/>
              <a:t>Store B</a:t>
            </a:r>
          </a:p>
          <a:p>
            <a:pPr>
              <a:lnSpc>
                <a:spcPts val="2200"/>
              </a:lnSpc>
            </a:pP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753A575-2F8A-4760-B701-2502E1BBC14C}"/>
              </a:ext>
            </a:extLst>
          </p:cNvPr>
          <p:cNvSpPr txBox="1"/>
          <p:nvPr/>
        </p:nvSpPr>
        <p:spPr>
          <a:xfrm>
            <a:off x="1328850" y="2066139"/>
            <a:ext cx="914400" cy="3315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i="1" dirty="0"/>
              <a:t>write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1999661-29C6-472B-8834-F387374CEDAE}"/>
              </a:ext>
            </a:extLst>
          </p:cNvPr>
          <p:cNvGrpSpPr/>
          <p:nvPr/>
        </p:nvGrpSpPr>
        <p:grpSpPr>
          <a:xfrm>
            <a:off x="2198862" y="1292824"/>
            <a:ext cx="4401194" cy="4677312"/>
            <a:chOff x="3342168" y="1292824"/>
            <a:chExt cx="1312719" cy="4677312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D2DC757-5A6B-469D-A706-0258A55BAF82}"/>
                </a:ext>
              </a:extLst>
            </p:cNvPr>
            <p:cNvSpPr/>
            <p:nvPr/>
          </p:nvSpPr>
          <p:spPr>
            <a:xfrm>
              <a:off x="3342168" y="1292824"/>
              <a:ext cx="1312719" cy="4585387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19050">
              <a:solidFill>
                <a:schemeClr val="tx1"/>
              </a:solidFill>
              <a:prstDash val="dash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pic>
          <p:nvPicPr>
            <p:cNvPr id="36" name="Picture 35" descr="Logo&#10;&#10;Description automatically generated">
              <a:extLst>
                <a:ext uri="{FF2B5EF4-FFF2-40B4-BE49-F238E27FC236}">
                  <a16:creationId xmlns:a16="http://schemas.microsoft.com/office/drawing/2014/main" id="{FD95B03B-894F-45DA-A239-A7F176990BF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65060" y="5192348"/>
              <a:ext cx="274572" cy="777788"/>
            </a:xfrm>
            <a:prstGeom prst="rect">
              <a:avLst/>
            </a:prstGeom>
          </p:spPr>
        </p:pic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CCB20586-120F-46D5-B3E0-2AC643B285E6}"/>
              </a:ext>
            </a:extLst>
          </p:cNvPr>
          <p:cNvGrpSpPr/>
          <p:nvPr/>
        </p:nvGrpSpPr>
        <p:grpSpPr>
          <a:xfrm>
            <a:off x="9868317" y="1752640"/>
            <a:ext cx="466095" cy="294539"/>
            <a:chOff x="5226042" y="1349294"/>
            <a:chExt cx="648072" cy="409536"/>
          </a:xfrm>
        </p:grpSpPr>
        <p:sp>
          <p:nvSpPr>
            <p:cNvPr id="67" name="Rectangle: Rounded Corners 66">
              <a:extLst>
                <a:ext uri="{FF2B5EF4-FFF2-40B4-BE49-F238E27FC236}">
                  <a16:creationId xmlns:a16="http://schemas.microsoft.com/office/drawing/2014/main" id="{197628DE-CF86-4D99-931C-D77024CFC4FB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68" name="Rectangle: Rounded Corners 67">
              <a:extLst>
                <a:ext uri="{FF2B5EF4-FFF2-40B4-BE49-F238E27FC236}">
                  <a16:creationId xmlns:a16="http://schemas.microsoft.com/office/drawing/2014/main" id="{9BF663BE-F27A-4064-BFD2-3F11E1C764ED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69" name="Rectangle: Rounded Corners 68">
              <a:extLst>
                <a:ext uri="{FF2B5EF4-FFF2-40B4-BE49-F238E27FC236}">
                  <a16:creationId xmlns:a16="http://schemas.microsoft.com/office/drawing/2014/main" id="{6398EE34-D0F3-4B59-9722-29F523C9FBB1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70" name="Rectangle: Rounded Corners 69">
              <a:extLst>
                <a:ext uri="{FF2B5EF4-FFF2-40B4-BE49-F238E27FC236}">
                  <a16:creationId xmlns:a16="http://schemas.microsoft.com/office/drawing/2014/main" id="{39CDC385-D9AD-4794-9716-47BC433082FC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2EEAD1EC-AEE2-4E4A-92AD-73B146865A26}"/>
              </a:ext>
            </a:extLst>
          </p:cNvPr>
          <p:cNvGrpSpPr/>
          <p:nvPr/>
        </p:nvGrpSpPr>
        <p:grpSpPr>
          <a:xfrm>
            <a:off x="9869224" y="4697275"/>
            <a:ext cx="466095" cy="294539"/>
            <a:chOff x="5226042" y="1349294"/>
            <a:chExt cx="648072" cy="409536"/>
          </a:xfrm>
        </p:grpSpPr>
        <p:sp>
          <p:nvSpPr>
            <p:cNvPr id="72" name="Rectangle: Rounded Corners 71">
              <a:extLst>
                <a:ext uri="{FF2B5EF4-FFF2-40B4-BE49-F238E27FC236}">
                  <a16:creationId xmlns:a16="http://schemas.microsoft.com/office/drawing/2014/main" id="{686DA98E-4051-4F26-BFAE-D7238D1F525C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73" name="Rectangle: Rounded Corners 72">
              <a:extLst>
                <a:ext uri="{FF2B5EF4-FFF2-40B4-BE49-F238E27FC236}">
                  <a16:creationId xmlns:a16="http://schemas.microsoft.com/office/drawing/2014/main" id="{914E2ABE-57E0-4361-ACC4-290A3E6BF32B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74" name="Rectangle: Rounded Corners 73">
              <a:extLst>
                <a:ext uri="{FF2B5EF4-FFF2-40B4-BE49-F238E27FC236}">
                  <a16:creationId xmlns:a16="http://schemas.microsoft.com/office/drawing/2014/main" id="{7DA8801B-4BC8-4C77-AED0-E0E440EBDFC7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75" name="Rectangle: Rounded Corners 74">
              <a:extLst>
                <a:ext uri="{FF2B5EF4-FFF2-40B4-BE49-F238E27FC236}">
                  <a16:creationId xmlns:a16="http://schemas.microsoft.com/office/drawing/2014/main" id="{ED65520B-6392-4253-A208-1BB58E77B40B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94BF7D6D-136B-467E-B3D1-5238712441BC}"/>
              </a:ext>
            </a:extLst>
          </p:cNvPr>
          <p:cNvSpPr/>
          <p:nvPr/>
        </p:nvSpPr>
        <p:spPr>
          <a:xfrm>
            <a:off x="10334318" y="1378843"/>
            <a:ext cx="1444870" cy="249603"/>
          </a:xfrm>
          <a:prstGeom prst="roundRect">
            <a:avLst/>
          </a:prstGeom>
          <a:solidFill>
            <a:srgbClr val="2D37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i="1" dirty="0">
                <a:solidFill>
                  <a:schemeClr val="bg1"/>
                </a:solidFill>
                <a:latin typeface="+mj-lt"/>
              </a:rPr>
              <a:t>up-to-date</a:t>
            </a:r>
          </a:p>
        </p:txBody>
      </p: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0EC44C86-144A-4B39-AC29-377123910DE5}"/>
              </a:ext>
            </a:extLst>
          </p:cNvPr>
          <p:cNvSpPr/>
          <p:nvPr/>
        </p:nvSpPr>
        <p:spPr>
          <a:xfrm>
            <a:off x="10305072" y="4342215"/>
            <a:ext cx="1444870" cy="249603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i="1" dirty="0">
                <a:solidFill>
                  <a:schemeClr val="tx1"/>
                </a:solidFill>
                <a:latin typeface="+mj-lt"/>
              </a:rPr>
              <a:t>refreshable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A120CE11-4C8D-4CAE-BD06-DC278B1B7580}"/>
              </a:ext>
            </a:extLst>
          </p:cNvPr>
          <p:cNvGrpSpPr/>
          <p:nvPr/>
        </p:nvGrpSpPr>
        <p:grpSpPr>
          <a:xfrm>
            <a:off x="2528084" y="2116061"/>
            <a:ext cx="648072" cy="409536"/>
            <a:chOff x="5226042" y="1349294"/>
            <a:chExt cx="648072" cy="409536"/>
          </a:xfrm>
        </p:grpSpPr>
        <p:sp>
          <p:nvSpPr>
            <p:cNvPr id="52" name="Rectangle: Rounded Corners 51">
              <a:extLst>
                <a:ext uri="{FF2B5EF4-FFF2-40B4-BE49-F238E27FC236}">
                  <a16:creationId xmlns:a16="http://schemas.microsoft.com/office/drawing/2014/main" id="{0E0ED1FF-9A64-4CD4-A4D0-AB08D1512856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53" name="Rectangle: Rounded Corners 52">
              <a:extLst>
                <a:ext uri="{FF2B5EF4-FFF2-40B4-BE49-F238E27FC236}">
                  <a16:creationId xmlns:a16="http://schemas.microsoft.com/office/drawing/2014/main" id="{8C15652C-449F-4CA6-9C89-B6C96392DFF4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77CE281A-1826-4CE8-B889-794981CA71C6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48D39028-5BEE-4058-BD58-712EA7C0478A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sp>
        <p:nvSpPr>
          <p:cNvPr id="79" name="Title 1">
            <a:extLst>
              <a:ext uri="{FF2B5EF4-FFF2-40B4-BE49-F238E27FC236}">
                <a16:creationId xmlns:a16="http://schemas.microsoft.com/office/drawing/2014/main" id="{55DF0BA7-E6E4-40E4-B284-175DF974C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404813"/>
            <a:ext cx="11521280" cy="755936"/>
          </a:xfrm>
        </p:spPr>
        <p:txBody>
          <a:bodyPr/>
          <a:lstStyle/>
          <a:p>
            <a:r>
              <a:rPr lang="en-US" dirty="0"/>
              <a:t>CDC – Change Data Capture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FAE8B24C-9D50-4265-A160-684A0543BEC9}"/>
              </a:ext>
            </a:extLst>
          </p:cNvPr>
          <p:cNvSpPr/>
          <p:nvPr/>
        </p:nvSpPr>
        <p:spPr>
          <a:xfrm>
            <a:off x="4324155" y="2013279"/>
            <a:ext cx="1627896" cy="17112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DELETE | TX 3 | Part 2</a:t>
            </a:r>
            <a:endParaRPr lang="en-US" sz="1400" dirty="0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69D2AD9B-7B00-4066-9890-CE3F93339301}"/>
              </a:ext>
            </a:extLst>
          </p:cNvPr>
          <p:cNvSpPr/>
          <p:nvPr/>
        </p:nvSpPr>
        <p:spPr>
          <a:xfrm>
            <a:off x="4324154" y="2418019"/>
            <a:ext cx="1627896" cy="174739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INSERT | TX 3 | Part 1</a:t>
            </a:r>
            <a:endParaRPr lang="en-US" sz="14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1090DEC-07BC-4739-BCFC-5B775AD383F8}"/>
              </a:ext>
            </a:extLst>
          </p:cNvPr>
          <p:cNvSpPr txBox="1"/>
          <p:nvPr/>
        </p:nvSpPr>
        <p:spPr>
          <a:xfrm>
            <a:off x="2818482" y="3573016"/>
            <a:ext cx="914400" cy="3315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i="1" dirty="0"/>
              <a:t>Shadow Table: </a:t>
            </a:r>
            <a:r>
              <a:rPr lang="en-US" b="1" i="1" dirty="0"/>
              <a:t>A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2F4D475-5D58-49AD-9592-F41A872A3D85}"/>
              </a:ext>
            </a:extLst>
          </p:cNvPr>
          <p:cNvSpPr txBox="1"/>
          <p:nvPr/>
        </p:nvSpPr>
        <p:spPr>
          <a:xfrm>
            <a:off x="2431625" y="1675695"/>
            <a:ext cx="914400" cy="3315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i="1" dirty="0"/>
              <a:t>Table: </a:t>
            </a:r>
            <a:r>
              <a:rPr lang="en-US" b="1" i="1" dirty="0"/>
              <a:t>A</a:t>
            </a:r>
          </a:p>
        </p:txBody>
      </p:sp>
      <p:graphicFrame>
        <p:nvGraphicFramePr>
          <p:cNvPr id="3" name="Table 11">
            <a:extLst>
              <a:ext uri="{FF2B5EF4-FFF2-40B4-BE49-F238E27FC236}">
                <a16:creationId xmlns:a16="http://schemas.microsoft.com/office/drawing/2014/main" id="{68D7FBD8-7A29-4349-AC2B-01A1F2AFE155}"/>
              </a:ext>
            </a:extLst>
          </p:cNvPr>
          <p:cNvGraphicFramePr>
            <a:graphicFrameLocks noGrp="1"/>
          </p:cNvGraphicFramePr>
          <p:nvPr/>
        </p:nvGraphicFramePr>
        <p:xfrm>
          <a:off x="2746863" y="3870866"/>
          <a:ext cx="3644401" cy="148336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394412">
                  <a:extLst>
                    <a:ext uri="{9D8B030D-6E8A-4147-A177-3AD203B41FA5}">
                      <a16:colId xmlns:a16="http://schemas.microsoft.com/office/drawing/2014/main" val="2019517233"/>
                    </a:ext>
                  </a:extLst>
                </a:gridCol>
                <a:gridCol w="686338">
                  <a:extLst>
                    <a:ext uri="{9D8B030D-6E8A-4147-A177-3AD203B41FA5}">
                      <a16:colId xmlns:a16="http://schemas.microsoft.com/office/drawing/2014/main" val="4124927861"/>
                    </a:ext>
                  </a:extLst>
                </a:gridCol>
                <a:gridCol w="1563651">
                  <a:extLst>
                    <a:ext uri="{9D8B030D-6E8A-4147-A177-3AD203B41FA5}">
                      <a16:colId xmlns:a16="http://schemas.microsoft.com/office/drawing/2014/main" val="9932107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Statement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Partition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4968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INSERT…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1495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DELETE…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2868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INSERT…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9414180"/>
                  </a:ext>
                </a:extLst>
              </a:tr>
            </a:tbl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5D6C51EC-A12F-4761-98DA-3281EECF63A6}"/>
              </a:ext>
            </a:extLst>
          </p:cNvPr>
          <p:cNvSpPr/>
          <p:nvPr/>
        </p:nvSpPr>
        <p:spPr>
          <a:xfrm>
            <a:off x="4223792" y="1875709"/>
            <a:ext cx="1872208" cy="841772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err="1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56ABFFC-634E-4CD3-BC1A-D79AD958EB9F}"/>
              </a:ext>
            </a:extLst>
          </p:cNvPr>
          <p:cNvSpPr txBox="1"/>
          <p:nvPr/>
        </p:nvSpPr>
        <p:spPr>
          <a:xfrm>
            <a:off x="4515840" y="1588271"/>
            <a:ext cx="914400" cy="3315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1400" i="1" dirty="0"/>
              <a:t>DML Enumeration</a:t>
            </a:r>
            <a:endParaRPr lang="en-US" sz="1400" b="1" i="1" dirty="0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473E39B-1D7C-4ED9-ADDB-E54F3432372D}"/>
              </a:ext>
            </a:extLst>
          </p:cNvPr>
          <p:cNvCxnSpPr>
            <a:cxnSpLocks/>
          </p:cNvCxnSpPr>
          <p:nvPr/>
        </p:nvCxnSpPr>
        <p:spPr>
          <a:xfrm>
            <a:off x="3196179" y="2339622"/>
            <a:ext cx="1027613" cy="0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9B91FAD-3364-42CC-8DC9-25383966CA6D}"/>
              </a:ext>
            </a:extLst>
          </p:cNvPr>
          <p:cNvCxnSpPr>
            <a:cxnSpLocks/>
          </p:cNvCxnSpPr>
          <p:nvPr/>
        </p:nvCxnSpPr>
        <p:spPr>
          <a:xfrm>
            <a:off x="5087888" y="2713060"/>
            <a:ext cx="0" cy="1157806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58" name="Graphic 57" descr="Repeat outline">
            <a:extLst>
              <a:ext uri="{FF2B5EF4-FFF2-40B4-BE49-F238E27FC236}">
                <a16:creationId xmlns:a16="http://schemas.microsoft.com/office/drawing/2014/main" id="{0F8EEBD6-4305-458F-96E2-AB4483C7E52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864505" y="4250038"/>
            <a:ext cx="427314" cy="427311"/>
          </a:xfrm>
          <a:prstGeom prst="rect">
            <a:avLst/>
          </a:prstGeom>
        </p:spPr>
      </p:pic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9E56D411-53AF-4422-8546-92782A7BDF2D}"/>
              </a:ext>
            </a:extLst>
          </p:cNvPr>
          <p:cNvCxnSpPr>
            <a:cxnSpLocks/>
            <a:stCxn id="37" idx="3"/>
            <a:endCxn id="11" idx="2"/>
          </p:cNvCxnSpPr>
          <p:nvPr/>
        </p:nvCxnSpPr>
        <p:spPr>
          <a:xfrm>
            <a:off x="6600056" y="3585518"/>
            <a:ext cx="3051103" cy="1224296"/>
          </a:xfrm>
          <a:prstGeom prst="straightConnector1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  <a:prstDash val="lg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063E33EF-C9E0-4499-8678-2C82E4184E53}"/>
              </a:ext>
            </a:extLst>
          </p:cNvPr>
          <p:cNvSpPr txBox="1"/>
          <p:nvPr/>
        </p:nvSpPr>
        <p:spPr>
          <a:xfrm>
            <a:off x="1493485" y="1823303"/>
            <a:ext cx="276215" cy="3315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i="1" dirty="0"/>
              <a:t>1.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7A16280-AA6D-4312-9A0E-857E9CBFE058}"/>
              </a:ext>
            </a:extLst>
          </p:cNvPr>
          <p:cNvSpPr txBox="1"/>
          <p:nvPr/>
        </p:nvSpPr>
        <p:spPr>
          <a:xfrm>
            <a:off x="3605318" y="2022928"/>
            <a:ext cx="276215" cy="3315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i="1" dirty="0"/>
              <a:t>2.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C31DF04-2037-452A-8BBD-4CB7ADD47BE6}"/>
              </a:ext>
            </a:extLst>
          </p:cNvPr>
          <p:cNvSpPr txBox="1"/>
          <p:nvPr/>
        </p:nvSpPr>
        <p:spPr>
          <a:xfrm>
            <a:off x="5169888" y="3241466"/>
            <a:ext cx="276215" cy="3315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i="1" dirty="0"/>
              <a:t>3.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0B87096-CDC5-4ED4-B966-5ABC3C58AD0F}"/>
              </a:ext>
            </a:extLst>
          </p:cNvPr>
          <p:cNvSpPr txBox="1"/>
          <p:nvPr/>
        </p:nvSpPr>
        <p:spPr>
          <a:xfrm>
            <a:off x="7940054" y="3672383"/>
            <a:ext cx="276215" cy="3315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b="1" i="1" dirty="0"/>
              <a:t>4.</a:t>
            </a:r>
          </a:p>
        </p:txBody>
      </p:sp>
    </p:spTree>
    <p:extLst>
      <p:ext uri="{BB962C8B-B14F-4D97-AF65-F5344CB8AC3E}">
        <p14:creationId xmlns:p14="http://schemas.microsoft.com/office/powerpoint/2010/main" val="1156996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0EE476-17AC-4250-9B66-53F3A95B5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GB"/>
              <a:t>University of Basel</a:t>
            </a:r>
          </a:p>
          <a:p>
            <a:pPr algn="r"/>
            <a:endParaRPr lang="de-CH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1CE04F-E07D-4664-A366-45AAE7184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24</a:t>
            </a:fld>
            <a:endParaRPr lang="de-CH" dirty="0"/>
          </a:p>
        </p:txBody>
      </p:sp>
      <p:sp>
        <p:nvSpPr>
          <p:cNvPr id="8" name="Datumsplatzhalter 2">
            <a:extLst>
              <a:ext uri="{FF2B5EF4-FFF2-40B4-BE49-F238E27FC236}">
                <a16:creationId xmlns:a16="http://schemas.microsoft.com/office/drawing/2014/main" id="{E3D230CB-3466-4803-A244-8F3BB3C277B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4800" y="6524626"/>
            <a:ext cx="3096904" cy="180000"/>
          </a:xfrm>
        </p:spPr>
        <p:txBody>
          <a:bodyPr/>
          <a:lstStyle/>
          <a:p>
            <a:r>
              <a:rPr lang="de-DE" dirty="0" err="1"/>
              <a:t>Freshness</a:t>
            </a:r>
            <a:r>
              <a:rPr lang="de-DE" dirty="0"/>
              <a:t>-Aware Data Management in </a:t>
            </a:r>
            <a:r>
              <a:rPr lang="de-DE" dirty="0" err="1"/>
              <a:t>Polypheny</a:t>
            </a:r>
            <a:r>
              <a:rPr lang="de-DE" dirty="0"/>
              <a:t>-DB , Marc Hennemann, 05.11.2021</a:t>
            </a:r>
            <a:endParaRPr lang="en-GB" dirty="0"/>
          </a:p>
          <a:p>
            <a:endParaRPr lang="de-CH" dirty="0"/>
          </a:p>
        </p:txBody>
      </p:sp>
      <p:pic>
        <p:nvPicPr>
          <p:cNvPr id="9" name="Graphic 8" descr="User with solid fill">
            <a:extLst>
              <a:ext uri="{FF2B5EF4-FFF2-40B4-BE49-F238E27FC236}">
                <a16:creationId xmlns:a16="http://schemas.microsoft.com/office/drawing/2014/main" id="{E69787FA-81D1-468A-9C88-46E6BE6F10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6821" y="2003792"/>
            <a:ext cx="671661" cy="671661"/>
          </a:xfrm>
          <a:prstGeom prst="rect">
            <a:avLst/>
          </a:prstGeom>
        </p:spPr>
      </p:pic>
      <p:sp>
        <p:nvSpPr>
          <p:cNvPr id="10" name="Cylinder 9">
            <a:extLst>
              <a:ext uri="{FF2B5EF4-FFF2-40B4-BE49-F238E27FC236}">
                <a16:creationId xmlns:a16="http://schemas.microsoft.com/office/drawing/2014/main" id="{C6771C17-4587-4D1D-9AC3-93F4B3E9FF55}"/>
              </a:ext>
            </a:extLst>
          </p:cNvPr>
          <p:cNvSpPr/>
          <p:nvPr/>
        </p:nvSpPr>
        <p:spPr>
          <a:xfrm>
            <a:off x="9651159" y="1266206"/>
            <a:ext cx="878478" cy="11487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ylinder 10">
            <a:extLst>
              <a:ext uri="{FF2B5EF4-FFF2-40B4-BE49-F238E27FC236}">
                <a16:creationId xmlns:a16="http://schemas.microsoft.com/office/drawing/2014/main" id="{CEC1F2FB-785A-4030-8452-39806B0E2852}"/>
              </a:ext>
            </a:extLst>
          </p:cNvPr>
          <p:cNvSpPr/>
          <p:nvPr/>
        </p:nvSpPr>
        <p:spPr>
          <a:xfrm>
            <a:off x="9651159" y="4235418"/>
            <a:ext cx="878478" cy="11487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0CB7BE2-1E22-49AD-8215-18FF5B0F8B52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868482" y="2339623"/>
            <a:ext cx="133038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B490AE5-6953-498F-A09F-6997F044B0B8}"/>
              </a:ext>
            </a:extLst>
          </p:cNvPr>
          <p:cNvSpPr txBox="1"/>
          <p:nvPr/>
        </p:nvSpPr>
        <p:spPr>
          <a:xfrm>
            <a:off x="9723533" y="969097"/>
            <a:ext cx="878477" cy="29644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dirty="0"/>
              <a:t>Store 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89A6BF5-3299-4A8D-B854-34EC1FCB7F85}"/>
              </a:ext>
            </a:extLst>
          </p:cNvPr>
          <p:cNvSpPr txBox="1"/>
          <p:nvPr/>
        </p:nvSpPr>
        <p:spPr>
          <a:xfrm>
            <a:off x="9723532" y="3938309"/>
            <a:ext cx="1189724" cy="34538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dirty="0"/>
              <a:t>Store B</a:t>
            </a:r>
          </a:p>
          <a:p>
            <a:pPr>
              <a:lnSpc>
                <a:spcPts val="2200"/>
              </a:lnSpc>
            </a:pP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753A575-2F8A-4760-B701-2502E1BBC14C}"/>
              </a:ext>
            </a:extLst>
          </p:cNvPr>
          <p:cNvSpPr txBox="1"/>
          <p:nvPr/>
        </p:nvSpPr>
        <p:spPr>
          <a:xfrm>
            <a:off x="1328850" y="2066139"/>
            <a:ext cx="914400" cy="3315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i="1" dirty="0"/>
              <a:t>write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1999661-29C6-472B-8834-F387374CEDAE}"/>
              </a:ext>
            </a:extLst>
          </p:cNvPr>
          <p:cNvGrpSpPr/>
          <p:nvPr/>
        </p:nvGrpSpPr>
        <p:grpSpPr>
          <a:xfrm>
            <a:off x="2198862" y="1292824"/>
            <a:ext cx="4401194" cy="4677312"/>
            <a:chOff x="3342168" y="1292824"/>
            <a:chExt cx="1312719" cy="4677312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D2DC757-5A6B-469D-A706-0258A55BAF82}"/>
                </a:ext>
              </a:extLst>
            </p:cNvPr>
            <p:cNvSpPr/>
            <p:nvPr/>
          </p:nvSpPr>
          <p:spPr>
            <a:xfrm>
              <a:off x="3342168" y="1292824"/>
              <a:ext cx="1312719" cy="4585387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19050">
              <a:solidFill>
                <a:schemeClr val="tx1"/>
              </a:solidFill>
              <a:prstDash val="dash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pic>
          <p:nvPicPr>
            <p:cNvPr id="36" name="Picture 35" descr="Logo&#10;&#10;Description automatically generated">
              <a:extLst>
                <a:ext uri="{FF2B5EF4-FFF2-40B4-BE49-F238E27FC236}">
                  <a16:creationId xmlns:a16="http://schemas.microsoft.com/office/drawing/2014/main" id="{FD95B03B-894F-45DA-A239-A7F176990BF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65060" y="5192348"/>
              <a:ext cx="274572" cy="777788"/>
            </a:xfrm>
            <a:prstGeom prst="rect">
              <a:avLst/>
            </a:prstGeom>
          </p:spPr>
        </p:pic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CCB20586-120F-46D5-B3E0-2AC643B285E6}"/>
              </a:ext>
            </a:extLst>
          </p:cNvPr>
          <p:cNvGrpSpPr/>
          <p:nvPr/>
        </p:nvGrpSpPr>
        <p:grpSpPr>
          <a:xfrm>
            <a:off x="9868317" y="1752640"/>
            <a:ext cx="466095" cy="294539"/>
            <a:chOff x="5226042" y="1349294"/>
            <a:chExt cx="648072" cy="409536"/>
          </a:xfrm>
        </p:grpSpPr>
        <p:sp>
          <p:nvSpPr>
            <p:cNvPr id="67" name="Rectangle: Rounded Corners 66">
              <a:extLst>
                <a:ext uri="{FF2B5EF4-FFF2-40B4-BE49-F238E27FC236}">
                  <a16:creationId xmlns:a16="http://schemas.microsoft.com/office/drawing/2014/main" id="{197628DE-CF86-4D99-931C-D77024CFC4FB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68" name="Rectangle: Rounded Corners 67">
              <a:extLst>
                <a:ext uri="{FF2B5EF4-FFF2-40B4-BE49-F238E27FC236}">
                  <a16:creationId xmlns:a16="http://schemas.microsoft.com/office/drawing/2014/main" id="{9BF663BE-F27A-4064-BFD2-3F11E1C764ED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69" name="Rectangle: Rounded Corners 68">
              <a:extLst>
                <a:ext uri="{FF2B5EF4-FFF2-40B4-BE49-F238E27FC236}">
                  <a16:creationId xmlns:a16="http://schemas.microsoft.com/office/drawing/2014/main" id="{6398EE34-D0F3-4B59-9722-29F523C9FBB1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70" name="Rectangle: Rounded Corners 69">
              <a:extLst>
                <a:ext uri="{FF2B5EF4-FFF2-40B4-BE49-F238E27FC236}">
                  <a16:creationId xmlns:a16="http://schemas.microsoft.com/office/drawing/2014/main" id="{39CDC385-D9AD-4794-9716-47BC433082FC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2EEAD1EC-AEE2-4E4A-92AD-73B146865A26}"/>
              </a:ext>
            </a:extLst>
          </p:cNvPr>
          <p:cNvGrpSpPr/>
          <p:nvPr/>
        </p:nvGrpSpPr>
        <p:grpSpPr>
          <a:xfrm>
            <a:off x="9869224" y="4697275"/>
            <a:ext cx="466095" cy="294539"/>
            <a:chOff x="5226042" y="1349294"/>
            <a:chExt cx="648072" cy="409536"/>
          </a:xfrm>
        </p:grpSpPr>
        <p:sp>
          <p:nvSpPr>
            <p:cNvPr id="72" name="Rectangle: Rounded Corners 71">
              <a:extLst>
                <a:ext uri="{FF2B5EF4-FFF2-40B4-BE49-F238E27FC236}">
                  <a16:creationId xmlns:a16="http://schemas.microsoft.com/office/drawing/2014/main" id="{686DA98E-4051-4F26-BFAE-D7238D1F525C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73" name="Rectangle: Rounded Corners 72">
              <a:extLst>
                <a:ext uri="{FF2B5EF4-FFF2-40B4-BE49-F238E27FC236}">
                  <a16:creationId xmlns:a16="http://schemas.microsoft.com/office/drawing/2014/main" id="{914E2ABE-57E0-4361-ACC4-290A3E6BF32B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74" name="Rectangle: Rounded Corners 73">
              <a:extLst>
                <a:ext uri="{FF2B5EF4-FFF2-40B4-BE49-F238E27FC236}">
                  <a16:creationId xmlns:a16="http://schemas.microsoft.com/office/drawing/2014/main" id="{7DA8801B-4BC8-4C77-AED0-E0E440EBDFC7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75" name="Rectangle: Rounded Corners 74">
              <a:extLst>
                <a:ext uri="{FF2B5EF4-FFF2-40B4-BE49-F238E27FC236}">
                  <a16:creationId xmlns:a16="http://schemas.microsoft.com/office/drawing/2014/main" id="{ED65520B-6392-4253-A208-1BB58E77B40B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94BF7D6D-136B-467E-B3D1-5238712441BC}"/>
              </a:ext>
            </a:extLst>
          </p:cNvPr>
          <p:cNvSpPr/>
          <p:nvPr/>
        </p:nvSpPr>
        <p:spPr>
          <a:xfrm>
            <a:off x="10334318" y="1378843"/>
            <a:ext cx="1444870" cy="249603"/>
          </a:xfrm>
          <a:prstGeom prst="roundRect">
            <a:avLst/>
          </a:prstGeom>
          <a:solidFill>
            <a:srgbClr val="2D37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i="1" dirty="0">
                <a:solidFill>
                  <a:schemeClr val="bg1"/>
                </a:solidFill>
                <a:latin typeface="+mj-lt"/>
              </a:rPr>
              <a:t>up-to-date</a:t>
            </a:r>
          </a:p>
        </p:txBody>
      </p: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0EC44C86-144A-4B39-AC29-377123910DE5}"/>
              </a:ext>
            </a:extLst>
          </p:cNvPr>
          <p:cNvSpPr/>
          <p:nvPr/>
        </p:nvSpPr>
        <p:spPr>
          <a:xfrm>
            <a:off x="10305072" y="4342215"/>
            <a:ext cx="1444870" cy="249603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i="1" dirty="0">
                <a:solidFill>
                  <a:schemeClr val="tx1"/>
                </a:solidFill>
                <a:latin typeface="+mj-lt"/>
              </a:rPr>
              <a:t>refreshable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A120CE11-4C8D-4CAE-BD06-DC278B1B7580}"/>
              </a:ext>
            </a:extLst>
          </p:cNvPr>
          <p:cNvGrpSpPr/>
          <p:nvPr/>
        </p:nvGrpSpPr>
        <p:grpSpPr>
          <a:xfrm>
            <a:off x="2528084" y="2116061"/>
            <a:ext cx="648072" cy="409536"/>
            <a:chOff x="5226042" y="1349294"/>
            <a:chExt cx="648072" cy="409536"/>
          </a:xfrm>
        </p:grpSpPr>
        <p:sp>
          <p:nvSpPr>
            <p:cNvPr id="52" name="Rectangle: Rounded Corners 51">
              <a:extLst>
                <a:ext uri="{FF2B5EF4-FFF2-40B4-BE49-F238E27FC236}">
                  <a16:creationId xmlns:a16="http://schemas.microsoft.com/office/drawing/2014/main" id="{0E0ED1FF-9A64-4CD4-A4D0-AB08D1512856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53" name="Rectangle: Rounded Corners 52">
              <a:extLst>
                <a:ext uri="{FF2B5EF4-FFF2-40B4-BE49-F238E27FC236}">
                  <a16:creationId xmlns:a16="http://schemas.microsoft.com/office/drawing/2014/main" id="{8C15652C-449F-4CA6-9C89-B6C96392DFF4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77CE281A-1826-4CE8-B889-794981CA71C6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48D39028-5BEE-4058-BD58-712EA7C0478A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sp>
        <p:nvSpPr>
          <p:cNvPr id="79" name="Title 1">
            <a:extLst>
              <a:ext uri="{FF2B5EF4-FFF2-40B4-BE49-F238E27FC236}">
                <a16:creationId xmlns:a16="http://schemas.microsoft.com/office/drawing/2014/main" id="{55DF0BA7-E6E4-40E4-B284-175DF974C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404813"/>
            <a:ext cx="11521280" cy="755936"/>
          </a:xfrm>
        </p:spPr>
        <p:txBody>
          <a:bodyPr/>
          <a:lstStyle/>
          <a:p>
            <a:r>
              <a:rPr lang="en-US" dirty="0"/>
              <a:t>CDC – Change Data Capture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FAE8B24C-9D50-4265-A160-684A0543BEC9}"/>
              </a:ext>
            </a:extLst>
          </p:cNvPr>
          <p:cNvSpPr/>
          <p:nvPr/>
        </p:nvSpPr>
        <p:spPr>
          <a:xfrm>
            <a:off x="4324155" y="2013279"/>
            <a:ext cx="1627896" cy="17112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DELETE | TX 3 | Part 2</a:t>
            </a:r>
            <a:endParaRPr lang="en-US" sz="1400" dirty="0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69D2AD9B-7B00-4066-9890-CE3F93339301}"/>
              </a:ext>
            </a:extLst>
          </p:cNvPr>
          <p:cNvSpPr/>
          <p:nvPr/>
        </p:nvSpPr>
        <p:spPr>
          <a:xfrm>
            <a:off x="4324154" y="2418019"/>
            <a:ext cx="1627896" cy="174739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INSERT | TX 3 | Part 1</a:t>
            </a:r>
            <a:endParaRPr lang="en-US" sz="14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1090DEC-07BC-4739-BCFC-5B775AD383F8}"/>
              </a:ext>
            </a:extLst>
          </p:cNvPr>
          <p:cNvSpPr txBox="1"/>
          <p:nvPr/>
        </p:nvSpPr>
        <p:spPr>
          <a:xfrm>
            <a:off x="2818482" y="3573016"/>
            <a:ext cx="914400" cy="3315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i="1" dirty="0"/>
              <a:t>Shadow Table: </a:t>
            </a:r>
            <a:r>
              <a:rPr lang="en-US" b="1" i="1" dirty="0"/>
              <a:t>A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2F4D475-5D58-49AD-9592-F41A872A3D85}"/>
              </a:ext>
            </a:extLst>
          </p:cNvPr>
          <p:cNvSpPr txBox="1"/>
          <p:nvPr/>
        </p:nvSpPr>
        <p:spPr>
          <a:xfrm>
            <a:off x="2431625" y="1675695"/>
            <a:ext cx="914400" cy="3315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i="1" dirty="0"/>
              <a:t>Table: </a:t>
            </a:r>
            <a:r>
              <a:rPr lang="en-US" b="1" i="1" dirty="0"/>
              <a:t>A</a:t>
            </a:r>
          </a:p>
        </p:txBody>
      </p:sp>
      <p:graphicFrame>
        <p:nvGraphicFramePr>
          <p:cNvPr id="3" name="Table 11">
            <a:extLst>
              <a:ext uri="{FF2B5EF4-FFF2-40B4-BE49-F238E27FC236}">
                <a16:creationId xmlns:a16="http://schemas.microsoft.com/office/drawing/2014/main" id="{68D7FBD8-7A29-4349-AC2B-01A1F2AFE1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442711"/>
              </p:ext>
            </p:extLst>
          </p:nvPr>
        </p:nvGraphicFramePr>
        <p:xfrm>
          <a:off x="2746863" y="3870866"/>
          <a:ext cx="3644401" cy="148336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394412">
                  <a:extLst>
                    <a:ext uri="{9D8B030D-6E8A-4147-A177-3AD203B41FA5}">
                      <a16:colId xmlns:a16="http://schemas.microsoft.com/office/drawing/2014/main" val="2019517233"/>
                    </a:ext>
                  </a:extLst>
                </a:gridCol>
                <a:gridCol w="686338">
                  <a:extLst>
                    <a:ext uri="{9D8B030D-6E8A-4147-A177-3AD203B41FA5}">
                      <a16:colId xmlns:a16="http://schemas.microsoft.com/office/drawing/2014/main" val="4124927861"/>
                    </a:ext>
                  </a:extLst>
                </a:gridCol>
                <a:gridCol w="1563651">
                  <a:extLst>
                    <a:ext uri="{9D8B030D-6E8A-4147-A177-3AD203B41FA5}">
                      <a16:colId xmlns:a16="http://schemas.microsoft.com/office/drawing/2014/main" val="9932107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Statement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Partition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4968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1495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DELETE…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2868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INSERT…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9414180"/>
                  </a:ext>
                </a:extLst>
              </a:tr>
            </a:tbl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5D6C51EC-A12F-4761-98DA-3281EECF63A6}"/>
              </a:ext>
            </a:extLst>
          </p:cNvPr>
          <p:cNvSpPr/>
          <p:nvPr/>
        </p:nvSpPr>
        <p:spPr>
          <a:xfrm>
            <a:off x="4223792" y="1875709"/>
            <a:ext cx="1872208" cy="841772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err="1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56ABFFC-634E-4CD3-BC1A-D79AD958EB9F}"/>
              </a:ext>
            </a:extLst>
          </p:cNvPr>
          <p:cNvSpPr txBox="1"/>
          <p:nvPr/>
        </p:nvSpPr>
        <p:spPr>
          <a:xfrm>
            <a:off x="4515840" y="1588271"/>
            <a:ext cx="914400" cy="3315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1400" i="1" dirty="0"/>
              <a:t>DML Enumeration</a:t>
            </a:r>
            <a:endParaRPr lang="en-US" sz="1400" b="1" i="1" dirty="0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473E39B-1D7C-4ED9-ADDB-E54F3432372D}"/>
              </a:ext>
            </a:extLst>
          </p:cNvPr>
          <p:cNvCxnSpPr>
            <a:cxnSpLocks/>
          </p:cNvCxnSpPr>
          <p:nvPr/>
        </p:nvCxnSpPr>
        <p:spPr>
          <a:xfrm>
            <a:off x="3196179" y="2339622"/>
            <a:ext cx="1027613" cy="0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9B91FAD-3364-42CC-8DC9-25383966CA6D}"/>
              </a:ext>
            </a:extLst>
          </p:cNvPr>
          <p:cNvCxnSpPr>
            <a:cxnSpLocks/>
          </p:cNvCxnSpPr>
          <p:nvPr/>
        </p:nvCxnSpPr>
        <p:spPr>
          <a:xfrm>
            <a:off x="5087888" y="2713060"/>
            <a:ext cx="0" cy="1157806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063E33EF-C9E0-4499-8678-2C82E4184E53}"/>
              </a:ext>
            </a:extLst>
          </p:cNvPr>
          <p:cNvSpPr txBox="1"/>
          <p:nvPr/>
        </p:nvSpPr>
        <p:spPr>
          <a:xfrm>
            <a:off x="1493485" y="1823303"/>
            <a:ext cx="276215" cy="3315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i="1" dirty="0"/>
              <a:t>1.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7A16280-AA6D-4312-9A0E-857E9CBFE058}"/>
              </a:ext>
            </a:extLst>
          </p:cNvPr>
          <p:cNvSpPr txBox="1"/>
          <p:nvPr/>
        </p:nvSpPr>
        <p:spPr>
          <a:xfrm>
            <a:off x="3605318" y="2022928"/>
            <a:ext cx="276215" cy="3315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i="1" dirty="0"/>
              <a:t>2.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C31DF04-2037-452A-8BBD-4CB7ADD47BE6}"/>
              </a:ext>
            </a:extLst>
          </p:cNvPr>
          <p:cNvSpPr txBox="1"/>
          <p:nvPr/>
        </p:nvSpPr>
        <p:spPr>
          <a:xfrm>
            <a:off x="5169888" y="3241466"/>
            <a:ext cx="276215" cy="3315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i="1" dirty="0"/>
              <a:t>3.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5B7FD24-37D2-4D69-B7FE-127663E6C08F}"/>
              </a:ext>
            </a:extLst>
          </p:cNvPr>
          <p:cNvSpPr txBox="1"/>
          <p:nvPr/>
        </p:nvSpPr>
        <p:spPr>
          <a:xfrm>
            <a:off x="2363244" y="4295383"/>
            <a:ext cx="276215" cy="3315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b="1" i="1" dirty="0"/>
              <a:t>5.</a:t>
            </a:r>
          </a:p>
        </p:txBody>
      </p:sp>
    </p:spTree>
    <p:extLst>
      <p:ext uri="{BB962C8B-B14F-4D97-AF65-F5344CB8AC3E}">
        <p14:creationId xmlns:p14="http://schemas.microsoft.com/office/powerpoint/2010/main" val="1303663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0EE476-17AC-4250-9B66-53F3A95B5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GB"/>
              <a:t>University of Basel</a:t>
            </a:r>
          </a:p>
          <a:p>
            <a:pPr algn="r"/>
            <a:endParaRPr lang="de-CH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1CE04F-E07D-4664-A366-45AAE7184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25</a:t>
            </a:fld>
            <a:endParaRPr lang="de-CH" dirty="0"/>
          </a:p>
        </p:txBody>
      </p:sp>
      <p:sp>
        <p:nvSpPr>
          <p:cNvPr id="8" name="Datumsplatzhalter 2">
            <a:extLst>
              <a:ext uri="{FF2B5EF4-FFF2-40B4-BE49-F238E27FC236}">
                <a16:creationId xmlns:a16="http://schemas.microsoft.com/office/drawing/2014/main" id="{E3D230CB-3466-4803-A244-8F3BB3C277B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4800" y="6524626"/>
            <a:ext cx="3096904" cy="180000"/>
          </a:xfrm>
        </p:spPr>
        <p:txBody>
          <a:bodyPr/>
          <a:lstStyle/>
          <a:p>
            <a:r>
              <a:rPr lang="de-DE" dirty="0" err="1"/>
              <a:t>Freshness</a:t>
            </a:r>
            <a:r>
              <a:rPr lang="de-DE" dirty="0"/>
              <a:t>-Aware Data Management in </a:t>
            </a:r>
            <a:r>
              <a:rPr lang="de-DE" dirty="0" err="1"/>
              <a:t>Polypheny</a:t>
            </a:r>
            <a:r>
              <a:rPr lang="de-DE" dirty="0"/>
              <a:t>-DB , Marc Hennemann, 05.11.2021</a:t>
            </a:r>
            <a:endParaRPr lang="en-GB" dirty="0"/>
          </a:p>
          <a:p>
            <a:endParaRPr lang="de-CH" dirty="0"/>
          </a:p>
        </p:txBody>
      </p:sp>
      <p:pic>
        <p:nvPicPr>
          <p:cNvPr id="9" name="Graphic 8" descr="User with solid fill">
            <a:extLst>
              <a:ext uri="{FF2B5EF4-FFF2-40B4-BE49-F238E27FC236}">
                <a16:creationId xmlns:a16="http://schemas.microsoft.com/office/drawing/2014/main" id="{E69787FA-81D1-468A-9C88-46E6BE6F10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6821" y="2003792"/>
            <a:ext cx="671661" cy="671661"/>
          </a:xfrm>
          <a:prstGeom prst="rect">
            <a:avLst/>
          </a:prstGeom>
        </p:spPr>
      </p:pic>
      <p:sp>
        <p:nvSpPr>
          <p:cNvPr id="10" name="Cylinder 9">
            <a:extLst>
              <a:ext uri="{FF2B5EF4-FFF2-40B4-BE49-F238E27FC236}">
                <a16:creationId xmlns:a16="http://schemas.microsoft.com/office/drawing/2014/main" id="{C6771C17-4587-4D1D-9AC3-93F4B3E9FF55}"/>
              </a:ext>
            </a:extLst>
          </p:cNvPr>
          <p:cNvSpPr/>
          <p:nvPr/>
        </p:nvSpPr>
        <p:spPr>
          <a:xfrm>
            <a:off x="9651159" y="1266206"/>
            <a:ext cx="878478" cy="11487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ylinder 10">
            <a:extLst>
              <a:ext uri="{FF2B5EF4-FFF2-40B4-BE49-F238E27FC236}">
                <a16:creationId xmlns:a16="http://schemas.microsoft.com/office/drawing/2014/main" id="{CEC1F2FB-785A-4030-8452-39806B0E2852}"/>
              </a:ext>
            </a:extLst>
          </p:cNvPr>
          <p:cNvSpPr/>
          <p:nvPr/>
        </p:nvSpPr>
        <p:spPr>
          <a:xfrm>
            <a:off x="9651159" y="4235418"/>
            <a:ext cx="878478" cy="11487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0CB7BE2-1E22-49AD-8215-18FF5B0F8B52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868482" y="2339623"/>
            <a:ext cx="133038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B490AE5-6953-498F-A09F-6997F044B0B8}"/>
              </a:ext>
            </a:extLst>
          </p:cNvPr>
          <p:cNvSpPr txBox="1"/>
          <p:nvPr/>
        </p:nvSpPr>
        <p:spPr>
          <a:xfrm>
            <a:off x="9723533" y="969097"/>
            <a:ext cx="878477" cy="29644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dirty="0"/>
              <a:t>Store 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89A6BF5-3299-4A8D-B854-34EC1FCB7F85}"/>
              </a:ext>
            </a:extLst>
          </p:cNvPr>
          <p:cNvSpPr txBox="1"/>
          <p:nvPr/>
        </p:nvSpPr>
        <p:spPr>
          <a:xfrm>
            <a:off x="9723532" y="3938309"/>
            <a:ext cx="1189724" cy="34538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dirty="0"/>
              <a:t>Store B</a:t>
            </a:r>
          </a:p>
          <a:p>
            <a:pPr>
              <a:lnSpc>
                <a:spcPts val="2200"/>
              </a:lnSpc>
            </a:pP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753A575-2F8A-4760-B701-2502E1BBC14C}"/>
              </a:ext>
            </a:extLst>
          </p:cNvPr>
          <p:cNvSpPr txBox="1"/>
          <p:nvPr/>
        </p:nvSpPr>
        <p:spPr>
          <a:xfrm>
            <a:off x="1328850" y="2066139"/>
            <a:ext cx="914400" cy="3315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i="1" dirty="0"/>
              <a:t>write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1999661-29C6-472B-8834-F387374CEDAE}"/>
              </a:ext>
            </a:extLst>
          </p:cNvPr>
          <p:cNvGrpSpPr/>
          <p:nvPr/>
        </p:nvGrpSpPr>
        <p:grpSpPr>
          <a:xfrm>
            <a:off x="2198862" y="1292824"/>
            <a:ext cx="4401194" cy="4677312"/>
            <a:chOff x="3342168" y="1292824"/>
            <a:chExt cx="1312719" cy="4677312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D2DC757-5A6B-469D-A706-0258A55BAF82}"/>
                </a:ext>
              </a:extLst>
            </p:cNvPr>
            <p:cNvSpPr/>
            <p:nvPr/>
          </p:nvSpPr>
          <p:spPr>
            <a:xfrm>
              <a:off x="3342168" y="1292824"/>
              <a:ext cx="1312719" cy="4585387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19050">
              <a:solidFill>
                <a:schemeClr val="tx1"/>
              </a:solidFill>
              <a:prstDash val="dash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pic>
          <p:nvPicPr>
            <p:cNvPr id="36" name="Picture 35" descr="Logo&#10;&#10;Description automatically generated">
              <a:extLst>
                <a:ext uri="{FF2B5EF4-FFF2-40B4-BE49-F238E27FC236}">
                  <a16:creationId xmlns:a16="http://schemas.microsoft.com/office/drawing/2014/main" id="{FD95B03B-894F-45DA-A239-A7F176990BF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65060" y="5192348"/>
              <a:ext cx="274572" cy="777788"/>
            </a:xfrm>
            <a:prstGeom prst="rect">
              <a:avLst/>
            </a:prstGeom>
          </p:spPr>
        </p:pic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CCB20586-120F-46D5-B3E0-2AC643B285E6}"/>
              </a:ext>
            </a:extLst>
          </p:cNvPr>
          <p:cNvGrpSpPr/>
          <p:nvPr/>
        </p:nvGrpSpPr>
        <p:grpSpPr>
          <a:xfrm>
            <a:off x="9868317" y="1752640"/>
            <a:ext cx="466095" cy="294539"/>
            <a:chOff x="5226042" y="1349294"/>
            <a:chExt cx="648072" cy="409536"/>
          </a:xfrm>
        </p:grpSpPr>
        <p:sp>
          <p:nvSpPr>
            <p:cNvPr id="67" name="Rectangle: Rounded Corners 66">
              <a:extLst>
                <a:ext uri="{FF2B5EF4-FFF2-40B4-BE49-F238E27FC236}">
                  <a16:creationId xmlns:a16="http://schemas.microsoft.com/office/drawing/2014/main" id="{197628DE-CF86-4D99-931C-D77024CFC4FB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68" name="Rectangle: Rounded Corners 67">
              <a:extLst>
                <a:ext uri="{FF2B5EF4-FFF2-40B4-BE49-F238E27FC236}">
                  <a16:creationId xmlns:a16="http://schemas.microsoft.com/office/drawing/2014/main" id="{9BF663BE-F27A-4064-BFD2-3F11E1C764ED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69" name="Rectangle: Rounded Corners 68">
              <a:extLst>
                <a:ext uri="{FF2B5EF4-FFF2-40B4-BE49-F238E27FC236}">
                  <a16:creationId xmlns:a16="http://schemas.microsoft.com/office/drawing/2014/main" id="{6398EE34-D0F3-4B59-9722-29F523C9FBB1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70" name="Rectangle: Rounded Corners 69">
              <a:extLst>
                <a:ext uri="{FF2B5EF4-FFF2-40B4-BE49-F238E27FC236}">
                  <a16:creationId xmlns:a16="http://schemas.microsoft.com/office/drawing/2014/main" id="{39CDC385-D9AD-4794-9716-47BC433082FC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2EEAD1EC-AEE2-4E4A-92AD-73B146865A26}"/>
              </a:ext>
            </a:extLst>
          </p:cNvPr>
          <p:cNvGrpSpPr/>
          <p:nvPr/>
        </p:nvGrpSpPr>
        <p:grpSpPr>
          <a:xfrm>
            <a:off x="9869224" y="4697275"/>
            <a:ext cx="466095" cy="294539"/>
            <a:chOff x="5226042" y="1349294"/>
            <a:chExt cx="648072" cy="409536"/>
          </a:xfrm>
        </p:grpSpPr>
        <p:sp>
          <p:nvSpPr>
            <p:cNvPr id="72" name="Rectangle: Rounded Corners 71">
              <a:extLst>
                <a:ext uri="{FF2B5EF4-FFF2-40B4-BE49-F238E27FC236}">
                  <a16:creationId xmlns:a16="http://schemas.microsoft.com/office/drawing/2014/main" id="{686DA98E-4051-4F26-BFAE-D7238D1F525C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73" name="Rectangle: Rounded Corners 72">
              <a:extLst>
                <a:ext uri="{FF2B5EF4-FFF2-40B4-BE49-F238E27FC236}">
                  <a16:creationId xmlns:a16="http://schemas.microsoft.com/office/drawing/2014/main" id="{914E2ABE-57E0-4361-ACC4-290A3E6BF32B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74" name="Rectangle: Rounded Corners 73">
              <a:extLst>
                <a:ext uri="{FF2B5EF4-FFF2-40B4-BE49-F238E27FC236}">
                  <a16:creationId xmlns:a16="http://schemas.microsoft.com/office/drawing/2014/main" id="{7DA8801B-4BC8-4C77-AED0-E0E440EBDFC7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75" name="Rectangle: Rounded Corners 74">
              <a:extLst>
                <a:ext uri="{FF2B5EF4-FFF2-40B4-BE49-F238E27FC236}">
                  <a16:creationId xmlns:a16="http://schemas.microsoft.com/office/drawing/2014/main" id="{ED65520B-6392-4253-A208-1BB58E77B40B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94BF7D6D-136B-467E-B3D1-5238712441BC}"/>
              </a:ext>
            </a:extLst>
          </p:cNvPr>
          <p:cNvSpPr/>
          <p:nvPr/>
        </p:nvSpPr>
        <p:spPr>
          <a:xfrm>
            <a:off x="10334318" y="1378843"/>
            <a:ext cx="1444870" cy="249603"/>
          </a:xfrm>
          <a:prstGeom prst="roundRect">
            <a:avLst/>
          </a:prstGeom>
          <a:solidFill>
            <a:srgbClr val="2D37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i="1" dirty="0">
                <a:solidFill>
                  <a:schemeClr val="bg1"/>
                </a:solidFill>
                <a:latin typeface="+mj-lt"/>
              </a:rPr>
              <a:t>up-to-date</a:t>
            </a:r>
          </a:p>
        </p:txBody>
      </p: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0EC44C86-144A-4B39-AC29-377123910DE5}"/>
              </a:ext>
            </a:extLst>
          </p:cNvPr>
          <p:cNvSpPr/>
          <p:nvPr/>
        </p:nvSpPr>
        <p:spPr>
          <a:xfrm>
            <a:off x="10305072" y="4342215"/>
            <a:ext cx="1444870" cy="249603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i="1" dirty="0">
                <a:solidFill>
                  <a:schemeClr val="tx1"/>
                </a:solidFill>
                <a:latin typeface="+mj-lt"/>
              </a:rPr>
              <a:t>refreshable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A120CE11-4C8D-4CAE-BD06-DC278B1B7580}"/>
              </a:ext>
            </a:extLst>
          </p:cNvPr>
          <p:cNvGrpSpPr/>
          <p:nvPr/>
        </p:nvGrpSpPr>
        <p:grpSpPr>
          <a:xfrm>
            <a:off x="2528084" y="2116061"/>
            <a:ext cx="648072" cy="409536"/>
            <a:chOff x="5226042" y="1349294"/>
            <a:chExt cx="648072" cy="409536"/>
          </a:xfrm>
        </p:grpSpPr>
        <p:sp>
          <p:nvSpPr>
            <p:cNvPr id="52" name="Rectangle: Rounded Corners 51">
              <a:extLst>
                <a:ext uri="{FF2B5EF4-FFF2-40B4-BE49-F238E27FC236}">
                  <a16:creationId xmlns:a16="http://schemas.microsoft.com/office/drawing/2014/main" id="{0E0ED1FF-9A64-4CD4-A4D0-AB08D1512856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53" name="Rectangle: Rounded Corners 52">
              <a:extLst>
                <a:ext uri="{FF2B5EF4-FFF2-40B4-BE49-F238E27FC236}">
                  <a16:creationId xmlns:a16="http://schemas.microsoft.com/office/drawing/2014/main" id="{8C15652C-449F-4CA6-9C89-B6C96392DFF4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77CE281A-1826-4CE8-B889-794981CA71C6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48D39028-5BEE-4058-BD58-712EA7C0478A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sp>
        <p:nvSpPr>
          <p:cNvPr id="79" name="Title 1">
            <a:extLst>
              <a:ext uri="{FF2B5EF4-FFF2-40B4-BE49-F238E27FC236}">
                <a16:creationId xmlns:a16="http://schemas.microsoft.com/office/drawing/2014/main" id="{55DF0BA7-E6E4-40E4-B284-175DF974C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404813"/>
            <a:ext cx="11521280" cy="755936"/>
          </a:xfrm>
        </p:spPr>
        <p:txBody>
          <a:bodyPr/>
          <a:lstStyle/>
          <a:p>
            <a:r>
              <a:rPr lang="en-US" dirty="0"/>
              <a:t>CDC – Change Data Capture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FAE8B24C-9D50-4265-A160-684A0543BEC9}"/>
              </a:ext>
            </a:extLst>
          </p:cNvPr>
          <p:cNvSpPr/>
          <p:nvPr/>
        </p:nvSpPr>
        <p:spPr>
          <a:xfrm>
            <a:off x="4324155" y="2013279"/>
            <a:ext cx="1627896" cy="17112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DELETE | TX 3 | Part 2</a:t>
            </a:r>
            <a:endParaRPr lang="en-US" sz="1400" dirty="0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69D2AD9B-7B00-4066-9890-CE3F93339301}"/>
              </a:ext>
            </a:extLst>
          </p:cNvPr>
          <p:cNvSpPr/>
          <p:nvPr/>
        </p:nvSpPr>
        <p:spPr>
          <a:xfrm>
            <a:off x="4324154" y="2418019"/>
            <a:ext cx="1627896" cy="174739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INSERT | TX 3 | Part 1</a:t>
            </a:r>
            <a:endParaRPr lang="en-US" sz="14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1090DEC-07BC-4739-BCFC-5B775AD383F8}"/>
              </a:ext>
            </a:extLst>
          </p:cNvPr>
          <p:cNvSpPr txBox="1"/>
          <p:nvPr/>
        </p:nvSpPr>
        <p:spPr>
          <a:xfrm>
            <a:off x="2818482" y="3573016"/>
            <a:ext cx="914400" cy="3315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i="1" dirty="0"/>
              <a:t>Shadow Table: </a:t>
            </a:r>
            <a:r>
              <a:rPr lang="en-US" b="1" i="1" dirty="0"/>
              <a:t>A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2F4D475-5D58-49AD-9592-F41A872A3D85}"/>
              </a:ext>
            </a:extLst>
          </p:cNvPr>
          <p:cNvSpPr txBox="1"/>
          <p:nvPr/>
        </p:nvSpPr>
        <p:spPr>
          <a:xfrm>
            <a:off x="2431625" y="1675695"/>
            <a:ext cx="914400" cy="3315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i="1" dirty="0"/>
              <a:t>Table: </a:t>
            </a:r>
            <a:r>
              <a:rPr lang="en-US" b="1" i="1" dirty="0"/>
              <a:t>A</a:t>
            </a:r>
          </a:p>
        </p:txBody>
      </p:sp>
      <p:graphicFrame>
        <p:nvGraphicFramePr>
          <p:cNvPr id="3" name="Table 11">
            <a:extLst>
              <a:ext uri="{FF2B5EF4-FFF2-40B4-BE49-F238E27FC236}">
                <a16:creationId xmlns:a16="http://schemas.microsoft.com/office/drawing/2014/main" id="{68D7FBD8-7A29-4349-AC2B-01A1F2AFE155}"/>
              </a:ext>
            </a:extLst>
          </p:cNvPr>
          <p:cNvGraphicFramePr>
            <a:graphicFrameLocks noGrp="1"/>
          </p:cNvGraphicFramePr>
          <p:nvPr/>
        </p:nvGraphicFramePr>
        <p:xfrm>
          <a:off x="2746863" y="3870866"/>
          <a:ext cx="3644401" cy="148336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394412">
                  <a:extLst>
                    <a:ext uri="{9D8B030D-6E8A-4147-A177-3AD203B41FA5}">
                      <a16:colId xmlns:a16="http://schemas.microsoft.com/office/drawing/2014/main" val="2019517233"/>
                    </a:ext>
                  </a:extLst>
                </a:gridCol>
                <a:gridCol w="686338">
                  <a:extLst>
                    <a:ext uri="{9D8B030D-6E8A-4147-A177-3AD203B41FA5}">
                      <a16:colId xmlns:a16="http://schemas.microsoft.com/office/drawing/2014/main" val="4124927861"/>
                    </a:ext>
                  </a:extLst>
                </a:gridCol>
                <a:gridCol w="1563651">
                  <a:extLst>
                    <a:ext uri="{9D8B030D-6E8A-4147-A177-3AD203B41FA5}">
                      <a16:colId xmlns:a16="http://schemas.microsoft.com/office/drawing/2014/main" val="9932107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Statement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Partition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4968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1495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DELETE…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2868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INSERT…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9414180"/>
                  </a:ext>
                </a:extLst>
              </a:tr>
            </a:tbl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5D6C51EC-A12F-4761-98DA-3281EECF63A6}"/>
              </a:ext>
            </a:extLst>
          </p:cNvPr>
          <p:cNvSpPr/>
          <p:nvPr/>
        </p:nvSpPr>
        <p:spPr>
          <a:xfrm>
            <a:off x="4223792" y="1875709"/>
            <a:ext cx="1872208" cy="841772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err="1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56ABFFC-634E-4CD3-BC1A-D79AD958EB9F}"/>
              </a:ext>
            </a:extLst>
          </p:cNvPr>
          <p:cNvSpPr txBox="1"/>
          <p:nvPr/>
        </p:nvSpPr>
        <p:spPr>
          <a:xfrm>
            <a:off x="4515840" y="1588271"/>
            <a:ext cx="914400" cy="3315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1400" i="1" dirty="0"/>
              <a:t>DML Enumeration</a:t>
            </a:r>
            <a:endParaRPr lang="en-US" sz="1400" b="1" i="1" dirty="0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473E39B-1D7C-4ED9-ADDB-E54F3432372D}"/>
              </a:ext>
            </a:extLst>
          </p:cNvPr>
          <p:cNvCxnSpPr>
            <a:cxnSpLocks/>
          </p:cNvCxnSpPr>
          <p:nvPr/>
        </p:nvCxnSpPr>
        <p:spPr>
          <a:xfrm>
            <a:off x="3196179" y="2339622"/>
            <a:ext cx="1027613" cy="0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9B91FAD-3364-42CC-8DC9-25383966CA6D}"/>
              </a:ext>
            </a:extLst>
          </p:cNvPr>
          <p:cNvCxnSpPr>
            <a:cxnSpLocks/>
          </p:cNvCxnSpPr>
          <p:nvPr/>
        </p:nvCxnSpPr>
        <p:spPr>
          <a:xfrm>
            <a:off x="5087888" y="2713060"/>
            <a:ext cx="0" cy="1157806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063E33EF-C9E0-4499-8678-2C82E4184E53}"/>
              </a:ext>
            </a:extLst>
          </p:cNvPr>
          <p:cNvSpPr txBox="1"/>
          <p:nvPr/>
        </p:nvSpPr>
        <p:spPr>
          <a:xfrm>
            <a:off x="1493485" y="1823303"/>
            <a:ext cx="276215" cy="3315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i="1" dirty="0"/>
              <a:t>1.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7A16280-AA6D-4312-9A0E-857E9CBFE058}"/>
              </a:ext>
            </a:extLst>
          </p:cNvPr>
          <p:cNvSpPr txBox="1"/>
          <p:nvPr/>
        </p:nvSpPr>
        <p:spPr>
          <a:xfrm>
            <a:off x="3605318" y="2022928"/>
            <a:ext cx="276215" cy="3315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i="1" dirty="0"/>
              <a:t>2.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C31DF04-2037-452A-8BBD-4CB7ADD47BE6}"/>
              </a:ext>
            </a:extLst>
          </p:cNvPr>
          <p:cNvSpPr txBox="1"/>
          <p:nvPr/>
        </p:nvSpPr>
        <p:spPr>
          <a:xfrm>
            <a:off x="5169888" y="3241466"/>
            <a:ext cx="276215" cy="3315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i="1" dirty="0"/>
              <a:t>3.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5B7FD24-37D2-4D69-B7FE-127663E6C08F}"/>
              </a:ext>
            </a:extLst>
          </p:cNvPr>
          <p:cNvSpPr txBox="1"/>
          <p:nvPr/>
        </p:nvSpPr>
        <p:spPr>
          <a:xfrm>
            <a:off x="2363244" y="4295383"/>
            <a:ext cx="276215" cy="3315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i="1" dirty="0"/>
              <a:t>5.</a:t>
            </a:r>
          </a:p>
        </p:txBody>
      </p:sp>
      <p:pic>
        <p:nvPicPr>
          <p:cNvPr id="47" name="Graphic 46" descr="Repeat outline">
            <a:extLst>
              <a:ext uri="{FF2B5EF4-FFF2-40B4-BE49-F238E27FC236}">
                <a16:creationId xmlns:a16="http://schemas.microsoft.com/office/drawing/2014/main" id="{8E85785B-8CE8-4087-B3DA-039850331F5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864505" y="4250038"/>
            <a:ext cx="427314" cy="427311"/>
          </a:xfrm>
          <a:prstGeom prst="rect">
            <a:avLst/>
          </a:prstGeom>
        </p:spPr>
      </p:pic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D562069-8C09-4342-92EE-E1DE4DFF851A}"/>
              </a:ext>
            </a:extLst>
          </p:cNvPr>
          <p:cNvCxnSpPr>
            <a:cxnSpLocks/>
          </p:cNvCxnSpPr>
          <p:nvPr/>
        </p:nvCxnSpPr>
        <p:spPr>
          <a:xfrm>
            <a:off x="6600056" y="3585518"/>
            <a:ext cx="3051103" cy="1224296"/>
          </a:xfrm>
          <a:prstGeom prst="straightConnector1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  <a:prstDash val="lg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1CF4C2D3-3753-4748-80BC-EA41FF7E55DE}"/>
              </a:ext>
            </a:extLst>
          </p:cNvPr>
          <p:cNvSpPr txBox="1"/>
          <p:nvPr/>
        </p:nvSpPr>
        <p:spPr>
          <a:xfrm>
            <a:off x="7940054" y="3672383"/>
            <a:ext cx="276215" cy="3315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b="1" i="1" dirty="0"/>
              <a:t>6.</a:t>
            </a:r>
          </a:p>
        </p:txBody>
      </p:sp>
    </p:spTree>
    <p:extLst>
      <p:ext uri="{BB962C8B-B14F-4D97-AF65-F5344CB8AC3E}">
        <p14:creationId xmlns:p14="http://schemas.microsoft.com/office/powerpoint/2010/main" val="2246391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0EE476-17AC-4250-9B66-53F3A95B5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GB"/>
              <a:t>University of Basel</a:t>
            </a:r>
          </a:p>
          <a:p>
            <a:pPr algn="r"/>
            <a:endParaRPr lang="de-CH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1CE04F-E07D-4664-A366-45AAE7184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26</a:t>
            </a:fld>
            <a:endParaRPr lang="de-CH" dirty="0"/>
          </a:p>
        </p:txBody>
      </p:sp>
      <p:sp>
        <p:nvSpPr>
          <p:cNvPr id="8" name="Datumsplatzhalter 2">
            <a:extLst>
              <a:ext uri="{FF2B5EF4-FFF2-40B4-BE49-F238E27FC236}">
                <a16:creationId xmlns:a16="http://schemas.microsoft.com/office/drawing/2014/main" id="{E3D230CB-3466-4803-A244-8F3BB3C277B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4800" y="6524626"/>
            <a:ext cx="3096904" cy="180000"/>
          </a:xfrm>
        </p:spPr>
        <p:txBody>
          <a:bodyPr/>
          <a:lstStyle/>
          <a:p>
            <a:r>
              <a:rPr lang="de-DE" dirty="0" err="1"/>
              <a:t>Freshness</a:t>
            </a:r>
            <a:r>
              <a:rPr lang="de-DE" dirty="0"/>
              <a:t>-Aware Data Management in </a:t>
            </a:r>
            <a:r>
              <a:rPr lang="de-DE" dirty="0" err="1"/>
              <a:t>Polypheny</a:t>
            </a:r>
            <a:r>
              <a:rPr lang="de-DE" dirty="0"/>
              <a:t>-DB , Marc Hennemann, 05.11.2021</a:t>
            </a:r>
            <a:endParaRPr lang="en-GB" dirty="0"/>
          </a:p>
          <a:p>
            <a:endParaRPr lang="de-CH" dirty="0"/>
          </a:p>
        </p:txBody>
      </p:sp>
      <p:pic>
        <p:nvPicPr>
          <p:cNvPr id="9" name="Graphic 8" descr="User with solid fill">
            <a:extLst>
              <a:ext uri="{FF2B5EF4-FFF2-40B4-BE49-F238E27FC236}">
                <a16:creationId xmlns:a16="http://schemas.microsoft.com/office/drawing/2014/main" id="{E69787FA-81D1-468A-9C88-46E6BE6F10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6821" y="2003792"/>
            <a:ext cx="671661" cy="671661"/>
          </a:xfrm>
          <a:prstGeom prst="rect">
            <a:avLst/>
          </a:prstGeom>
        </p:spPr>
      </p:pic>
      <p:sp>
        <p:nvSpPr>
          <p:cNvPr id="10" name="Cylinder 9">
            <a:extLst>
              <a:ext uri="{FF2B5EF4-FFF2-40B4-BE49-F238E27FC236}">
                <a16:creationId xmlns:a16="http://schemas.microsoft.com/office/drawing/2014/main" id="{C6771C17-4587-4D1D-9AC3-93F4B3E9FF55}"/>
              </a:ext>
            </a:extLst>
          </p:cNvPr>
          <p:cNvSpPr/>
          <p:nvPr/>
        </p:nvSpPr>
        <p:spPr>
          <a:xfrm>
            <a:off x="9651159" y="1266206"/>
            <a:ext cx="878478" cy="11487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ylinder 10">
            <a:extLst>
              <a:ext uri="{FF2B5EF4-FFF2-40B4-BE49-F238E27FC236}">
                <a16:creationId xmlns:a16="http://schemas.microsoft.com/office/drawing/2014/main" id="{CEC1F2FB-785A-4030-8452-39806B0E2852}"/>
              </a:ext>
            </a:extLst>
          </p:cNvPr>
          <p:cNvSpPr/>
          <p:nvPr/>
        </p:nvSpPr>
        <p:spPr>
          <a:xfrm>
            <a:off x="9651159" y="4235418"/>
            <a:ext cx="878478" cy="11487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0CB7BE2-1E22-49AD-8215-18FF5B0F8B52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868482" y="2339623"/>
            <a:ext cx="133038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B490AE5-6953-498F-A09F-6997F044B0B8}"/>
              </a:ext>
            </a:extLst>
          </p:cNvPr>
          <p:cNvSpPr txBox="1"/>
          <p:nvPr/>
        </p:nvSpPr>
        <p:spPr>
          <a:xfrm>
            <a:off x="9723533" y="969097"/>
            <a:ext cx="878477" cy="29644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dirty="0"/>
              <a:t>Store 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89A6BF5-3299-4A8D-B854-34EC1FCB7F85}"/>
              </a:ext>
            </a:extLst>
          </p:cNvPr>
          <p:cNvSpPr txBox="1"/>
          <p:nvPr/>
        </p:nvSpPr>
        <p:spPr>
          <a:xfrm>
            <a:off x="9723532" y="3938309"/>
            <a:ext cx="1189724" cy="34538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dirty="0"/>
              <a:t>Store B</a:t>
            </a:r>
          </a:p>
          <a:p>
            <a:pPr>
              <a:lnSpc>
                <a:spcPts val="2200"/>
              </a:lnSpc>
            </a:pP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753A575-2F8A-4760-B701-2502E1BBC14C}"/>
              </a:ext>
            </a:extLst>
          </p:cNvPr>
          <p:cNvSpPr txBox="1"/>
          <p:nvPr/>
        </p:nvSpPr>
        <p:spPr>
          <a:xfrm>
            <a:off x="1328850" y="2066139"/>
            <a:ext cx="914400" cy="3315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i="1" dirty="0"/>
              <a:t>write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1999661-29C6-472B-8834-F387374CEDAE}"/>
              </a:ext>
            </a:extLst>
          </p:cNvPr>
          <p:cNvGrpSpPr/>
          <p:nvPr/>
        </p:nvGrpSpPr>
        <p:grpSpPr>
          <a:xfrm>
            <a:off x="2198862" y="1292824"/>
            <a:ext cx="4401194" cy="4677312"/>
            <a:chOff x="3342168" y="1292824"/>
            <a:chExt cx="1312719" cy="4677312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D2DC757-5A6B-469D-A706-0258A55BAF82}"/>
                </a:ext>
              </a:extLst>
            </p:cNvPr>
            <p:cNvSpPr/>
            <p:nvPr/>
          </p:nvSpPr>
          <p:spPr>
            <a:xfrm>
              <a:off x="3342168" y="1292824"/>
              <a:ext cx="1312719" cy="4585387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19050">
              <a:solidFill>
                <a:schemeClr val="tx1"/>
              </a:solidFill>
              <a:prstDash val="dash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pic>
          <p:nvPicPr>
            <p:cNvPr id="36" name="Picture 35" descr="Logo&#10;&#10;Description automatically generated">
              <a:extLst>
                <a:ext uri="{FF2B5EF4-FFF2-40B4-BE49-F238E27FC236}">
                  <a16:creationId xmlns:a16="http://schemas.microsoft.com/office/drawing/2014/main" id="{FD95B03B-894F-45DA-A239-A7F176990BF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65060" y="5192348"/>
              <a:ext cx="274572" cy="777788"/>
            </a:xfrm>
            <a:prstGeom prst="rect">
              <a:avLst/>
            </a:prstGeom>
          </p:spPr>
        </p:pic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CCB20586-120F-46D5-B3E0-2AC643B285E6}"/>
              </a:ext>
            </a:extLst>
          </p:cNvPr>
          <p:cNvGrpSpPr/>
          <p:nvPr/>
        </p:nvGrpSpPr>
        <p:grpSpPr>
          <a:xfrm>
            <a:off x="9868317" y="1752640"/>
            <a:ext cx="466095" cy="294539"/>
            <a:chOff x="5226042" y="1349294"/>
            <a:chExt cx="648072" cy="409536"/>
          </a:xfrm>
        </p:grpSpPr>
        <p:sp>
          <p:nvSpPr>
            <p:cNvPr id="67" name="Rectangle: Rounded Corners 66">
              <a:extLst>
                <a:ext uri="{FF2B5EF4-FFF2-40B4-BE49-F238E27FC236}">
                  <a16:creationId xmlns:a16="http://schemas.microsoft.com/office/drawing/2014/main" id="{197628DE-CF86-4D99-931C-D77024CFC4FB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68" name="Rectangle: Rounded Corners 67">
              <a:extLst>
                <a:ext uri="{FF2B5EF4-FFF2-40B4-BE49-F238E27FC236}">
                  <a16:creationId xmlns:a16="http://schemas.microsoft.com/office/drawing/2014/main" id="{9BF663BE-F27A-4064-BFD2-3F11E1C764ED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69" name="Rectangle: Rounded Corners 68">
              <a:extLst>
                <a:ext uri="{FF2B5EF4-FFF2-40B4-BE49-F238E27FC236}">
                  <a16:creationId xmlns:a16="http://schemas.microsoft.com/office/drawing/2014/main" id="{6398EE34-D0F3-4B59-9722-29F523C9FBB1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70" name="Rectangle: Rounded Corners 69">
              <a:extLst>
                <a:ext uri="{FF2B5EF4-FFF2-40B4-BE49-F238E27FC236}">
                  <a16:creationId xmlns:a16="http://schemas.microsoft.com/office/drawing/2014/main" id="{39CDC385-D9AD-4794-9716-47BC433082FC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2EEAD1EC-AEE2-4E4A-92AD-73B146865A26}"/>
              </a:ext>
            </a:extLst>
          </p:cNvPr>
          <p:cNvGrpSpPr/>
          <p:nvPr/>
        </p:nvGrpSpPr>
        <p:grpSpPr>
          <a:xfrm>
            <a:off x="9869224" y="4697275"/>
            <a:ext cx="466095" cy="294539"/>
            <a:chOff x="5226042" y="1349294"/>
            <a:chExt cx="648072" cy="409536"/>
          </a:xfrm>
        </p:grpSpPr>
        <p:sp>
          <p:nvSpPr>
            <p:cNvPr id="72" name="Rectangle: Rounded Corners 71">
              <a:extLst>
                <a:ext uri="{FF2B5EF4-FFF2-40B4-BE49-F238E27FC236}">
                  <a16:creationId xmlns:a16="http://schemas.microsoft.com/office/drawing/2014/main" id="{686DA98E-4051-4F26-BFAE-D7238D1F525C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73" name="Rectangle: Rounded Corners 72">
              <a:extLst>
                <a:ext uri="{FF2B5EF4-FFF2-40B4-BE49-F238E27FC236}">
                  <a16:creationId xmlns:a16="http://schemas.microsoft.com/office/drawing/2014/main" id="{914E2ABE-57E0-4361-ACC4-290A3E6BF32B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74" name="Rectangle: Rounded Corners 73">
              <a:extLst>
                <a:ext uri="{FF2B5EF4-FFF2-40B4-BE49-F238E27FC236}">
                  <a16:creationId xmlns:a16="http://schemas.microsoft.com/office/drawing/2014/main" id="{7DA8801B-4BC8-4C77-AED0-E0E440EBDFC7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75" name="Rectangle: Rounded Corners 74">
              <a:extLst>
                <a:ext uri="{FF2B5EF4-FFF2-40B4-BE49-F238E27FC236}">
                  <a16:creationId xmlns:a16="http://schemas.microsoft.com/office/drawing/2014/main" id="{ED65520B-6392-4253-A208-1BB58E77B40B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94BF7D6D-136B-467E-B3D1-5238712441BC}"/>
              </a:ext>
            </a:extLst>
          </p:cNvPr>
          <p:cNvSpPr/>
          <p:nvPr/>
        </p:nvSpPr>
        <p:spPr>
          <a:xfrm>
            <a:off x="10334318" y="1378843"/>
            <a:ext cx="1444870" cy="249603"/>
          </a:xfrm>
          <a:prstGeom prst="roundRect">
            <a:avLst/>
          </a:prstGeom>
          <a:solidFill>
            <a:srgbClr val="2D37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i="1" dirty="0">
                <a:solidFill>
                  <a:schemeClr val="bg1"/>
                </a:solidFill>
                <a:latin typeface="+mj-lt"/>
              </a:rPr>
              <a:t>up-to-date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A120CE11-4C8D-4CAE-BD06-DC278B1B7580}"/>
              </a:ext>
            </a:extLst>
          </p:cNvPr>
          <p:cNvGrpSpPr/>
          <p:nvPr/>
        </p:nvGrpSpPr>
        <p:grpSpPr>
          <a:xfrm>
            <a:off x="2528084" y="2116061"/>
            <a:ext cx="648072" cy="409536"/>
            <a:chOff x="5226042" y="1349294"/>
            <a:chExt cx="648072" cy="409536"/>
          </a:xfrm>
        </p:grpSpPr>
        <p:sp>
          <p:nvSpPr>
            <p:cNvPr id="52" name="Rectangle: Rounded Corners 51">
              <a:extLst>
                <a:ext uri="{FF2B5EF4-FFF2-40B4-BE49-F238E27FC236}">
                  <a16:creationId xmlns:a16="http://schemas.microsoft.com/office/drawing/2014/main" id="{0E0ED1FF-9A64-4CD4-A4D0-AB08D1512856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53" name="Rectangle: Rounded Corners 52">
              <a:extLst>
                <a:ext uri="{FF2B5EF4-FFF2-40B4-BE49-F238E27FC236}">
                  <a16:creationId xmlns:a16="http://schemas.microsoft.com/office/drawing/2014/main" id="{8C15652C-449F-4CA6-9C89-B6C96392DFF4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77CE281A-1826-4CE8-B889-794981CA71C6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48D39028-5BEE-4058-BD58-712EA7C0478A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sp>
        <p:nvSpPr>
          <p:cNvPr id="79" name="Title 1">
            <a:extLst>
              <a:ext uri="{FF2B5EF4-FFF2-40B4-BE49-F238E27FC236}">
                <a16:creationId xmlns:a16="http://schemas.microsoft.com/office/drawing/2014/main" id="{55DF0BA7-E6E4-40E4-B284-175DF974C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404813"/>
            <a:ext cx="11521280" cy="755936"/>
          </a:xfrm>
        </p:spPr>
        <p:txBody>
          <a:bodyPr/>
          <a:lstStyle/>
          <a:p>
            <a:r>
              <a:rPr lang="en-US" dirty="0"/>
              <a:t>CDC – Change Data Capture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FAE8B24C-9D50-4265-A160-684A0543BEC9}"/>
              </a:ext>
            </a:extLst>
          </p:cNvPr>
          <p:cNvSpPr/>
          <p:nvPr/>
        </p:nvSpPr>
        <p:spPr>
          <a:xfrm>
            <a:off x="4324155" y="2013279"/>
            <a:ext cx="1627896" cy="17112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DELETE | TX 3 | Part 2</a:t>
            </a:r>
            <a:endParaRPr lang="en-US" sz="1400" dirty="0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69D2AD9B-7B00-4066-9890-CE3F93339301}"/>
              </a:ext>
            </a:extLst>
          </p:cNvPr>
          <p:cNvSpPr/>
          <p:nvPr/>
        </p:nvSpPr>
        <p:spPr>
          <a:xfrm>
            <a:off x="4324154" y="2418019"/>
            <a:ext cx="1627896" cy="174739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INSERT | TX 3 | Part 1</a:t>
            </a:r>
            <a:endParaRPr lang="en-US" sz="14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1090DEC-07BC-4739-BCFC-5B775AD383F8}"/>
              </a:ext>
            </a:extLst>
          </p:cNvPr>
          <p:cNvSpPr txBox="1"/>
          <p:nvPr/>
        </p:nvSpPr>
        <p:spPr>
          <a:xfrm>
            <a:off x="2818482" y="3573016"/>
            <a:ext cx="914400" cy="3315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i="1" dirty="0"/>
              <a:t>Shadow Table: </a:t>
            </a:r>
            <a:r>
              <a:rPr lang="en-US" b="1" i="1" dirty="0"/>
              <a:t>A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2F4D475-5D58-49AD-9592-F41A872A3D85}"/>
              </a:ext>
            </a:extLst>
          </p:cNvPr>
          <p:cNvSpPr txBox="1"/>
          <p:nvPr/>
        </p:nvSpPr>
        <p:spPr>
          <a:xfrm>
            <a:off x="2431625" y="1675695"/>
            <a:ext cx="914400" cy="3315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i="1" dirty="0"/>
              <a:t>Table: </a:t>
            </a:r>
            <a:r>
              <a:rPr lang="en-US" b="1" i="1" dirty="0"/>
              <a:t>A</a:t>
            </a:r>
          </a:p>
        </p:txBody>
      </p:sp>
      <p:graphicFrame>
        <p:nvGraphicFramePr>
          <p:cNvPr id="3" name="Table 11">
            <a:extLst>
              <a:ext uri="{FF2B5EF4-FFF2-40B4-BE49-F238E27FC236}">
                <a16:creationId xmlns:a16="http://schemas.microsoft.com/office/drawing/2014/main" id="{68D7FBD8-7A29-4349-AC2B-01A1F2AFE1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1354148"/>
              </p:ext>
            </p:extLst>
          </p:nvPr>
        </p:nvGraphicFramePr>
        <p:xfrm>
          <a:off x="2746863" y="3870866"/>
          <a:ext cx="3644401" cy="148336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394412">
                  <a:extLst>
                    <a:ext uri="{9D8B030D-6E8A-4147-A177-3AD203B41FA5}">
                      <a16:colId xmlns:a16="http://schemas.microsoft.com/office/drawing/2014/main" val="2019517233"/>
                    </a:ext>
                  </a:extLst>
                </a:gridCol>
                <a:gridCol w="686338">
                  <a:extLst>
                    <a:ext uri="{9D8B030D-6E8A-4147-A177-3AD203B41FA5}">
                      <a16:colId xmlns:a16="http://schemas.microsoft.com/office/drawing/2014/main" val="4124927861"/>
                    </a:ext>
                  </a:extLst>
                </a:gridCol>
                <a:gridCol w="1563651">
                  <a:extLst>
                    <a:ext uri="{9D8B030D-6E8A-4147-A177-3AD203B41FA5}">
                      <a16:colId xmlns:a16="http://schemas.microsoft.com/office/drawing/2014/main" val="9932107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Statement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Partition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4968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1495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2868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9414180"/>
                  </a:ext>
                </a:extLst>
              </a:tr>
            </a:tbl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5D6C51EC-A12F-4761-98DA-3281EECF63A6}"/>
              </a:ext>
            </a:extLst>
          </p:cNvPr>
          <p:cNvSpPr/>
          <p:nvPr/>
        </p:nvSpPr>
        <p:spPr>
          <a:xfrm>
            <a:off x="4223792" y="1875709"/>
            <a:ext cx="1872208" cy="841772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err="1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56ABFFC-634E-4CD3-BC1A-D79AD958EB9F}"/>
              </a:ext>
            </a:extLst>
          </p:cNvPr>
          <p:cNvSpPr txBox="1"/>
          <p:nvPr/>
        </p:nvSpPr>
        <p:spPr>
          <a:xfrm>
            <a:off x="4515840" y="1588271"/>
            <a:ext cx="914400" cy="3315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1400" i="1" dirty="0"/>
              <a:t>DML Enumeration</a:t>
            </a:r>
            <a:endParaRPr lang="en-US" sz="1400" b="1" i="1" dirty="0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473E39B-1D7C-4ED9-ADDB-E54F3432372D}"/>
              </a:ext>
            </a:extLst>
          </p:cNvPr>
          <p:cNvCxnSpPr>
            <a:cxnSpLocks/>
          </p:cNvCxnSpPr>
          <p:nvPr/>
        </p:nvCxnSpPr>
        <p:spPr>
          <a:xfrm>
            <a:off x="3196179" y="2339622"/>
            <a:ext cx="1027613" cy="0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9B91FAD-3364-42CC-8DC9-25383966CA6D}"/>
              </a:ext>
            </a:extLst>
          </p:cNvPr>
          <p:cNvCxnSpPr>
            <a:cxnSpLocks/>
          </p:cNvCxnSpPr>
          <p:nvPr/>
        </p:nvCxnSpPr>
        <p:spPr>
          <a:xfrm>
            <a:off x="5087888" y="2713060"/>
            <a:ext cx="0" cy="1157806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063E33EF-C9E0-4499-8678-2C82E4184E53}"/>
              </a:ext>
            </a:extLst>
          </p:cNvPr>
          <p:cNvSpPr txBox="1"/>
          <p:nvPr/>
        </p:nvSpPr>
        <p:spPr>
          <a:xfrm>
            <a:off x="1493485" y="1823303"/>
            <a:ext cx="276215" cy="3315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i="1" dirty="0"/>
              <a:t>1.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7A16280-AA6D-4312-9A0E-857E9CBFE058}"/>
              </a:ext>
            </a:extLst>
          </p:cNvPr>
          <p:cNvSpPr txBox="1"/>
          <p:nvPr/>
        </p:nvSpPr>
        <p:spPr>
          <a:xfrm>
            <a:off x="3605318" y="2022928"/>
            <a:ext cx="276215" cy="3315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i="1" dirty="0"/>
              <a:t>2.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C31DF04-2037-452A-8BBD-4CB7ADD47BE6}"/>
              </a:ext>
            </a:extLst>
          </p:cNvPr>
          <p:cNvSpPr txBox="1"/>
          <p:nvPr/>
        </p:nvSpPr>
        <p:spPr>
          <a:xfrm>
            <a:off x="5169888" y="3241466"/>
            <a:ext cx="276215" cy="3315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i="1" dirty="0"/>
              <a:t>3.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5B7FD24-37D2-4D69-B7FE-127663E6C08F}"/>
              </a:ext>
            </a:extLst>
          </p:cNvPr>
          <p:cNvSpPr txBox="1"/>
          <p:nvPr/>
        </p:nvSpPr>
        <p:spPr>
          <a:xfrm>
            <a:off x="2363244" y="4295383"/>
            <a:ext cx="276215" cy="3315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i="1" dirty="0"/>
              <a:t>5.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E36DE96-83AF-4601-A96D-17F89F8F3DF4}"/>
              </a:ext>
            </a:extLst>
          </p:cNvPr>
          <p:cNvSpPr txBox="1"/>
          <p:nvPr/>
        </p:nvSpPr>
        <p:spPr>
          <a:xfrm>
            <a:off x="2351351" y="4813662"/>
            <a:ext cx="276215" cy="3315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b="1" i="1" dirty="0"/>
              <a:t>7.</a:t>
            </a:r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EFCD0583-ABA6-4D62-AF64-CBAF43659841}"/>
              </a:ext>
            </a:extLst>
          </p:cNvPr>
          <p:cNvSpPr/>
          <p:nvPr/>
        </p:nvSpPr>
        <p:spPr>
          <a:xfrm>
            <a:off x="10315932" y="4344432"/>
            <a:ext cx="1444870" cy="249603"/>
          </a:xfrm>
          <a:prstGeom prst="roundRect">
            <a:avLst/>
          </a:prstGeom>
          <a:solidFill>
            <a:srgbClr val="2D37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i="1" dirty="0">
                <a:solidFill>
                  <a:schemeClr val="bg1"/>
                </a:solidFill>
                <a:latin typeface="+mj-lt"/>
              </a:rPr>
              <a:t>up-to-date</a:t>
            </a:r>
          </a:p>
        </p:txBody>
      </p:sp>
    </p:spTree>
    <p:extLst>
      <p:ext uri="{BB962C8B-B14F-4D97-AF65-F5344CB8AC3E}">
        <p14:creationId xmlns:p14="http://schemas.microsoft.com/office/powerpoint/2010/main" val="2236544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33A0C-3151-4DFD-B700-75A50BF44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ToDo’s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BB8DD6-1EC6-4496-AD80-CA5882FAE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Title of presentation, author, DD.MM.YY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23A1A9-AE8B-4045-971B-1B299C832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GB"/>
              <a:t>University of Basel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B1192E-BA5E-4CE6-8303-FB0FED715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27</a:t>
            </a:fld>
            <a:endParaRPr lang="de-CH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B1AEE16-C0FF-4FDF-BBFF-846AD8E482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152" y="1412776"/>
            <a:ext cx="11522075" cy="471646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Data Placements</a:t>
            </a:r>
          </a:p>
          <a:p>
            <a:pPr marL="4657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Container</a:t>
            </a:r>
          </a:p>
          <a:p>
            <a:pPr marL="4657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Constraints</a:t>
            </a:r>
          </a:p>
          <a:p>
            <a:pPr marL="4657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Roles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Refactor Locking</a:t>
            </a:r>
          </a:p>
          <a:p>
            <a:pPr marL="4657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Limit to Primaries</a:t>
            </a:r>
          </a:p>
          <a:p>
            <a:pPr marL="465750" lvl="1" indent="-285750">
              <a:buFont typeface="Arial" panose="020B0604020202020204" pitchFamily="34" charset="0"/>
              <a:buChar char="•"/>
            </a:pPr>
            <a:r>
              <a:rPr lang="en-US" sz="1600" i="1" dirty="0"/>
              <a:t>(Introduce additional “locks”)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Update Propagation</a:t>
            </a:r>
          </a:p>
          <a:p>
            <a:pPr marL="4657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Eventual Consistency</a:t>
            </a:r>
          </a:p>
          <a:p>
            <a:pPr marL="4657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Lazy Replication</a:t>
            </a:r>
          </a:p>
          <a:p>
            <a:pPr marL="4657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Identify Stale Data</a:t>
            </a:r>
          </a:p>
          <a:p>
            <a:pPr lvl="1" indent="0">
              <a:buNone/>
            </a:pPr>
            <a:r>
              <a:rPr lang="en-US" sz="1600" dirty="0"/>
              <a:t>	</a:t>
            </a: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Freshness-aware  Read Access</a:t>
            </a:r>
          </a:p>
          <a:p>
            <a:pPr marL="4657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Extend Query Languages</a:t>
            </a:r>
          </a:p>
          <a:p>
            <a:pPr marL="4657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Freshness Manager </a:t>
            </a:r>
          </a:p>
          <a:p>
            <a:pPr marL="4657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Routing</a:t>
            </a:r>
          </a:p>
          <a:p>
            <a:pPr marL="465750" lvl="1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8782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AE30D-66CF-4307-8496-4A808EE23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2204864"/>
            <a:ext cx="11521280" cy="3528391"/>
          </a:xfrm>
        </p:spPr>
        <p:txBody>
          <a:bodyPr/>
          <a:lstStyle/>
          <a:p>
            <a:pPr algn="ctr"/>
            <a:r>
              <a:rPr lang="en-US" sz="3200" dirty="0"/>
              <a:t>Referential Integrity</a:t>
            </a:r>
            <a:br>
              <a:rPr lang="en-US" sz="3200" dirty="0"/>
            </a:br>
            <a:r>
              <a:rPr lang="en-US" sz="3200" dirty="0"/>
              <a:t>&amp; Freshness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F99D7A-875C-4B0A-8F2F-DEB0D3C5C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Title of presentation, author, DD.MM.YY</a:t>
            </a:r>
            <a:endParaRPr lang="en-GB"/>
          </a:p>
          <a:p>
            <a:endParaRPr lang="de-CH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31CF4A-42C0-4B38-8404-510B38334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GB"/>
              <a:t>University of Basel</a:t>
            </a:r>
          </a:p>
          <a:p>
            <a:pPr algn="r"/>
            <a:endParaRPr lang="de-CH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0134F0-E145-4824-9BEB-9E1C63CB0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28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2329220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9605D-EAFD-4A2A-B196-AC0701E39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Referential Integrity – Freshness Read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F1BD64-1E41-4AD3-83DF-1B69EE380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Title of presentation, author, DD.MM.YY</a:t>
            </a:r>
            <a:endParaRPr lang="en-GB"/>
          </a:p>
          <a:p>
            <a:endParaRPr lang="de-CH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465011-DD1C-48F0-8C7B-04CCA7673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GB"/>
              <a:t>University of Basel</a:t>
            </a:r>
          </a:p>
          <a:p>
            <a:pPr algn="r"/>
            <a:endParaRPr lang="de-CH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EB2C7E-3BD4-4951-A161-92824ED96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29</a:t>
            </a:fld>
            <a:endParaRPr lang="de-CH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4E09E2-0991-44A1-8E9B-F4526D7DE8C4}"/>
              </a:ext>
            </a:extLst>
          </p:cNvPr>
          <p:cNvSpPr txBox="1"/>
          <p:nvPr/>
        </p:nvSpPr>
        <p:spPr>
          <a:xfrm>
            <a:off x="716161" y="1412517"/>
            <a:ext cx="2211487" cy="991773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dirty="0"/>
              <a:t> TX: 1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022E213-8AFE-4157-9E0E-A8CDA2F46739}"/>
              </a:ext>
            </a:extLst>
          </p:cNvPr>
          <p:cNvGrpSpPr/>
          <p:nvPr/>
        </p:nvGrpSpPr>
        <p:grpSpPr>
          <a:xfrm>
            <a:off x="1137199" y="1743367"/>
            <a:ext cx="495084" cy="348940"/>
            <a:chOff x="5226042" y="1349294"/>
            <a:chExt cx="648072" cy="409536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92922FB9-2728-4E42-8ADC-7F405BD95A9C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4010CD24-A37E-400B-BF2F-89CFB20E0298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258E2B4A-5A1F-4C6B-81C0-9B3BE86DB766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006A0B31-E790-4351-AE84-8F4AAB0E36C8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0903ADD-CD5A-4E18-841A-EE558B161A3E}"/>
              </a:ext>
            </a:extLst>
          </p:cNvPr>
          <p:cNvGrpSpPr/>
          <p:nvPr/>
        </p:nvGrpSpPr>
        <p:grpSpPr>
          <a:xfrm>
            <a:off x="2212031" y="1743367"/>
            <a:ext cx="495084" cy="348940"/>
            <a:chOff x="5226042" y="1349294"/>
            <a:chExt cx="648072" cy="409536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9536FC13-6F7F-4355-9CDE-1EAC35FA9266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EB58FB7B-B4FA-42B7-AA15-FB2EF5B50929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A6679081-DA0A-451C-8E23-FEF6C79AABC7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7828F65D-6693-4F53-8B6A-19EA13158A16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81A832E8-4949-4BF5-8DEF-2A36386E7E04}"/>
              </a:ext>
            </a:extLst>
          </p:cNvPr>
          <p:cNvSpPr txBox="1"/>
          <p:nvPr/>
        </p:nvSpPr>
        <p:spPr>
          <a:xfrm>
            <a:off x="712437" y="2689615"/>
            <a:ext cx="2211487" cy="991773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dirty="0"/>
              <a:t> TX: 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32FA6A3-C258-451D-9D62-70850A22A3BD}"/>
              </a:ext>
            </a:extLst>
          </p:cNvPr>
          <p:cNvSpPr txBox="1"/>
          <p:nvPr/>
        </p:nvSpPr>
        <p:spPr>
          <a:xfrm>
            <a:off x="712436" y="3966713"/>
            <a:ext cx="2211487" cy="991773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dirty="0"/>
              <a:t> TX: 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7EC929C-F529-4B45-ACE2-EC311C039810}"/>
              </a:ext>
            </a:extLst>
          </p:cNvPr>
          <p:cNvSpPr txBox="1"/>
          <p:nvPr/>
        </p:nvSpPr>
        <p:spPr>
          <a:xfrm>
            <a:off x="712435" y="5353552"/>
            <a:ext cx="2211487" cy="991773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dirty="0"/>
              <a:t> TX: 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0AC7FD7-F0B0-4673-8895-E96739FBA19C}"/>
              </a:ext>
            </a:extLst>
          </p:cNvPr>
          <p:cNvSpPr txBox="1"/>
          <p:nvPr/>
        </p:nvSpPr>
        <p:spPr>
          <a:xfrm>
            <a:off x="3647728" y="1749939"/>
            <a:ext cx="288032" cy="31032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b="1" dirty="0"/>
              <a:t>s/s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4068BA3-CD64-4DBD-9387-C3BF59F60995}"/>
              </a:ext>
            </a:extLst>
          </p:cNvPr>
          <p:cNvSpPr txBox="1"/>
          <p:nvPr/>
        </p:nvSpPr>
        <p:spPr>
          <a:xfrm>
            <a:off x="3647728" y="3030340"/>
            <a:ext cx="288032" cy="31032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b="1" dirty="0"/>
              <a:t>x/x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AAF59E3-0E2D-4469-AE7F-D0F74FF29C4A}"/>
              </a:ext>
            </a:extLst>
          </p:cNvPr>
          <p:cNvSpPr txBox="1"/>
          <p:nvPr/>
        </p:nvSpPr>
        <p:spPr>
          <a:xfrm>
            <a:off x="3632755" y="4315487"/>
            <a:ext cx="288032" cy="31032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b="1" dirty="0"/>
              <a:t>s/x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440909B-9D5D-4BAB-A0B2-43D8E3D5F001}"/>
              </a:ext>
            </a:extLst>
          </p:cNvPr>
          <p:cNvSpPr txBox="1"/>
          <p:nvPr/>
        </p:nvSpPr>
        <p:spPr>
          <a:xfrm>
            <a:off x="3601157" y="5694277"/>
            <a:ext cx="288032" cy="31032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b="1" dirty="0"/>
              <a:t>x/s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5C288E61-7E07-4816-A142-44670912D558}"/>
              </a:ext>
            </a:extLst>
          </p:cNvPr>
          <p:cNvGrpSpPr/>
          <p:nvPr/>
        </p:nvGrpSpPr>
        <p:grpSpPr>
          <a:xfrm>
            <a:off x="1137199" y="3008152"/>
            <a:ext cx="495084" cy="348940"/>
            <a:chOff x="5226042" y="1349294"/>
            <a:chExt cx="648072" cy="409536"/>
          </a:xfrm>
        </p:grpSpPr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5A5E8CD8-458A-4057-8947-82787230B12D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73D450B7-1E73-4F63-861B-9DB994E9B467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B223AB85-D842-4841-AF5F-2B04FC536E55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CF270918-0616-49AA-9F3D-A5821115A2A7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B7FF36D-F28A-4155-8BB6-503399D85B3A}"/>
              </a:ext>
            </a:extLst>
          </p:cNvPr>
          <p:cNvGrpSpPr/>
          <p:nvPr/>
        </p:nvGrpSpPr>
        <p:grpSpPr>
          <a:xfrm>
            <a:off x="2212031" y="3008152"/>
            <a:ext cx="495084" cy="348940"/>
            <a:chOff x="5226042" y="1349294"/>
            <a:chExt cx="648072" cy="409536"/>
          </a:xfrm>
        </p:grpSpPr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50C74944-02C2-4022-AF9B-4ABFDA5E2C89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0AEF1E5A-63FA-40D2-B11B-F7DFFA1C47C6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B958B17C-4D1A-4639-B426-B9DDB5C45688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E4D7A9DA-8BFC-4D21-BA0E-0EE539472FF7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C1F92866-7F58-49F0-9600-5895AC1CD175}"/>
              </a:ext>
            </a:extLst>
          </p:cNvPr>
          <p:cNvGrpSpPr/>
          <p:nvPr/>
        </p:nvGrpSpPr>
        <p:grpSpPr>
          <a:xfrm>
            <a:off x="1136174" y="4285250"/>
            <a:ext cx="495084" cy="348940"/>
            <a:chOff x="5226042" y="1349294"/>
            <a:chExt cx="648072" cy="409536"/>
          </a:xfrm>
        </p:grpSpPr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0E0DCD9D-927A-4D62-AEF0-66601E1C3324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10EBCD1A-8E4D-4872-9AE5-E1AA5DDC8F4F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5F9B9E71-121C-4AA9-84B1-42FD1636FE47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FA2C168C-ECD1-460C-B6A3-C6DD3306D606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07D3C2D1-F938-48C5-AE22-5555405176D2}"/>
              </a:ext>
            </a:extLst>
          </p:cNvPr>
          <p:cNvGrpSpPr/>
          <p:nvPr/>
        </p:nvGrpSpPr>
        <p:grpSpPr>
          <a:xfrm>
            <a:off x="2211006" y="4285250"/>
            <a:ext cx="495084" cy="348940"/>
            <a:chOff x="5226042" y="1349294"/>
            <a:chExt cx="648072" cy="409536"/>
          </a:xfrm>
        </p:grpSpPr>
        <p:sp>
          <p:nvSpPr>
            <p:cNvPr id="51" name="Rectangle: Rounded Corners 50">
              <a:extLst>
                <a:ext uri="{FF2B5EF4-FFF2-40B4-BE49-F238E27FC236}">
                  <a16:creationId xmlns:a16="http://schemas.microsoft.com/office/drawing/2014/main" id="{133637BB-4AE2-4356-8412-3F78976AF829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52" name="Rectangle: Rounded Corners 51">
              <a:extLst>
                <a:ext uri="{FF2B5EF4-FFF2-40B4-BE49-F238E27FC236}">
                  <a16:creationId xmlns:a16="http://schemas.microsoft.com/office/drawing/2014/main" id="{C8B1A90B-5EFA-4F69-BFA5-086557D7ABEC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53" name="Rectangle: Rounded Corners 52">
              <a:extLst>
                <a:ext uri="{FF2B5EF4-FFF2-40B4-BE49-F238E27FC236}">
                  <a16:creationId xmlns:a16="http://schemas.microsoft.com/office/drawing/2014/main" id="{F122002B-F414-46DA-9960-613EC580CD07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A5515B91-ECC4-415F-A64D-B9D4FD7CC04A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D42DD6EE-FAC4-482C-A0B0-D7CA1123588C}"/>
              </a:ext>
            </a:extLst>
          </p:cNvPr>
          <p:cNvGrpSpPr/>
          <p:nvPr/>
        </p:nvGrpSpPr>
        <p:grpSpPr>
          <a:xfrm>
            <a:off x="1136174" y="5672089"/>
            <a:ext cx="495084" cy="348940"/>
            <a:chOff x="5226042" y="1349294"/>
            <a:chExt cx="648072" cy="409536"/>
          </a:xfrm>
        </p:grpSpPr>
        <p:sp>
          <p:nvSpPr>
            <p:cNvPr id="56" name="Rectangle: Rounded Corners 55">
              <a:extLst>
                <a:ext uri="{FF2B5EF4-FFF2-40B4-BE49-F238E27FC236}">
                  <a16:creationId xmlns:a16="http://schemas.microsoft.com/office/drawing/2014/main" id="{13D398F1-93A1-4BB6-B2D8-AED536FBF2B1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9158E0D6-E279-4593-A013-209B5F809630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58" name="Rectangle: Rounded Corners 57">
              <a:extLst>
                <a:ext uri="{FF2B5EF4-FFF2-40B4-BE49-F238E27FC236}">
                  <a16:creationId xmlns:a16="http://schemas.microsoft.com/office/drawing/2014/main" id="{738C224E-8713-47D3-916D-6BF1BCDC5768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59" name="Rectangle: Rounded Corners 58">
              <a:extLst>
                <a:ext uri="{FF2B5EF4-FFF2-40B4-BE49-F238E27FC236}">
                  <a16:creationId xmlns:a16="http://schemas.microsoft.com/office/drawing/2014/main" id="{38BCF3B4-0966-4461-B992-A838E0135E94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EB58BD88-D4AC-45F6-8F3D-DBF8B682960E}"/>
              </a:ext>
            </a:extLst>
          </p:cNvPr>
          <p:cNvGrpSpPr/>
          <p:nvPr/>
        </p:nvGrpSpPr>
        <p:grpSpPr>
          <a:xfrm>
            <a:off x="2211006" y="5672089"/>
            <a:ext cx="495084" cy="348940"/>
            <a:chOff x="5226042" y="1349294"/>
            <a:chExt cx="648072" cy="409536"/>
          </a:xfrm>
        </p:grpSpPr>
        <p:sp>
          <p:nvSpPr>
            <p:cNvPr id="61" name="Rectangle: Rounded Corners 60">
              <a:extLst>
                <a:ext uri="{FF2B5EF4-FFF2-40B4-BE49-F238E27FC236}">
                  <a16:creationId xmlns:a16="http://schemas.microsoft.com/office/drawing/2014/main" id="{805EFB7D-29DD-479A-AEC8-251371EC11E2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62" name="Rectangle: Rounded Corners 61">
              <a:extLst>
                <a:ext uri="{FF2B5EF4-FFF2-40B4-BE49-F238E27FC236}">
                  <a16:creationId xmlns:a16="http://schemas.microsoft.com/office/drawing/2014/main" id="{A6BF2683-27B1-4F5E-BF97-9C32CBB8E040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63" name="Rectangle: Rounded Corners 62">
              <a:extLst>
                <a:ext uri="{FF2B5EF4-FFF2-40B4-BE49-F238E27FC236}">
                  <a16:creationId xmlns:a16="http://schemas.microsoft.com/office/drawing/2014/main" id="{EC568A48-C9BE-4A16-8B94-095DF7F781DE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64" name="Rectangle: Rounded Corners 63">
              <a:extLst>
                <a:ext uri="{FF2B5EF4-FFF2-40B4-BE49-F238E27FC236}">
                  <a16:creationId xmlns:a16="http://schemas.microsoft.com/office/drawing/2014/main" id="{89C64B51-137E-4649-9504-F133909BF948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pic>
        <p:nvPicPr>
          <p:cNvPr id="67" name="Graphic 66" descr="Pencil outline">
            <a:extLst>
              <a:ext uri="{FF2B5EF4-FFF2-40B4-BE49-F238E27FC236}">
                <a16:creationId xmlns:a16="http://schemas.microsoft.com/office/drawing/2014/main" id="{6F7EEA2E-8013-4730-AE9C-D399DFA0D8E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29841" y="3442276"/>
            <a:ext cx="257752" cy="257752"/>
          </a:xfrm>
          <a:prstGeom prst="rect">
            <a:avLst/>
          </a:prstGeom>
        </p:spPr>
      </p:pic>
      <p:pic>
        <p:nvPicPr>
          <p:cNvPr id="72" name="Graphic 71" descr="Open book outline">
            <a:extLst>
              <a:ext uri="{FF2B5EF4-FFF2-40B4-BE49-F238E27FC236}">
                <a16:creationId xmlns:a16="http://schemas.microsoft.com/office/drawing/2014/main" id="{B4185ACE-781C-448E-B223-FCCF9A3D3E0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29841" y="2107027"/>
            <a:ext cx="307748" cy="307748"/>
          </a:xfrm>
          <a:prstGeom prst="rect">
            <a:avLst/>
          </a:prstGeom>
        </p:spPr>
      </p:pic>
      <p:pic>
        <p:nvPicPr>
          <p:cNvPr id="73" name="Graphic 72" descr="Open book outline">
            <a:extLst>
              <a:ext uri="{FF2B5EF4-FFF2-40B4-BE49-F238E27FC236}">
                <a16:creationId xmlns:a16="http://schemas.microsoft.com/office/drawing/2014/main" id="{1F47C097-AD18-4DFE-BA85-502BC16464F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04673" y="2118063"/>
            <a:ext cx="307748" cy="307748"/>
          </a:xfrm>
          <a:prstGeom prst="rect">
            <a:avLst/>
          </a:prstGeom>
        </p:spPr>
      </p:pic>
      <p:pic>
        <p:nvPicPr>
          <p:cNvPr id="74" name="Graphic 73" descr="Open book outline">
            <a:extLst>
              <a:ext uri="{FF2B5EF4-FFF2-40B4-BE49-F238E27FC236}">
                <a16:creationId xmlns:a16="http://schemas.microsoft.com/office/drawing/2014/main" id="{8F898652-FD05-4833-91E0-4A1E7E83799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43296" y="4696175"/>
            <a:ext cx="307748" cy="307748"/>
          </a:xfrm>
          <a:prstGeom prst="rect">
            <a:avLst/>
          </a:prstGeom>
        </p:spPr>
      </p:pic>
      <p:pic>
        <p:nvPicPr>
          <p:cNvPr id="75" name="Graphic 74" descr="Open book outline">
            <a:extLst>
              <a:ext uri="{FF2B5EF4-FFF2-40B4-BE49-F238E27FC236}">
                <a16:creationId xmlns:a16="http://schemas.microsoft.com/office/drawing/2014/main" id="{A1C16B05-DDF6-4879-88AD-866CFA873F9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04673" y="6073580"/>
            <a:ext cx="307748" cy="307748"/>
          </a:xfrm>
          <a:prstGeom prst="rect">
            <a:avLst/>
          </a:prstGeom>
        </p:spPr>
      </p:pic>
      <p:pic>
        <p:nvPicPr>
          <p:cNvPr id="76" name="Graphic 75" descr="Pencil outline">
            <a:extLst>
              <a:ext uri="{FF2B5EF4-FFF2-40B4-BE49-F238E27FC236}">
                <a16:creationId xmlns:a16="http://schemas.microsoft.com/office/drawing/2014/main" id="{986BDFD7-8D81-4CB7-9C21-33908853C1F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04673" y="3433343"/>
            <a:ext cx="257752" cy="257752"/>
          </a:xfrm>
          <a:prstGeom prst="rect">
            <a:avLst/>
          </a:prstGeom>
        </p:spPr>
      </p:pic>
      <p:pic>
        <p:nvPicPr>
          <p:cNvPr id="77" name="Graphic 76" descr="Pencil outline">
            <a:extLst>
              <a:ext uri="{FF2B5EF4-FFF2-40B4-BE49-F238E27FC236}">
                <a16:creationId xmlns:a16="http://schemas.microsoft.com/office/drawing/2014/main" id="{62E3CB2E-CC3A-43D6-BB65-A659B9D70C0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29671" y="4722933"/>
            <a:ext cx="257752" cy="257752"/>
          </a:xfrm>
          <a:prstGeom prst="rect">
            <a:avLst/>
          </a:prstGeom>
        </p:spPr>
      </p:pic>
      <p:pic>
        <p:nvPicPr>
          <p:cNvPr id="78" name="Graphic 77" descr="Pencil outline">
            <a:extLst>
              <a:ext uri="{FF2B5EF4-FFF2-40B4-BE49-F238E27FC236}">
                <a16:creationId xmlns:a16="http://schemas.microsoft.com/office/drawing/2014/main" id="{BDFCE995-7A4F-407B-8211-52EC2C36AB3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55710" y="6092230"/>
            <a:ext cx="257752" cy="257752"/>
          </a:xfrm>
          <a:prstGeom prst="rect">
            <a:avLst/>
          </a:prstGeom>
        </p:spPr>
      </p:pic>
      <p:sp>
        <p:nvSpPr>
          <p:cNvPr id="82" name="TextBox 81">
            <a:extLst>
              <a:ext uri="{FF2B5EF4-FFF2-40B4-BE49-F238E27FC236}">
                <a16:creationId xmlns:a16="http://schemas.microsoft.com/office/drawing/2014/main" id="{763DD688-774F-4C30-9250-6E7346EE34CA}"/>
              </a:ext>
            </a:extLst>
          </p:cNvPr>
          <p:cNvSpPr txBox="1"/>
          <p:nvPr/>
        </p:nvSpPr>
        <p:spPr>
          <a:xfrm>
            <a:off x="6689062" y="1135142"/>
            <a:ext cx="288032" cy="31032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b="1" i="1" u="sng" dirty="0"/>
              <a:t>Dependencies on Outdated Versions</a:t>
            </a: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4102418D-1BCC-4B4A-B6BC-9CC95D1868FB}"/>
              </a:ext>
            </a:extLst>
          </p:cNvPr>
          <p:cNvGrpSpPr/>
          <p:nvPr/>
        </p:nvGrpSpPr>
        <p:grpSpPr>
          <a:xfrm>
            <a:off x="6511191" y="5672089"/>
            <a:ext cx="495084" cy="348940"/>
            <a:chOff x="5226042" y="1349294"/>
            <a:chExt cx="648072" cy="409536"/>
          </a:xfrm>
        </p:grpSpPr>
        <p:sp>
          <p:nvSpPr>
            <p:cNvPr id="84" name="Rectangle: Rounded Corners 83">
              <a:extLst>
                <a:ext uri="{FF2B5EF4-FFF2-40B4-BE49-F238E27FC236}">
                  <a16:creationId xmlns:a16="http://schemas.microsoft.com/office/drawing/2014/main" id="{D637EF81-8A51-4452-A2C7-D5712BEE4557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85" name="Rectangle: Rounded Corners 84">
              <a:extLst>
                <a:ext uri="{FF2B5EF4-FFF2-40B4-BE49-F238E27FC236}">
                  <a16:creationId xmlns:a16="http://schemas.microsoft.com/office/drawing/2014/main" id="{F790AAF4-5F41-44DA-AEE6-51300CDFBBED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86" name="Rectangle: Rounded Corners 85">
              <a:extLst>
                <a:ext uri="{FF2B5EF4-FFF2-40B4-BE49-F238E27FC236}">
                  <a16:creationId xmlns:a16="http://schemas.microsoft.com/office/drawing/2014/main" id="{9E646C71-6002-4996-B3EA-F2F4318FD3E5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87" name="Rectangle: Rounded Corners 86">
              <a:extLst>
                <a:ext uri="{FF2B5EF4-FFF2-40B4-BE49-F238E27FC236}">
                  <a16:creationId xmlns:a16="http://schemas.microsoft.com/office/drawing/2014/main" id="{463F2162-9354-474B-A6C3-50692E5829D6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4E9AC881-DFF4-4453-9147-69520BCCD241}"/>
              </a:ext>
            </a:extLst>
          </p:cNvPr>
          <p:cNvGrpSpPr/>
          <p:nvPr/>
        </p:nvGrpSpPr>
        <p:grpSpPr>
          <a:xfrm>
            <a:off x="7586023" y="5672089"/>
            <a:ext cx="495084" cy="348940"/>
            <a:chOff x="5226042" y="1349294"/>
            <a:chExt cx="648072" cy="409536"/>
          </a:xfrm>
        </p:grpSpPr>
        <p:sp>
          <p:nvSpPr>
            <p:cNvPr id="89" name="Rectangle: Rounded Corners 88">
              <a:extLst>
                <a:ext uri="{FF2B5EF4-FFF2-40B4-BE49-F238E27FC236}">
                  <a16:creationId xmlns:a16="http://schemas.microsoft.com/office/drawing/2014/main" id="{8B89D001-634E-41B9-94B5-1E0AB41039D4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90" name="Rectangle: Rounded Corners 89">
              <a:extLst>
                <a:ext uri="{FF2B5EF4-FFF2-40B4-BE49-F238E27FC236}">
                  <a16:creationId xmlns:a16="http://schemas.microsoft.com/office/drawing/2014/main" id="{4BA9F8CF-E58A-4D22-8414-A02728ADCD09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91" name="Rectangle: Rounded Corners 90">
              <a:extLst>
                <a:ext uri="{FF2B5EF4-FFF2-40B4-BE49-F238E27FC236}">
                  <a16:creationId xmlns:a16="http://schemas.microsoft.com/office/drawing/2014/main" id="{54F45910-9596-4689-8EB5-2A9C3DFC2931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92" name="Rectangle: Rounded Corners 91">
              <a:extLst>
                <a:ext uri="{FF2B5EF4-FFF2-40B4-BE49-F238E27FC236}">
                  <a16:creationId xmlns:a16="http://schemas.microsoft.com/office/drawing/2014/main" id="{7062DB62-D9F3-43D4-815E-09CCB3771086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F40CD0D7-12A4-4398-B898-CE51DBD9B4D8}"/>
              </a:ext>
            </a:extLst>
          </p:cNvPr>
          <p:cNvCxnSpPr>
            <a:cxnSpLocks/>
            <a:stCxn id="84" idx="3"/>
            <a:endCxn id="89" idx="1"/>
          </p:cNvCxnSpPr>
          <p:nvPr/>
        </p:nvCxnSpPr>
        <p:spPr>
          <a:xfrm>
            <a:off x="7006275" y="5846559"/>
            <a:ext cx="57974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96" name="Group 95">
            <a:extLst>
              <a:ext uri="{FF2B5EF4-FFF2-40B4-BE49-F238E27FC236}">
                <a16:creationId xmlns:a16="http://schemas.microsoft.com/office/drawing/2014/main" id="{B3F47389-05F8-4BCE-AE27-1AB862E3DF0E}"/>
              </a:ext>
            </a:extLst>
          </p:cNvPr>
          <p:cNvGrpSpPr/>
          <p:nvPr/>
        </p:nvGrpSpPr>
        <p:grpSpPr>
          <a:xfrm>
            <a:off x="6511191" y="4285250"/>
            <a:ext cx="495084" cy="348940"/>
            <a:chOff x="5226042" y="1349294"/>
            <a:chExt cx="648072" cy="409536"/>
          </a:xfrm>
        </p:grpSpPr>
        <p:sp>
          <p:nvSpPr>
            <p:cNvPr id="97" name="Rectangle: Rounded Corners 96">
              <a:extLst>
                <a:ext uri="{FF2B5EF4-FFF2-40B4-BE49-F238E27FC236}">
                  <a16:creationId xmlns:a16="http://schemas.microsoft.com/office/drawing/2014/main" id="{8056E496-6605-445F-B75C-7142D658C64C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98" name="Rectangle: Rounded Corners 97">
              <a:extLst>
                <a:ext uri="{FF2B5EF4-FFF2-40B4-BE49-F238E27FC236}">
                  <a16:creationId xmlns:a16="http://schemas.microsoft.com/office/drawing/2014/main" id="{FCB2EE28-F71F-4672-B0C5-D10C334607D6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99" name="Rectangle: Rounded Corners 98">
              <a:extLst>
                <a:ext uri="{FF2B5EF4-FFF2-40B4-BE49-F238E27FC236}">
                  <a16:creationId xmlns:a16="http://schemas.microsoft.com/office/drawing/2014/main" id="{479EA9FC-C87A-4A88-BC11-A1C22FDCB5C8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00" name="Rectangle: Rounded Corners 99">
              <a:extLst>
                <a:ext uri="{FF2B5EF4-FFF2-40B4-BE49-F238E27FC236}">
                  <a16:creationId xmlns:a16="http://schemas.microsoft.com/office/drawing/2014/main" id="{7D8135FD-9556-4E19-877A-F650680BDFEE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7000345B-2695-41A4-B0DE-10526A4922EE}"/>
              </a:ext>
            </a:extLst>
          </p:cNvPr>
          <p:cNvGrpSpPr/>
          <p:nvPr/>
        </p:nvGrpSpPr>
        <p:grpSpPr>
          <a:xfrm>
            <a:off x="7586023" y="4285250"/>
            <a:ext cx="495084" cy="348940"/>
            <a:chOff x="5226042" y="1349294"/>
            <a:chExt cx="648072" cy="409536"/>
          </a:xfrm>
        </p:grpSpPr>
        <p:sp>
          <p:nvSpPr>
            <p:cNvPr id="102" name="Rectangle: Rounded Corners 101">
              <a:extLst>
                <a:ext uri="{FF2B5EF4-FFF2-40B4-BE49-F238E27FC236}">
                  <a16:creationId xmlns:a16="http://schemas.microsoft.com/office/drawing/2014/main" id="{5A7A4E8E-288D-49D7-A65A-278A4E71EBEC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03" name="Rectangle: Rounded Corners 102">
              <a:extLst>
                <a:ext uri="{FF2B5EF4-FFF2-40B4-BE49-F238E27FC236}">
                  <a16:creationId xmlns:a16="http://schemas.microsoft.com/office/drawing/2014/main" id="{DBE3FAE8-1096-4FF8-B00E-42093D0B5F04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04" name="Rectangle: Rounded Corners 103">
              <a:extLst>
                <a:ext uri="{FF2B5EF4-FFF2-40B4-BE49-F238E27FC236}">
                  <a16:creationId xmlns:a16="http://schemas.microsoft.com/office/drawing/2014/main" id="{121F5395-6E14-423B-9CE5-50244D5E2980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05" name="Rectangle: Rounded Corners 104">
              <a:extLst>
                <a:ext uri="{FF2B5EF4-FFF2-40B4-BE49-F238E27FC236}">
                  <a16:creationId xmlns:a16="http://schemas.microsoft.com/office/drawing/2014/main" id="{7E45D8AB-04A7-4E57-822D-1C7C3303AA8D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D57A9749-A262-4E6A-9773-B490E99957B2}"/>
              </a:ext>
            </a:extLst>
          </p:cNvPr>
          <p:cNvCxnSpPr>
            <a:cxnSpLocks/>
            <a:stCxn id="102" idx="1"/>
            <a:endCxn id="97" idx="3"/>
          </p:cNvCxnSpPr>
          <p:nvPr/>
        </p:nvCxnSpPr>
        <p:spPr>
          <a:xfrm flipH="1">
            <a:off x="7006275" y="4459720"/>
            <a:ext cx="57974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BDBFCA7E-55B2-42B4-AD47-FC94301FCFD9}"/>
              </a:ext>
            </a:extLst>
          </p:cNvPr>
          <p:cNvSpPr txBox="1"/>
          <p:nvPr/>
        </p:nvSpPr>
        <p:spPr>
          <a:xfrm>
            <a:off x="7032104" y="1762676"/>
            <a:ext cx="288032" cy="31032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b="1" i="1" dirty="0">
                <a:solidFill>
                  <a:srgbClr val="FF0000"/>
                </a:solidFill>
              </a:rPr>
              <a:t>None</a:t>
            </a:r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C3AA1944-CA95-4E5B-A3FB-BFC09B307FEB}"/>
              </a:ext>
            </a:extLst>
          </p:cNvPr>
          <p:cNvGrpSpPr/>
          <p:nvPr/>
        </p:nvGrpSpPr>
        <p:grpSpPr>
          <a:xfrm>
            <a:off x="6511191" y="2917418"/>
            <a:ext cx="495084" cy="348940"/>
            <a:chOff x="5226042" y="1349294"/>
            <a:chExt cx="648072" cy="409536"/>
          </a:xfrm>
        </p:grpSpPr>
        <p:sp>
          <p:nvSpPr>
            <p:cNvPr id="95" name="Rectangle: Rounded Corners 94">
              <a:extLst>
                <a:ext uri="{FF2B5EF4-FFF2-40B4-BE49-F238E27FC236}">
                  <a16:creationId xmlns:a16="http://schemas.microsoft.com/office/drawing/2014/main" id="{7329DDFF-DFFD-4A99-B0EB-3650EA5768F0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07" name="Rectangle: Rounded Corners 106">
              <a:extLst>
                <a:ext uri="{FF2B5EF4-FFF2-40B4-BE49-F238E27FC236}">
                  <a16:creationId xmlns:a16="http://schemas.microsoft.com/office/drawing/2014/main" id="{3DEE34CB-180C-40D3-A680-0EE3C6CCFFAD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08" name="Rectangle: Rounded Corners 107">
              <a:extLst>
                <a:ext uri="{FF2B5EF4-FFF2-40B4-BE49-F238E27FC236}">
                  <a16:creationId xmlns:a16="http://schemas.microsoft.com/office/drawing/2014/main" id="{F0FB0421-D406-4B8B-8E43-327771F61E28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11" name="Rectangle: Rounded Corners 110">
              <a:extLst>
                <a:ext uri="{FF2B5EF4-FFF2-40B4-BE49-F238E27FC236}">
                  <a16:creationId xmlns:a16="http://schemas.microsoft.com/office/drawing/2014/main" id="{474B015A-E705-4791-9B97-DFF211368FB6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96948ED5-D8A2-4C24-9D80-B3FDA1B00027}"/>
              </a:ext>
            </a:extLst>
          </p:cNvPr>
          <p:cNvGrpSpPr/>
          <p:nvPr/>
        </p:nvGrpSpPr>
        <p:grpSpPr>
          <a:xfrm>
            <a:off x="7586023" y="2917418"/>
            <a:ext cx="495084" cy="348940"/>
            <a:chOff x="5226042" y="1349294"/>
            <a:chExt cx="648072" cy="409536"/>
          </a:xfrm>
        </p:grpSpPr>
        <p:sp>
          <p:nvSpPr>
            <p:cNvPr id="113" name="Rectangle: Rounded Corners 112">
              <a:extLst>
                <a:ext uri="{FF2B5EF4-FFF2-40B4-BE49-F238E27FC236}">
                  <a16:creationId xmlns:a16="http://schemas.microsoft.com/office/drawing/2014/main" id="{D2BB1DC5-70D3-4F74-AEE2-116DD10BE851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14" name="Rectangle: Rounded Corners 113">
              <a:extLst>
                <a:ext uri="{FF2B5EF4-FFF2-40B4-BE49-F238E27FC236}">
                  <a16:creationId xmlns:a16="http://schemas.microsoft.com/office/drawing/2014/main" id="{BC95D09A-D185-41CD-BEB6-00C8AAD15F38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15" name="Rectangle: Rounded Corners 114">
              <a:extLst>
                <a:ext uri="{FF2B5EF4-FFF2-40B4-BE49-F238E27FC236}">
                  <a16:creationId xmlns:a16="http://schemas.microsoft.com/office/drawing/2014/main" id="{AB00C87E-6108-493F-98A4-5E7FCC1C12DC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16" name="Rectangle: Rounded Corners 115">
              <a:extLst>
                <a:ext uri="{FF2B5EF4-FFF2-40B4-BE49-F238E27FC236}">
                  <a16:creationId xmlns:a16="http://schemas.microsoft.com/office/drawing/2014/main" id="{AA06F554-6CD2-4ED2-B259-5BE7FF37483B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7D8359B5-7645-4A11-80E2-3897BD3021ED}"/>
              </a:ext>
            </a:extLst>
          </p:cNvPr>
          <p:cNvCxnSpPr>
            <a:cxnSpLocks/>
          </p:cNvCxnSpPr>
          <p:nvPr/>
        </p:nvCxnSpPr>
        <p:spPr>
          <a:xfrm flipH="1">
            <a:off x="7006275" y="2996952"/>
            <a:ext cx="57974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F16E061D-712A-4457-A3FB-6EA7750C57B2}"/>
              </a:ext>
            </a:extLst>
          </p:cNvPr>
          <p:cNvCxnSpPr>
            <a:cxnSpLocks/>
          </p:cNvCxnSpPr>
          <p:nvPr/>
        </p:nvCxnSpPr>
        <p:spPr>
          <a:xfrm>
            <a:off x="6977094" y="3221294"/>
            <a:ext cx="60892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6304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33A0C-3151-4DFD-B700-75A50BF44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ToDo’s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64280C-EF96-4ED0-86C2-AE000F76FD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800" y="1412776"/>
            <a:ext cx="11521840" cy="471646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Data Placements</a:t>
            </a:r>
          </a:p>
          <a:p>
            <a:pPr marL="4657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Container</a:t>
            </a:r>
          </a:p>
          <a:p>
            <a:pPr marL="4657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Constraints</a:t>
            </a:r>
          </a:p>
          <a:p>
            <a:pPr marL="4657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Roles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Refactor Locking</a:t>
            </a:r>
          </a:p>
          <a:p>
            <a:pPr marL="4657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Limit to Primaries</a:t>
            </a:r>
          </a:p>
          <a:p>
            <a:pPr marL="465750" lvl="1" indent="-285750">
              <a:buFont typeface="Arial" panose="020B0604020202020204" pitchFamily="34" charset="0"/>
              <a:buChar char="•"/>
            </a:pPr>
            <a:r>
              <a:rPr lang="en-US" sz="1600" i="1" dirty="0"/>
              <a:t>(Introduce additional “locks”)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Update Propagation</a:t>
            </a:r>
          </a:p>
          <a:p>
            <a:pPr marL="4657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Eventual Consistency</a:t>
            </a:r>
          </a:p>
          <a:p>
            <a:pPr marL="4657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Lazy Replication</a:t>
            </a:r>
          </a:p>
          <a:p>
            <a:pPr marL="4657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Identify Stale Data</a:t>
            </a:r>
          </a:p>
          <a:p>
            <a:pPr lvl="1" indent="0">
              <a:buNone/>
            </a:pPr>
            <a:r>
              <a:rPr lang="en-US" sz="1600" dirty="0"/>
              <a:t>	</a:t>
            </a: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Freshness-aware  Read Access</a:t>
            </a:r>
          </a:p>
          <a:p>
            <a:pPr marL="4657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Extend Query Languages</a:t>
            </a:r>
          </a:p>
          <a:p>
            <a:pPr marL="4657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Freshness Manager </a:t>
            </a:r>
          </a:p>
          <a:p>
            <a:pPr marL="4657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Routing</a:t>
            </a:r>
          </a:p>
          <a:p>
            <a:pPr marL="465750" lvl="1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BB8DD6-1EC6-4496-AD80-CA5882FAE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Title of presentation, author, DD.MM.YY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23A1A9-AE8B-4045-971B-1B299C832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GB"/>
              <a:t>University of Basel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B1192E-BA5E-4CE6-8303-FB0FED715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3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8205129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9605D-EAFD-4A2A-B196-AC0701E39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Referential Integrity – Freshness Read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F1BD64-1E41-4AD3-83DF-1B69EE380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Title of presentation, author, DD.MM.YY</a:t>
            </a:r>
            <a:endParaRPr lang="en-GB"/>
          </a:p>
          <a:p>
            <a:endParaRPr lang="de-CH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465011-DD1C-48F0-8C7B-04CCA7673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GB"/>
              <a:t>University of Basel</a:t>
            </a:r>
          </a:p>
          <a:p>
            <a:pPr algn="r"/>
            <a:endParaRPr lang="de-CH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EB2C7E-3BD4-4951-A161-92824ED96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30</a:t>
            </a:fld>
            <a:endParaRPr lang="de-CH" dirty="0"/>
          </a:p>
        </p:txBody>
      </p:sp>
      <p:pic>
        <p:nvPicPr>
          <p:cNvPr id="94" name="Graphic 93" descr="User with solid fill">
            <a:extLst>
              <a:ext uri="{FF2B5EF4-FFF2-40B4-BE49-F238E27FC236}">
                <a16:creationId xmlns:a16="http://schemas.microsoft.com/office/drawing/2014/main" id="{264575EF-BBAC-4DCA-89B1-477FC5E2CB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8620" y="1998473"/>
            <a:ext cx="671661" cy="671661"/>
          </a:xfrm>
          <a:prstGeom prst="rect">
            <a:avLst/>
          </a:prstGeom>
        </p:spPr>
      </p:pic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7F0DDEEB-8EED-4EF9-8441-BB7BEEFE75C9}"/>
              </a:ext>
            </a:extLst>
          </p:cNvPr>
          <p:cNvCxnSpPr>
            <a:cxnSpLocks/>
            <a:stCxn id="94" idx="3"/>
          </p:cNvCxnSpPr>
          <p:nvPr/>
        </p:nvCxnSpPr>
        <p:spPr>
          <a:xfrm>
            <a:off x="1290281" y="2334304"/>
            <a:ext cx="133038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60E5098F-6225-45B8-9AD6-5AFB49CE6B2C}"/>
              </a:ext>
            </a:extLst>
          </p:cNvPr>
          <p:cNvSpPr txBox="1"/>
          <p:nvPr/>
        </p:nvSpPr>
        <p:spPr>
          <a:xfrm>
            <a:off x="1750649" y="2060820"/>
            <a:ext cx="914400" cy="3315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i="1" dirty="0"/>
              <a:t>read</a:t>
            </a:r>
          </a:p>
        </p:txBody>
      </p: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1ACD1E28-A163-44DA-A136-39BC1EE9E742}"/>
              </a:ext>
            </a:extLst>
          </p:cNvPr>
          <p:cNvGrpSpPr/>
          <p:nvPr/>
        </p:nvGrpSpPr>
        <p:grpSpPr>
          <a:xfrm>
            <a:off x="2627533" y="1292824"/>
            <a:ext cx="1978606" cy="4677311"/>
            <a:chOff x="3342168" y="1292824"/>
            <a:chExt cx="1312719" cy="4677311"/>
          </a:xfrm>
        </p:grpSpPr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E952C7CD-84BB-485D-A9CD-5FEDD47E3538}"/>
                </a:ext>
              </a:extLst>
            </p:cNvPr>
            <p:cNvSpPr/>
            <p:nvPr/>
          </p:nvSpPr>
          <p:spPr>
            <a:xfrm>
              <a:off x="3342168" y="1292824"/>
              <a:ext cx="1312719" cy="4585387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19050">
              <a:solidFill>
                <a:schemeClr val="tx1"/>
              </a:solidFill>
              <a:prstDash val="dash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pic>
          <p:nvPicPr>
            <p:cNvPr id="112" name="Picture 111" descr="Logo&#10;&#10;Description automatically generated">
              <a:extLst>
                <a:ext uri="{FF2B5EF4-FFF2-40B4-BE49-F238E27FC236}">
                  <a16:creationId xmlns:a16="http://schemas.microsoft.com/office/drawing/2014/main" id="{E0AD4C4D-1165-4F93-86DF-488BDCEEA21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65060" y="5253696"/>
              <a:ext cx="488644" cy="716439"/>
            </a:xfrm>
            <a:prstGeom prst="rect">
              <a:avLst/>
            </a:prstGeom>
          </p:spPr>
        </p:pic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5CEEFFD8-A8E6-4295-BF94-5E4394C3C6BB}"/>
              </a:ext>
            </a:extLst>
          </p:cNvPr>
          <p:cNvGrpSpPr/>
          <p:nvPr/>
        </p:nvGrpSpPr>
        <p:grpSpPr>
          <a:xfrm>
            <a:off x="2801909" y="2670134"/>
            <a:ext cx="648072" cy="409536"/>
            <a:chOff x="5226042" y="1349294"/>
            <a:chExt cx="648072" cy="409536"/>
          </a:xfrm>
        </p:grpSpPr>
        <p:sp>
          <p:nvSpPr>
            <p:cNvPr id="114" name="Rectangle: Rounded Corners 113">
              <a:extLst>
                <a:ext uri="{FF2B5EF4-FFF2-40B4-BE49-F238E27FC236}">
                  <a16:creationId xmlns:a16="http://schemas.microsoft.com/office/drawing/2014/main" id="{DF72B6BF-FC55-4847-B3CC-8AAF785B5C5C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15" name="Rectangle: Rounded Corners 114">
              <a:extLst>
                <a:ext uri="{FF2B5EF4-FFF2-40B4-BE49-F238E27FC236}">
                  <a16:creationId xmlns:a16="http://schemas.microsoft.com/office/drawing/2014/main" id="{54B50E94-02A5-47CE-B365-9BF5F49504C6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16" name="Rectangle: Rounded Corners 115">
              <a:extLst>
                <a:ext uri="{FF2B5EF4-FFF2-40B4-BE49-F238E27FC236}">
                  <a16:creationId xmlns:a16="http://schemas.microsoft.com/office/drawing/2014/main" id="{694B8B69-21DF-4ABA-B438-235177201483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17" name="Rectangle: Rounded Corners 116">
              <a:extLst>
                <a:ext uri="{FF2B5EF4-FFF2-40B4-BE49-F238E27FC236}">
                  <a16:creationId xmlns:a16="http://schemas.microsoft.com/office/drawing/2014/main" id="{46FCB608-8FEE-4A15-A922-AD6BBD387B22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84945274-DF2D-4724-894A-8602BB709391}"/>
              </a:ext>
            </a:extLst>
          </p:cNvPr>
          <p:cNvGrpSpPr/>
          <p:nvPr/>
        </p:nvGrpSpPr>
        <p:grpSpPr>
          <a:xfrm>
            <a:off x="3663275" y="2670134"/>
            <a:ext cx="663590" cy="409536"/>
            <a:chOff x="5226042" y="1349294"/>
            <a:chExt cx="648072" cy="409536"/>
          </a:xfrm>
        </p:grpSpPr>
        <p:sp>
          <p:nvSpPr>
            <p:cNvPr id="125" name="Rectangle: Rounded Corners 124">
              <a:extLst>
                <a:ext uri="{FF2B5EF4-FFF2-40B4-BE49-F238E27FC236}">
                  <a16:creationId xmlns:a16="http://schemas.microsoft.com/office/drawing/2014/main" id="{C0DF43C9-4219-4E9E-BBD8-89DF750BEF1F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26" name="Rectangle: Rounded Corners 125">
              <a:extLst>
                <a:ext uri="{FF2B5EF4-FFF2-40B4-BE49-F238E27FC236}">
                  <a16:creationId xmlns:a16="http://schemas.microsoft.com/office/drawing/2014/main" id="{3381E663-C9E3-4CD4-8CF2-AF079BED134D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27" name="Rectangle: Rounded Corners 126">
              <a:extLst>
                <a:ext uri="{FF2B5EF4-FFF2-40B4-BE49-F238E27FC236}">
                  <a16:creationId xmlns:a16="http://schemas.microsoft.com/office/drawing/2014/main" id="{039F8A70-C771-46AF-9148-A47B9791EFE6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28" name="Rectangle: Rounded Corners 127">
              <a:extLst>
                <a:ext uri="{FF2B5EF4-FFF2-40B4-BE49-F238E27FC236}">
                  <a16:creationId xmlns:a16="http://schemas.microsoft.com/office/drawing/2014/main" id="{DB5AC48E-86C1-47EF-AD30-ABF137805C43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sp>
        <p:nvSpPr>
          <p:cNvPr id="130" name="TextBox 129">
            <a:extLst>
              <a:ext uri="{FF2B5EF4-FFF2-40B4-BE49-F238E27FC236}">
                <a16:creationId xmlns:a16="http://schemas.microsoft.com/office/drawing/2014/main" id="{3C9F1DF2-FE25-4EDA-8C53-59FC4464C119}"/>
              </a:ext>
            </a:extLst>
          </p:cNvPr>
          <p:cNvSpPr txBox="1"/>
          <p:nvPr/>
        </p:nvSpPr>
        <p:spPr>
          <a:xfrm>
            <a:off x="1755286" y="2392370"/>
            <a:ext cx="914400" cy="3315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i="1" dirty="0"/>
              <a:t>(0.6)</a:t>
            </a: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B5BE3C08-83A0-4FC1-94DB-BA3D810FB2FF}"/>
              </a:ext>
            </a:extLst>
          </p:cNvPr>
          <p:cNvSpPr txBox="1"/>
          <p:nvPr/>
        </p:nvSpPr>
        <p:spPr>
          <a:xfrm>
            <a:off x="3321964" y="2335204"/>
            <a:ext cx="914400" cy="3315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i="1" dirty="0"/>
              <a:t>Join</a:t>
            </a:r>
          </a:p>
        </p:txBody>
      </p:sp>
    </p:spTree>
    <p:extLst>
      <p:ext uri="{BB962C8B-B14F-4D97-AF65-F5344CB8AC3E}">
        <p14:creationId xmlns:p14="http://schemas.microsoft.com/office/powerpoint/2010/main" val="2104783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9605D-EAFD-4A2A-B196-AC0701E39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Referential Integrity – Freshness Read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F1BD64-1E41-4AD3-83DF-1B69EE380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Title of presentation, author, DD.MM.YY</a:t>
            </a:r>
            <a:endParaRPr lang="en-GB"/>
          </a:p>
          <a:p>
            <a:endParaRPr lang="de-CH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465011-DD1C-48F0-8C7B-04CCA7673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GB"/>
              <a:t>University of Basel</a:t>
            </a:r>
          </a:p>
          <a:p>
            <a:pPr algn="r"/>
            <a:endParaRPr lang="de-CH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EB2C7E-3BD4-4951-A161-92824ED96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31</a:t>
            </a:fld>
            <a:endParaRPr lang="de-CH" dirty="0"/>
          </a:p>
        </p:txBody>
      </p:sp>
      <p:pic>
        <p:nvPicPr>
          <p:cNvPr id="94" name="Graphic 93" descr="User with solid fill">
            <a:extLst>
              <a:ext uri="{FF2B5EF4-FFF2-40B4-BE49-F238E27FC236}">
                <a16:creationId xmlns:a16="http://schemas.microsoft.com/office/drawing/2014/main" id="{264575EF-BBAC-4DCA-89B1-477FC5E2CB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8620" y="1998473"/>
            <a:ext cx="671661" cy="671661"/>
          </a:xfrm>
          <a:prstGeom prst="rect">
            <a:avLst/>
          </a:prstGeom>
        </p:spPr>
      </p:pic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7F0DDEEB-8EED-4EF9-8441-BB7BEEFE75C9}"/>
              </a:ext>
            </a:extLst>
          </p:cNvPr>
          <p:cNvCxnSpPr>
            <a:cxnSpLocks/>
            <a:stCxn id="94" idx="3"/>
          </p:cNvCxnSpPr>
          <p:nvPr/>
        </p:nvCxnSpPr>
        <p:spPr>
          <a:xfrm>
            <a:off x="1290281" y="2334304"/>
            <a:ext cx="133038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60E5098F-6225-45B8-9AD6-5AFB49CE6B2C}"/>
              </a:ext>
            </a:extLst>
          </p:cNvPr>
          <p:cNvSpPr txBox="1"/>
          <p:nvPr/>
        </p:nvSpPr>
        <p:spPr>
          <a:xfrm>
            <a:off x="1750649" y="2060820"/>
            <a:ext cx="914400" cy="3315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i="1" dirty="0"/>
              <a:t>read</a:t>
            </a:r>
          </a:p>
        </p:txBody>
      </p: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1ACD1E28-A163-44DA-A136-39BC1EE9E742}"/>
              </a:ext>
            </a:extLst>
          </p:cNvPr>
          <p:cNvGrpSpPr/>
          <p:nvPr/>
        </p:nvGrpSpPr>
        <p:grpSpPr>
          <a:xfrm>
            <a:off x="2627533" y="1292824"/>
            <a:ext cx="1978606" cy="4677311"/>
            <a:chOff x="3342168" y="1292824"/>
            <a:chExt cx="1312719" cy="4677311"/>
          </a:xfrm>
        </p:grpSpPr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E952C7CD-84BB-485D-A9CD-5FEDD47E3538}"/>
                </a:ext>
              </a:extLst>
            </p:cNvPr>
            <p:cNvSpPr/>
            <p:nvPr/>
          </p:nvSpPr>
          <p:spPr>
            <a:xfrm>
              <a:off x="3342168" y="1292824"/>
              <a:ext cx="1312719" cy="4585387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19050">
              <a:solidFill>
                <a:schemeClr val="tx1"/>
              </a:solidFill>
              <a:prstDash val="dash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pic>
          <p:nvPicPr>
            <p:cNvPr id="112" name="Picture 111" descr="Logo&#10;&#10;Description automatically generated">
              <a:extLst>
                <a:ext uri="{FF2B5EF4-FFF2-40B4-BE49-F238E27FC236}">
                  <a16:creationId xmlns:a16="http://schemas.microsoft.com/office/drawing/2014/main" id="{E0AD4C4D-1165-4F93-86DF-488BDCEEA21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65060" y="5253696"/>
              <a:ext cx="488644" cy="716439"/>
            </a:xfrm>
            <a:prstGeom prst="rect">
              <a:avLst/>
            </a:prstGeom>
          </p:spPr>
        </p:pic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5CEEFFD8-A8E6-4295-BF94-5E4394C3C6BB}"/>
              </a:ext>
            </a:extLst>
          </p:cNvPr>
          <p:cNvGrpSpPr/>
          <p:nvPr/>
        </p:nvGrpSpPr>
        <p:grpSpPr>
          <a:xfrm>
            <a:off x="2801909" y="2670134"/>
            <a:ext cx="648072" cy="409536"/>
            <a:chOff x="5226042" y="1349294"/>
            <a:chExt cx="648072" cy="409536"/>
          </a:xfrm>
        </p:grpSpPr>
        <p:sp>
          <p:nvSpPr>
            <p:cNvPr id="114" name="Rectangle: Rounded Corners 113">
              <a:extLst>
                <a:ext uri="{FF2B5EF4-FFF2-40B4-BE49-F238E27FC236}">
                  <a16:creationId xmlns:a16="http://schemas.microsoft.com/office/drawing/2014/main" id="{DF72B6BF-FC55-4847-B3CC-8AAF785B5C5C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15" name="Rectangle: Rounded Corners 114">
              <a:extLst>
                <a:ext uri="{FF2B5EF4-FFF2-40B4-BE49-F238E27FC236}">
                  <a16:creationId xmlns:a16="http://schemas.microsoft.com/office/drawing/2014/main" id="{54B50E94-02A5-47CE-B365-9BF5F49504C6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16" name="Rectangle: Rounded Corners 115">
              <a:extLst>
                <a:ext uri="{FF2B5EF4-FFF2-40B4-BE49-F238E27FC236}">
                  <a16:creationId xmlns:a16="http://schemas.microsoft.com/office/drawing/2014/main" id="{694B8B69-21DF-4ABA-B438-235177201483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17" name="Rectangle: Rounded Corners 116">
              <a:extLst>
                <a:ext uri="{FF2B5EF4-FFF2-40B4-BE49-F238E27FC236}">
                  <a16:creationId xmlns:a16="http://schemas.microsoft.com/office/drawing/2014/main" id="{46FCB608-8FEE-4A15-A922-AD6BBD387B22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84945274-DF2D-4724-894A-8602BB709391}"/>
              </a:ext>
            </a:extLst>
          </p:cNvPr>
          <p:cNvGrpSpPr/>
          <p:nvPr/>
        </p:nvGrpSpPr>
        <p:grpSpPr>
          <a:xfrm>
            <a:off x="3663275" y="2670134"/>
            <a:ext cx="663590" cy="409536"/>
            <a:chOff x="5226042" y="1349294"/>
            <a:chExt cx="648072" cy="409536"/>
          </a:xfrm>
        </p:grpSpPr>
        <p:sp>
          <p:nvSpPr>
            <p:cNvPr id="125" name="Rectangle: Rounded Corners 124">
              <a:extLst>
                <a:ext uri="{FF2B5EF4-FFF2-40B4-BE49-F238E27FC236}">
                  <a16:creationId xmlns:a16="http://schemas.microsoft.com/office/drawing/2014/main" id="{C0DF43C9-4219-4E9E-BBD8-89DF750BEF1F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26" name="Rectangle: Rounded Corners 125">
              <a:extLst>
                <a:ext uri="{FF2B5EF4-FFF2-40B4-BE49-F238E27FC236}">
                  <a16:creationId xmlns:a16="http://schemas.microsoft.com/office/drawing/2014/main" id="{3381E663-C9E3-4CD4-8CF2-AF079BED134D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27" name="Rectangle: Rounded Corners 126">
              <a:extLst>
                <a:ext uri="{FF2B5EF4-FFF2-40B4-BE49-F238E27FC236}">
                  <a16:creationId xmlns:a16="http://schemas.microsoft.com/office/drawing/2014/main" id="{039F8A70-C771-46AF-9148-A47B9791EFE6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28" name="Rectangle: Rounded Corners 127">
              <a:extLst>
                <a:ext uri="{FF2B5EF4-FFF2-40B4-BE49-F238E27FC236}">
                  <a16:creationId xmlns:a16="http://schemas.microsoft.com/office/drawing/2014/main" id="{DB5AC48E-86C1-47EF-AD30-ABF137805C43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sp>
        <p:nvSpPr>
          <p:cNvPr id="130" name="TextBox 129">
            <a:extLst>
              <a:ext uri="{FF2B5EF4-FFF2-40B4-BE49-F238E27FC236}">
                <a16:creationId xmlns:a16="http://schemas.microsoft.com/office/drawing/2014/main" id="{3C9F1DF2-FE25-4EDA-8C53-59FC4464C119}"/>
              </a:ext>
            </a:extLst>
          </p:cNvPr>
          <p:cNvSpPr txBox="1"/>
          <p:nvPr/>
        </p:nvSpPr>
        <p:spPr>
          <a:xfrm>
            <a:off x="1755286" y="2392370"/>
            <a:ext cx="914400" cy="3315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i="1" dirty="0"/>
              <a:t>(0.6)</a:t>
            </a:r>
          </a:p>
        </p:txBody>
      </p: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9940E42D-83DB-48C1-93A7-29EAFB8CEDA3}"/>
              </a:ext>
            </a:extLst>
          </p:cNvPr>
          <p:cNvGrpSpPr/>
          <p:nvPr/>
        </p:nvGrpSpPr>
        <p:grpSpPr>
          <a:xfrm>
            <a:off x="6546233" y="1609066"/>
            <a:ext cx="495084" cy="348940"/>
            <a:chOff x="5226042" y="1349294"/>
            <a:chExt cx="648072" cy="409536"/>
          </a:xfrm>
        </p:grpSpPr>
        <p:sp>
          <p:nvSpPr>
            <p:cNvPr id="132" name="Rectangle: Rounded Corners 131">
              <a:extLst>
                <a:ext uri="{FF2B5EF4-FFF2-40B4-BE49-F238E27FC236}">
                  <a16:creationId xmlns:a16="http://schemas.microsoft.com/office/drawing/2014/main" id="{1AFEA2EA-FFAF-409B-ADC4-0098D0761BE4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33" name="Rectangle: Rounded Corners 132">
              <a:extLst>
                <a:ext uri="{FF2B5EF4-FFF2-40B4-BE49-F238E27FC236}">
                  <a16:creationId xmlns:a16="http://schemas.microsoft.com/office/drawing/2014/main" id="{CAB101B1-8306-4371-BF99-B74E41FFE320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34" name="Rectangle: Rounded Corners 133">
              <a:extLst>
                <a:ext uri="{FF2B5EF4-FFF2-40B4-BE49-F238E27FC236}">
                  <a16:creationId xmlns:a16="http://schemas.microsoft.com/office/drawing/2014/main" id="{A000CBB9-5939-4ECF-BD50-AC2B22405198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35" name="Rectangle: Rounded Corners 134">
              <a:extLst>
                <a:ext uri="{FF2B5EF4-FFF2-40B4-BE49-F238E27FC236}">
                  <a16:creationId xmlns:a16="http://schemas.microsoft.com/office/drawing/2014/main" id="{3DCE0379-736B-4300-BA02-ACC5C00F0381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DE119EC6-F8F1-4A69-B9AC-B65B1584FA51}"/>
              </a:ext>
            </a:extLst>
          </p:cNvPr>
          <p:cNvGrpSpPr/>
          <p:nvPr/>
        </p:nvGrpSpPr>
        <p:grpSpPr>
          <a:xfrm>
            <a:off x="6546233" y="2276872"/>
            <a:ext cx="495084" cy="348940"/>
            <a:chOff x="5226042" y="1349294"/>
            <a:chExt cx="648072" cy="409536"/>
          </a:xfrm>
        </p:grpSpPr>
        <p:sp>
          <p:nvSpPr>
            <p:cNvPr id="142" name="Rectangle: Rounded Corners 141">
              <a:extLst>
                <a:ext uri="{FF2B5EF4-FFF2-40B4-BE49-F238E27FC236}">
                  <a16:creationId xmlns:a16="http://schemas.microsoft.com/office/drawing/2014/main" id="{FC4D7B6C-FA98-49C3-B922-CFC46050615E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43" name="Rectangle: Rounded Corners 142">
              <a:extLst>
                <a:ext uri="{FF2B5EF4-FFF2-40B4-BE49-F238E27FC236}">
                  <a16:creationId xmlns:a16="http://schemas.microsoft.com/office/drawing/2014/main" id="{5F372B8F-CA95-410E-AABB-39ECC4D8CAAA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44" name="Rectangle: Rounded Corners 143">
              <a:extLst>
                <a:ext uri="{FF2B5EF4-FFF2-40B4-BE49-F238E27FC236}">
                  <a16:creationId xmlns:a16="http://schemas.microsoft.com/office/drawing/2014/main" id="{1BB2D2DE-F975-4E0B-AF6E-27D9D14285FC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45" name="Rectangle: Rounded Corners 144">
              <a:extLst>
                <a:ext uri="{FF2B5EF4-FFF2-40B4-BE49-F238E27FC236}">
                  <a16:creationId xmlns:a16="http://schemas.microsoft.com/office/drawing/2014/main" id="{73E22507-A004-44FF-AFD8-5CC0F1D4CD04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83091123-B80D-43C8-B348-AE7C5C7CEEEF}"/>
              </a:ext>
            </a:extLst>
          </p:cNvPr>
          <p:cNvGrpSpPr/>
          <p:nvPr/>
        </p:nvGrpSpPr>
        <p:grpSpPr>
          <a:xfrm>
            <a:off x="6560762" y="2930891"/>
            <a:ext cx="495084" cy="348940"/>
            <a:chOff x="5226042" y="1349294"/>
            <a:chExt cx="648072" cy="409536"/>
          </a:xfrm>
        </p:grpSpPr>
        <p:sp>
          <p:nvSpPr>
            <p:cNvPr id="147" name="Rectangle: Rounded Corners 146">
              <a:extLst>
                <a:ext uri="{FF2B5EF4-FFF2-40B4-BE49-F238E27FC236}">
                  <a16:creationId xmlns:a16="http://schemas.microsoft.com/office/drawing/2014/main" id="{3FDDD195-E4CF-40C4-A89E-EC17A7ED8265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48" name="Rectangle: Rounded Corners 147">
              <a:extLst>
                <a:ext uri="{FF2B5EF4-FFF2-40B4-BE49-F238E27FC236}">
                  <a16:creationId xmlns:a16="http://schemas.microsoft.com/office/drawing/2014/main" id="{C7157775-CA9B-4410-897E-07D881380939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49" name="Rectangle: Rounded Corners 148">
              <a:extLst>
                <a:ext uri="{FF2B5EF4-FFF2-40B4-BE49-F238E27FC236}">
                  <a16:creationId xmlns:a16="http://schemas.microsoft.com/office/drawing/2014/main" id="{3DF5D134-E1E7-44A4-8483-30AB09303B89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50" name="Rectangle: Rounded Corners 149">
              <a:extLst>
                <a:ext uri="{FF2B5EF4-FFF2-40B4-BE49-F238E27FC236}">
                  <a16:creationId xmlns:a16="http://schemas.microsoft.com/office/drawing/2014/main" id="{FA48E3B1-1EE4-4ED0-9BD6-703DBC5109A5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1DF71BB6-574A-4502-B005-ABC499DB218D}"/>
              </a:ext>
            </a:extLst>
          </p:cNvPr>
          <p:cNvGrpSpPr/>
          <p:nvPr/>
        </p:nvGrpSpPr>
        <p:grpSpPr>
          <a:xfrm>
            <a:off x="6560761" y="4327970"/>
            <a:ext cx="495084" cy="348940"/>
            <a:chOff x="5226042" y="1349294"/>
            <a:chExt cx="648072" cy="409536"/>
          </a:xfrm>
        </p:grpSpPr>
        <p:sp>
          <p:nvSpPr>
            <p:cNvPr id="152" name="Rectangle: Rounded Corners 151">
              <a:extLst>
                <a:ext uri="{FF2B5EF4-FFF2-40B4-BE49-F238E27FC236}">
                  <a16:creationId xmlns:a16="http://schemas.microsoft.com/office/drawing/2014/main" id="{51571080-6F6E-4B4E-9C65-1117243EEC25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53" name="Rectangle: Rounded Corners 152">
              <a:extLst>
                <a:ext uri="{FF2B5EF4-FFF2-40B4-BE49-F238E27FC236}">
                  <a16:creationId xmlns:a16="http://schemas.microsoft.com/office/drawing/2014/main" id="{DE0B6BBB-BDEB-4D33-A768-C806D973D747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54" name="Rectangle: Rounded Corners 153">
              <a:extLst>
                <a:ext uri="{FF2B5EF4-FFF2-40B4-BE49-F238E27FC236}">
                  <a16:creationId xmlns:a16="http://schemas.microsoft.com/office/drawing/2014/main" id="{E2FEE373-840C-435B-B3F3-16E6B9B7CE0C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55" name="Rectangle: Rounded Corners 154">
              <a:extLst>
                <a:ext uri="{FF2B5EF4-FFF2-40B4-BE49-F238E27FC236}">
                  <a16:creationId xmlns:a16="http://schemas.microsoft.com/office/drawing/2014/main" id="{129DCF87-B5D5-43AE-BDD7-15F89E6684A3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D3D7BC0E-D8B2-4227-8289-0CC1C8131638}"/>
              </a:ext>
            </a:extLst>
          </p:cNvPr>
          <p:cNvGrpSpPr/>
          <p:nvPr/>
        </p:nvGrpSpPr>
        <p:grpSpPr>
          <a:xfrm>
            <a:off x="6560762" y="4903061"/>
            <a:ext cx="495084" cy="348940"/>
            <a:chOff x="5226042" y="1349294"/>
            <a:chExt cx="648072" cy="409536"/>
          </a:xfrm>
        </p:grpSpPr>
        <p:sp>
          <p:nvSpPr>
            <p:cNvPr id="157" name="Rectangle: Rounded Corners 156">
              <a:extLst>
                <a:ext uri="{FF2B5EF4-FFF2-40B4-BE49-F238E27FC236}">
                  <a16:creationId xmlns:a16="http://schemas.microsoft.com/office/drawing/2014/main" id="{44BF2B3D-D2A3-47F0-8CBC-71C1929AF50F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58" name="Rectangle: Rounded Corners 157">
              <a:extLst>
                <a:ext uri="{FF2B5EF4-FFF2-40B4-BE49-F238E27FC236}">
                  <a16:creationId xmlns:a16="http://schemas.microsoft.com/office/drawing/2014/main" id="{B3B6D07B-F784-4CCF-8811-95ECEA503349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59" name="Rectangle: Rounded Corners 158">
              <a:extLst>
                <a:ext uri="{FF2B5EF4-FFF2-40B4-BE49-F238E27FC236}">
                  <a16:creationId xmlns:a16="http://schemas.microsoft.com/office/drawing/2014/main" id="{E36B1D44-84BF-4D7F-AD68-8C512FCC032F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60" name="Rectangle: Rounded Corners 159">
              <a:extLst>
                <a:ext uri="{FF2B5EF4-FFF2-40B4-BE49-F238E27FC236}">
                  <a16:creationId xmlns:a16="http://schemas.microsoft.com/office/drawing/2014/main" id="{565AAB0A-CC1B-4CEA-AE2F-8F3E4631D8D0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sp>
        <p:nvSpPr>
          <p:cNvPr id="161" name="TextBox 160">
            <a:extLst>
              <a:ext uri="{FF2B5EF4-FFF2-40B4-BE49-F238E27FC236}">
                <a16:creationId xmlns:a16="http://schemas.microsoft.com/office/drawing/2014/main" id="{42000AEB-B0BA-45A4-950C-CB93195DBA1A}"/>
              </a:ext>
            </a:extLst>
          </p:cNvPr>
          <p:cNvSpPr txBox="1"/>
          <p:nvPr/>
        </p:nvSpPr>
        <p:spPr>
          <a:xfrm>
            <a:off x="6117028" y="1650003"/>
            <a:ext cx="374195" cy="26706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1400" i="1" dirty="0"/>
              <a:t>(0.6)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29524EFB-F569-4A2F-AFCD-94F8BC764B11}"/>
              </a:ext>
            </a:extLst>
          </p:cNvPr>
          <p:cNvSpPr txBox="1"/>
          <p:nvPr/>
        </p:nvSpPr>
        <p:spPr>
          <a:xfrm>
            <a:off x="6117028" y="2310865"/>
            <a:ext cx="374195" cy="26706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1400" i="1" dirty="0"/>
              <a:t>(0.4)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D14AF519-887E-44EA-9F33-25106D47661E}"/>
              </a:ext>
            </a:extLst>
          </p:cNvPr>
          <p:cNvSpPr txBox="1"/>
          <p:nvPr/>
        </p:nvSpPr>
        <p:spPr>
          <a:xfrm>
            <a:off x="6117027" y="2943933"/>
            <a:ext cx="374195" cy="26706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1400" i="1" dirty="0"/>
              <a:t>(0.7)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139967D2-AD42-4E84-B1DF-649710F71EB3}"/>
              </a:ext>
            </a:extLst>
          </p:cNvPr>
          <p:cNvSpPr txBox="1"/>
          <p:nvPr/>
        </p:nvSpPr>
        <p:spPr>
          <a:xfrm>
            <a:off x="6117026" y="4370882"/>
            <a:ext cx="374195" cy="26706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1400" i="1" dirty="0"/>
              <a:t>(0.5)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7C3E4C6C-DC44-4B99-9EC1-389431294D30}"/>
              </a:ext>
            </a:extLst>
          </p:cNvPr>
          <p:cNvSpPr txBox="1"/>
          <p:nvPr/>
        </p:nvSpPr>
        <p:spPr>
          <a:xfrm>
            <a:off x="6115208" y="4899510"/>
            <a:ext cx="374195" cy="26706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1400" i="1" dirty="0"/>
              <a:t>(0.8)</a:t>
            </a:r>
          </a:p>
        </p:txBody>
      </p: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277504FB-CFFE-4A4E-8DCF-19A926BC3BF3}"/>
              </a:ext>
            </a:extLst>
          </p:cNvPr>
          <p:cNvGrpSpPr/>
          <p:nvPr/>
        </p:nvGrpSpPr>
        <p:grpSpPr>
          <a:xfrm>
            <a:off x="6562061" y="5462874"/>
            <a:ext cx="495084" cy="348940"/>
            <a:chOff x="5226042" y="1349294"/>
            <a:chExt cx="648072" cy="409536"/>
          </a:xfrm>
        </p:grpSpPr>
        <p:sp>
          <p:nvSpPr>
            <p:cNvPr id="188" name="Rectangle: Rounded Corners 187">
              <a:extLst>
                <a:ext uri="{FF2B5EF4-FFF2-40B4-BE49-F238E27FC236}">
                  <a16:creationId xmlns:a16="http://schemas.microsoft.com/office/drawing/2014/main" id="{2C7C2E46-D815-48BA-9004-FFB375338DB5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89" name="Rectangle: Rounded Corners 188">
              <a:extLst>
                <a:ext uri="{FF2B5EF4-FFF2-40B4-BE49-F238E27FC236}">
                  <a16:creationId xmlns:a16="http://schemas.microsoft.com/office/drawing/2014/main" id="{1C57B810-BF06-44DB-AF3C-64369FD0BA6C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90" name="Rectangle: Rounded Corners 189">
              <a:extLst>
                <a:ext uri="{FF2B5EF4-FFF2-40B4-BE49-F238E27FC236}">
                  <a16:creationId xmlns:a16="http://schemas.microsoft.com/office/drawing/2014/main" id="{4F3C192B-825A-4265-A852-FE9B4FD94A88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91" name="Rectangle: Rounded Corners 190">
              <a:extLst>
                <a:ext uri="{FF2B5EF4-FFF2-40B4-BE49-F238E27FC236}">
                  <a16:creationId xmlns:a16="http://schemas.microsoft.com/office/drawing/2014/main" id="{6AF3A474-984A-45EC-A282-6A13D0885BF2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sp>
        <p:nvSpPr>
          <p:cNvPr id="192" name="TextBox 191">
            <a:extLst>
              <a:ext uri="{FF2B5EF4-FFF2-40B4-BE49-F238E27FC236}">
                <a16:creationId xmlns:a16="http://schemas.microsoft.com/office/drawing/2014/main" id="{E2265B41-274A-4791-9965-516AF9E6EEE3}"/>
              </a:ext>
            </a:extLst>
          </p:cNvPr>
          <p:cNvSpPr txBox="1"/>
          <p:nvPr/>
        </p:nvSpPr>
        <p:spPr>
          <a:xfrm>
            <a:off x="6116507" y="5459323"/>
            <a:ext cx="374195" cy="26706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1400" i="1" dirty="0"/>
              <a:t>(0.9)</a:t>
            </a: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B5BE3C08-83A0-4FC1-94DB-BA3D810FB2FF}"/>
              </a:ext>
            </a:extLst>
          </p:cNvPr>
          <p:cNvSpPr txBox="1"/>
          <p:nvPr/>
        </p:nvSpPr>
        <p:spPr>
          <a:xfrm>
            <a:off x="3321964" y="2335204"/>
            <a:ext cx="914400" cy="3315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i="1" dirty="0"/>
              <a:t>Join</a:t>
            </a:r>
          </a:p>
        </p:txBody>
      </p:sp>
    </p:spTree>
    <p:extLst>
      <p:ext uri="{BB962C8B-B14F-4D97-AF65-F5344CB8AC3E}">
        <p14:creationId xmlns:p14="http://schemas.microsoft.com/office/powerpoint/2010/main" val="40610974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9605D-EAFD-4A2A-B196-AC0701E39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Referential Integrity – Freshness Read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F1BD64-1E41-4AD3-83DF-1B69EE380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Title of presentation, author, DD.MM.YY</a:t>
            </a:r>
            <a:endParaRPr lang="en-GB"/>
          </a:p>
          <a:p>
            <a:endParaRPr lang="de-CH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465011-DD1C-48F0-8C7B-04CCA7673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GB"/>
              <a:t>University of Basel</a:t>
            </a:r>
          </a:p>
          <a:p>
            <a:pPr algn="r"/>
            <a:endParaRPr lang="de-CH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EB2C7E-3BD4-4951-A161-92824ED96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32</a:t>
            </a:fld>
            <a:endParaRPr lang="de-CH" dirty="0"/>
          </a:p>
        </p:txBody>
      </p:sp>
      <p:pic>
        <p:nvPicPr>
          <p:cNvPr id="94" name="Graphic 93" descr="User with solid fill">
            <a:extLst>
              <a:ext uri="{FF2B5EF4-FFF2-40B4-BE49-F238E27FC236}">
                <a16:creationId xmlns:a16="http://schemas.microsoft.com/office/drawing/2014/main" id="{264575EF-BBAC-4DCA-89B1-477FC5E2CB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8620" y="1998473"/>
            <a:ext cx="671661" cy="671661"/>
          </a:xfrm>
          <a:prstGeom prst="rect">
            <a:avLst/>
          </a:prstGeom>
        </p:spPr>
      </p:pic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7F0DDEEB-8EED-4EF9-8441-BB7BEEFE75C9}"/>
              </a:ext>
            </a:extLst>
          </p:cNvPr>
          <p:cNvCxnSpPr>
            <a:cxnSpLocks/>
            <a:stCxn id="94" idx="3"/>
          </p:cNvCxnSpPr>
          <p:nvPr/>
        </p:nvCxnSpPr>
        <p:spPr>
          <a:xfrm>
            <a:off x="1290281" y="2334304"/>
            <a:ext cx="133038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60E5098F-6225-45B8-9AD6-5AFB49CE6B2C}"/>
              </a:ext>
            </a:extLst>
          </p:cNvPr>
          <p:cNvSpPr txBox="1"/>
          <p:nvPr/>
        </p:nvSpPr>
        <p:spPr>
          <a:xfrm>
            <a:off x="1750649" y="2060820"/>
            <a:ext cx="914400" cy="3315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i="1" dirty="0"/>
              <a:t>read</a:t>
            </a:r>
          </a:p>
        </p:txBody>
      </p: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1ACD1E28-A163-44DA-A136-39BC1EE9E742}"/>
              </a:ext>
            </a:extLst>
          </p:cNvPr>
          <p:cNvGrpSpPr/>
          <p:nvPr/>
        </p:nvGrpSpPr>
        <p:grpSpPr>
          <a:xfrm>
            <a:off x="2627533" y="1292824"/>
            <a:ext cx="1978606" cy="4677311"/>
            <a:chOff x="3342168" y="1292824"/>
            <a:chExt cx="1312719" cy="4677311"/>
          </a:xfrm>
        </p:grpSpPr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E952C7CD-84BB-485D-A9CD-5FEDD47E3538}"/>
                </a:ext>
              </a:extLst>
            </p:cNvPr>
            <p:cNvSpPr/>
            <p:nvPr/>
          </p:nvSpPr>
          <p:spPr>
            <a:xfrm>
              <a:off x="3342168" y="1292824"/>
              <a:ext cx="1312719" cy="4585387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19050">
              <a:solidFill>
                <a:schemeClr val="tx1"/>
              </a:solidFill>
              <a:prstDash val="dash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pic>
          <p:nvPicPr>
            <p:cNvPr id="112" name="Picture 111" descr="Logo&#10;&#10;Description automatically generated">
              <a:extLst>
                <a:ext uri="{FF2B5EF4-FFF2-40B4-BE49-F238E27FC236}">
                  <a16:creationId xmlns:a16="http://schemas.microsoft.com/office/drawing/2014/main" id="{E0AD4C4D-1165-4F93-86DF-488BDCEEA21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65060" y="5253696"/>
              <a:ext cx="488644" cy="716439"/>
            </a:xfrm>
            <a:prstGeom prst="rect">
              <a:avLst/>
            </a:prstGeom>
          </p:spPr>
        </p:pic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5CEEFFD8-A8E6-4295-BF94-5E4394C3C6BB}"/>
              </a:ext>
            </a:extLst>
          </p:cNvPr>
          <p:cNvGrpSpPr/>
          <p:nvPr/>
        </p:nvGrpSpPr>
        <p:grpSpPr>
          <a:xfrm>
            <a:off x="2801909" y="2670134"/>
            <a:ext cx="648072" cy="409536"/>
            <a:chOff x="5226042" y="1349294"/>
            <a:chExt cx="648072" cy="409536"/>
          </a:xfrm>
        </p:grpSpPr>
        <p:sp>
          <p:nvSpPr>
            <p:cNvPr id="114" name="Rectangle: Rounded Corners 113">
              <a:extLst>
                <a:ext uri="{FF2B5EF4-FFF2-40B4-BE49-F238E27FC236}">
                  <a16:creationId xmlns:a16="http://schemas.microsoft.com/office/drawing/2014/main" id="{DF72B6BF-FC55-4847-B3CC-8AAF785B5C5C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15" name="Rectangle: Rounded Corners 114">
              <a:extLst>
                <a:ext uri="{FF2B5EF4-FFF2-40B4-BE49-F238E27FC236}">
                  <a16:creationId xmlns:a16="http://schemas.microsoft.com/office/drawing/2014/main" id="{54B50E94-02A5-47CE-B365-9BF5F49504C6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16" name="Rectangle: Rounded Corners 115">
              <a:extLst>
                <a:ext uri="{FF2B5EF4-FFF2-40B4-BE49-F238E27FC236}">
                  <a16:creationId xmlns:a16="http://schemas.microsoft.com/office/drawing/2014/main" id="{694B8B69-21DF-4ABA-B438-235177201483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17" name="Rectangle: Rounded Corners 116">
              <a:extLst>
                <a:ext uri="{FF2B5EF4-FFF2-40B4-BE49-F238E27FC236}">
                  <a16:creationId xmlns:a16="http://schemas.microsoft.com/office/drawing/2014/main" id="{46FCB608-8FEE-4A15-A922-AD6BBD387B22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84945274-DF2D-4724-894A-8602BB709391}"/>
              </a:ext>
            </a:extLst>
          </p:cNvPr>
          <p:cNvGrpSpPr/>
          <p:nvPr/>
        </p:nvGrpSpPr>
        <p:grpSpPr>
          <a:xfrm>
            <a:off x="3663275" y="2670134"/>
            <a:ext cx="663590" cy="409536"/>
            <a:chOff x="5226042" y="1349294"/>
            <a:chExt cx="648072" cy="409536"/>
          </a:xfrm>
        </p:grpSpPr>
        <p:sp>
          <p:nvSpPr>
            <p:cNvPr id="125" name="Rectangle: Rounded Corners 124">
              <a:extLst>
                <a:ext uri="{FF2B5EF4-FFF2-40B4-BE49-F238E27FC236}">
                  <a16:creationId xmlns:a16="http://schemas.microsoft.com/office/drawing/2014/main" id="{C0DF43C9-4219-4E9E-BBD8-89DF750BEF1F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26" name="Rectangle: Rounded Corners 125">
              <a:extLst>
                <a:ext uri="{FF2B5EF4-FFF2-40B4-BE49-F238E27FC236}">
                  <a16:creationId xmlns:a16="http://schemas.microsoft.com/office/drawing/2014/main" id="{3381E663-C9E3-4CD4-8CF2-AF079BED134D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27" name="Rectangle: Rounded Corners 126">
              <a:extLst>
                <a:ext uri="{FF2B5EF4-FFF2-40B4-BE49-F238E27FC236}">
                  <a16:creationId xmlns:a16="http://schemas.microsoft.com/office/drawing/2014/main" id="{039F8A70-C771-46AF-9148-A47B9791EFE6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28" name="Rectangle: Rounded Corners 127">
              <a:extLst>
                <a:ext uri="{FF2B5EF4-FFF2-40B4-BE49-F238E27FC236}">
                  <a16:creationId xmlns:a16="http://schemas.microsoft.com/office/drawing/2014/main" id="{DB5AC48E-86C1-47EF-AD30-ABF137805C43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sp>
        <p:nvSpPr>
          <p:cNvPr id="130" name="TextBox 129">
            <a:extLst>
              <a:ext uri="{FF2B5EF4-FFF2-40B4-BE49-F238E27FC236}">
                <a16:creationId xmlns:a16="http://schemas.microsoft.com/office/drawing/2014/main" id="{3C9F1DF2-FE25-4EDA-8C53-59FC4464C119}"/>
              </a:ext>
            </a:extLst>
          </p:cNvPr>
          <p:cNvSpPr txBox="1"/>
          <p:nvPr/>
        </p:nvSpPr>
        <p:spPr>
          <a:xfrm>
            <a:off x="1755286" y="2392370"/>
            <a:ext cx="914400" cy="3315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i="1" dirty="0"/>
              <a:t>(0.6)</a:t>
            </a:r>
          </a:p>
        </p:txBody>
      </p: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9940E42D-83DB-48C1-93A7-29EAFB8CEDA3}"/>
              </a:ext>
            </a:extLst>
          </p:cNvPr>
          <p:cNvGrpSpPr/>
          <p:nvPr/>
        </p:nvGrpSpPr>
        <p:grpSpPr>
          <a:xfrm>
            <a:off x="6546233" y="1609066"/>
            <a:ext cx="495084" cy="348940"/>
            <a:chOff x="5226042" y="1349294"/>
            <a:chExt cx="648072" cy="409536"/>
          </a:xfrm>
        </p:grpSpPr>
        <p:sp>
          <p:nvSpPr>
            <p:cNvPr id="132" name="Rectangle: Rounded Corners 131">
              <a:extLst>
                <a:ext uri="{FF2B5EF4-FFF2-40B4-BE49-F238E27FC236}">
                  <a16:creationId xmlns:a16="http://schemas.microsoft.com/office/drawing/2014/main" id="{1AFEA2EA-FFAF-409B-ADC4-0098D0761BE4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33" name="Rectangle: Rounded Corners 132">
              <a:extLst>
                <a:ext uri="{FF2B5EF4-FFF2-40B4-BE49-F238E27FC236}">
                  <a16:creationId xmlns:a16="http://schemas.microsoft.com/office/drawing/2014/main" id="{CAB101B1-8306-4371-BF99-B74E41FFE320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34" name="Rectangle: Rounded Corners 133">
              <a:extLst>
                <a:ext uri="{FF2B5EF4-FFF2-40B4-BE49-F238E27FC236}">
                  <a16:creationId xmlns:a16="http://schemas.microsoft.com/office/drawing/2014/main" id="{A000CBB9-5939-4ECF-BD50-AC2B22405198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35" name="Rectangle: Rounded Corners 134">
              <a:extLst>
                <a:ext uri="{FF2B5EF4-FFF2-40B4-BE49-F238E27FC236}">
                  <a16:creationId xmlns:a16="http://schemas.microsoft.com/office/drawing/2014/main" id="{3DCE0379-736B-4300-BA02-ACC5C00F0381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DE119EC6-F8F1-4A69-B9AC-B65B1584FA51}"/>
              </a:ext>
            </a:extLst>
          </p:cNvPr>
          <p:cNvGrpSpPr/>
          <p:nvPr/>
        </p:nvGrpSpPr>
        <p:grpSpPr>
          <a:xfrm>
            <a:off x="6546233" y="2276872"/>
            <a:ext cx="495084" cy="348940"/>
            <a:chOff x="5226042" y="1349294"/>
            <a:chExt cx="648072" cy="409536"/>
          </a:xfrm>
        </p:grpSpPr>
        <p:sp>
          <p:nvSpPr>
            <p:cNvPr id="142" name="Rectangle: Rounded Corners 141">
              <a:extLst>
                <a:ext uri="{FF2B5EF4-FFF2-40B4-BE49-F238E27FC236}">
                  <a16:creationId xmlns:a16="http://schemas.microsoft.com/office/drawing/2014/main" id="{FC4D7B6C-FA98-49C3-B922-CFC46050615E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43" name="Rectangle: Rounded Corners 142">
              <a:extLst>
                <a:ext uri="{FF2B5EF4-FFF2-40B4-BE49-F238E27FC236}">
                  <a16:creationId xmlns:a16="http://schemas.microsoft.com/office/drawing/2014/main" id="{5F372B8F-CA95-410E-AABB-39ECC4D8CAAA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44" name="Rectangle: Rounded Corners 143">
              <a:extLst>
                <a:ext uri="{FF2B5EF4-FFF2-40B4-BE49-F238E27FC236}">
                  <a16:creationId xmlns:a16="http://schemas.microsoft.com/office/drawing/2014/main" id="{1BB2D2DE-F975-4E0B-AF6E-27D9D14285FC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45" name="Rectangle: Rounded Corners 144">
              <a:extLst>
                <a:ext uri="{FF2B5EF4-FFF2-40B4-BE49-F238E27FC236}">
                  <a16:creationId xmlns:a16="http://schemas.microsoft.com/office/drawing/2014/main" id="{73E22507-A004-44FF-AFD8-5CC0F1D4CD04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83091123-B80D-43C8-B348-AE7C5C7CEEEF}"/>
              </a:ext>
            </a:extLst>
          </p:cNvPr>
          <p:cNvGrpSpPr/>
          <p:nvPr/>
        </p:nvGrpSpPr>
        <p:grpSpPr>
          <a:xfrm>
            <a:off x="6560762" y="2930891"/>
            <a:ext cx="495084" cy="348940"/>
            <a:chOff x="5226042" y="1349294"/>
            <a:chExt cx="648072" cy="409536"/>
          </a:xfrm>
        </p:grpSpPr>
        <p:sp>
          <p:nvSpPr>
            <p:cNvPr id="147" name="Rectangle: Rounded Corners 146">
              <a:extLst>
                <a:ext uri="{FF2B5EF4-FFF2-40B4-BE49-F238E27FC236}">
                  <a16:creationId xmlns:a16="http://schemas.microsoft.com/office/drawing/2014/main" id="{3FDDD195-E4CF-40C4-A89E-EC17A7ED8265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48" name="Rectangle: Rounded Corners 147">
              <a:extLst>
                <a:ext uri="{FF2B5EF4-FFF2-40B4-BE49-F238E27FC236}">
                  <a16:creationId xmlns:a16="http://schemas.microsoft.com/office/drawing/2014/main" id="{C7157775-CA9B-4410-897E-07D881380939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49" name="Rectangle: Rounded Corners 148">
              <a:extLst>
                <a:ext uri="{FF2B5EF4-FFF2-40B4-BE49-F238E27FC236}">
                  <a16:creationId xmlns:a16="http://schemas.microsoft.com/office/drawing/2014/main" id="{3DF5D134-E1E7-44A4-8483-30AB09303B89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50" name="Rectangle: Rounded Corners 149">
              <a:extLst>
                <a:ext uri="{FF2B5EF4-FFF2-40B4-BE49-F238E27FC236}">
                  <a16:creationId xmlns:a16="http://schemas.microsoft.com/office/drawing/2014/main" id="{FA48E3B1-1EE4-4ED0-9BD6-703DBC5109A5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1DF71BB6-574A-4502-B005-ABC499DB218D}"/>
              </a:ext>
            </a:extLst>
          </p:cNvPr>
          <p:cNvGrpSpPr/>
          <p:nvPr/>
        </p:nvGrpSpPr>
        <p:grpSpPr>
          <a:xfrm>
            <a:off x="6560761" y="4327970"/>
            <a:ext cx="495084" cy="348940"/>
            <a:chOff x="5226042" y="1349294"/>
            <a:chExt cx="648072" cy="409536"/>
          </a:xfrm>
        </p:grpSpPr>
        <p:sp>
          <p:nvSpPr>
            <p:cNvPr id="152" name="Rectangle: Rounded Corners 151">
              <a:extLst>
                <a:ext uri="{FF2B5EF4-FFF2-40B4-BE49-F238E27FC236}">
                  <a16:creationId xmlns:a16="http://schemas.microsoft.com/office/drawing/2014/main" id="{51571080-6F6E-4B4E-9C65-1117243EEC25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53" name="Rectangle: Rounded Corners 152">
              <a:extLst>
                <a:ext uri="{FF2B5EF4-FFF2-40B4-BE49-F238E27FC236}">
                  <a16:creationId xmlns:a16="http://schemas.microsoft.com/office/drawing/2014/main" id="{DE0B6BBB-BDEB-4D33-A768-C806D973D747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54" name="Rectangle: Rounded Corners 153">
              <a:extLst>
                <a:ext uri="{FF2B5EF4-FFF2-40B4-BE49-F238E27FC236}">
                  <a16:creationId xmlns:a16="http://schemas.microsoft.com/office/drawing/2014/main" id="{E2FEE373-840C-435B-B3F3-16E6B9B7CE0C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55" name="Rectangle: Rounded Corners 154">
              <a:extLst>
                <a:ext uri="{FF2B5EF4-FFF2-40B4-BE49-F238E27FC236}">
                  <a16:creationId xmlns:a16="http://schemas.microsoft.com/office/drawing/2014/main" id="{129DCF87-B5D5-43AE-BDD7-15F89E6684A3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D3D7BC0E-D8B2-4227-8289-0CC1C8131638}"/>
              </a:ext>
            </a:extLst>
          </p:cNvPr>
          <p:cNvGrpSpPr/>
          <p:nvPr/>
        </p:nvGrpSpPr>
        <p:grpSpPr>
          <a:xfrm>
            <a:off x="6560762" y="4903061"/>
            <a:ext cx="495084" cy="348940"/>
            <a:chOff x="5226042" y="1349294"/>
            <a:chExt cx="648072" cy="409536"/>
          </a:xfrm>
        </p:grpSpPr>
        <p:sp>
          <p:nvSpPr>
            <p:cNvPr id="157" name="Rectangle: Rounded Corners 156">
              <a:extLst>
                <a:ext uri="{FF2B5EF4-FFF2-40B4-BE49-F238E27FC236}">
                  <a16:creationId xmlns:a16="http://schemas.microsoft.com/office/drawing/2014/main" id="{44BF2B3D-D2A3-47F0-8CBC-71C1929AF50F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58" name="Rectangle: Rounded Corners 157">
              <a:extLst>
                <a:ext uri="{FF2B5EF4-FFF2-40B4-BE49-F238E27FC236}">
                  <a16:creationId xmlns:a16="http://schemas.microsoft.com/office/drawing/2014/main" id="{B3B6D07B-F784-4CCF-8811-95ECEA503349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59" name="Rectangle: Rounded Corners 158">
              <a:extLst>
                <a:ext uri="{FF2B5EF4-FFF2-40B4-BE49-F238E27FC236}">
                  <a16:creationId xmlns:a16="http://schemas.microsoft.com/office/drawing/2014/main" id="{E36B1D44-84BF-4D7F-AD68-8C512FCC032F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60" name="Rectangle: Rounded Corners 159">
              <a:extLst>
                <a:ext uri="{FF2B5EF4-FFF2-40B4-BE49-F238E27FC236}">
                  <a16:creationId xmlns:a16="http://schemas.microsoft.com/office/drawing/2014/main" id="{565AAB0A-CC1B-4CEA-AE2F-8F3E4631D8D0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sp>
        <p:nvSpPr>
          <p:cNvPr id="161" name="TextBox 160">
            <a:extLst>
              <a:ext uri="{FF2B5EF4-FFF2-40B4-BE49-F238E27FC236}">
                <a16:creationId xmlns:a16="http://schemas.microsoft.com/office/drawing/2014/main" id="{42000AEB-B0BA-45A4-950C-CB93195DBA1A}"/>
              </a:ext>
            </a:extLst>
          </p:cNvPr>
          <p:cNvSpPr txBox="1"/>
          <p:nvPr/>
        </p:nvSpPr>
        <p:spPr>
          <a:xfrm>
            <a:off x="6117028" y="1650003"/>
            <a:ext cx="374195" cy="26706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1400" i="1" dirty="0"/>
              <a:t>(0.6)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29524EFB-F569-4A2F-AFCD-94F8BC764B11}"/>
              </a:ext>
            </a:extLst>
          </p:cNvPr>
          <p:cNvSpPr txBox="1"/>
          <p:nvPr/>
        </p:nvSpPr>
        <p:spPr>
          <a:xfrm>
            <a:off x="6117028" y="2310865"/>
            <a:ext cx="374195" cy="26706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1400" i="1" dirty="0"/>
              <a:t>(0.4)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D14AF519-887E-44EA-9F33-25106D47661E}"/>
              </a:ext>
            </a:extLst>
          </p:cNvPr>
          <p:cNvSpPr txBox="1"/>
          <p:nvPr/>
        </p:nvSpPr>
        <p:spPr>
          <a:xfrm>
            <a:off x="6117027" y="2943933"/>
            <a:ext cx="374195" cy="26706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1400" i="1" dirty="0"/>
              <a:t>(0.7)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139967D2-AD42-4E84-B1DF-649710F71EB3}"/>
              </a:ext>
            </a:extLst>
          </p:cNvPr>
          <p:cNvSpPr txBox="1"/>
          <p:nvPr/>
        </p:nvSpPr>
        <p:spPr>
          <a:xfrm>
            <a:off x="6117026" y="4370882"/>
            <a:ext cx="374195" cy="26706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1400" i="1" dirty="0"/>
              <a:t>(0.5)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7C3E4C6C-DC44-4B99-9EC1-389431294D30}"/>
              </a:ext>
            </a:extLst>
          </p:cNvPr>
          <p:cNvSpPr txBox="1"/>
          <p:nvPr/>
        </p:nvSpPr>
        <p:spPr>
          <a:xfrm>
            <a:off x="6115208" y="4899510"/>
            <a:ext cx="374195" cy="26706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1400" i="1" dirty="0"/>
              <a:t>(0.8)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24ABAC9-6B18-4D1F-931D-42000CDA0382}"/>
              </a:ext>
            </a:extLst>
          </p:cNvPr>
          <p:cNvSpPr/>
          <p:nvPr/>
        </p:nvSpPr>
        <p:spPr>
          <a:xfrm>
            <a:off x="5879976" y="2132856"/>
            <a:ext cx="1728192" cy="627107"/>
          </a:xfrm>
          <a:prstGeom prst="rect">
            <a:avLst/>
          </a:prstGeom>
          <a:solidFill>
            <a:schemeClr val="bg1"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989E1CC7-8465-4D89-B4C3-B8848610E251}"/>
              </a:ext>
            </a:extLst>
          </p:cNvPr>
          <p:cNvSpPr/>
          <p:nvPr/>
        </p:nvSpPr>
        <p:spPr>
          <a:xfrm>
            <a:off x="5819784" y="4168523"/>
            <a:ext cx="1728192" cy="627107"/>
          </a:xfrm>
          <a:prstGeom prst="rect">
            <a:avLst/>
          </a:prstGeom>
          <a:solidFill>
            <a:schemeClr val="bg1"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/>
          </a:p>
        </p:txBody>
      </p: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277504FB-CFFE-4A4E-8DCF-19A926BC3BF3}"/>
              </a:ext>
            </a:extLst>
          </p:cNvPr>
          <p:cNvGrpSpPr/>
          <p:nvPr/>
        </p:nvGrpSpPr>
        <p:grpSpPr>
          <a:xfrm>
            <a:off x="6562061" y="5462874"/>
            <a:ext cx="495084" cy="348940"/>
            <a:chOff x="5226042" y="1349294"/>
            <a:chExt cx="648072" cy="409536"/>
          </a:xfrm>
        </p:grpSpPr>
        <p:sp>
          <p:nvSpPr>
            <p:cNvPr id="188" name="Rectangle: Rounded Corners 187">
              <a:extLst>
                <a:ext uri="{FF2B5EF4-FFF2-40B4-BE49-F238E27FC236}">
                  <a16:creationId xmlns:a16="http://schemas.microsoft.com/office/drawing/2014/main" id="{2C7C2E46-D815-48BA-9004-FFB375338DB5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89" name="Rectangle: Rounded Corners 188">
              <a:extLst>
                <a:ext uri="{FF2B5EF4-FFF2-40B4-BE49-F238E27FC236}">
                  <a16:creationId xmlns:a16="http://schemas.microsoft.com/office/drawing/2014/main" id="{1C57B810-BF06-44DB-AF3C-64369FD0BA6C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90" name="Rectangle: Rounded Corners 189">
              <a:extLst>
                <a:ext uri="{FF2B5EF4-FFF2-40B4-BE49-F238E27FC236}">
                  <a16:creationId xmlns:a16="http://schemas.microsoft.com/office/drawing/2014/main" id="{4F3C192B-825A-4265-A852-FE9B4FD94A88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91" name="Rectangle: Rounded Corners 190">
              <a:extLst>
                <a:ext uri="{FF2B5EF4-FFF2-40B4-BE49-F238E27FC236}">
                  <a16:creationId xmlns:a16="http://schemas.microsoft.com/office/drawing/2014/main" id="{6AF3A474-984A-45EC-A282-6A13D0885BF2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sp>
        <p:nvSpPr>
          <p:cNvPr id="192" name="TextBox 191">
            <a:extLst>
              <a:ext uri="{FF2B5EF4-FFF2-40B4-BE49-F238E27FC236}">
                <a16:creationId xmlns:a16="http://schemas.microsoft.com/office/drawing/2014/main" id="{E2265B41-274A-4791-9965-516AF9E6EEE3}"/>
              </a:ext>
            </a:extLst>
          </p:cNvPr>
          <p:cNvSpPr txBox="1"/>
          <p:nvPr/>
        </p:nvSpPr>
        <p:spPr>
          <a:xfrm>
            <a:off x="6116507" y="5459323"/>
            <a:ext cx="374195" cy="26706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1400" i="1" dirty="0"/>
              <a:t>(0.9)</a:t>
            </a: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B5BE3C08-83A0-4FC1-94DB-BA3D810FB2FF}"/>
              </a:ext>
            </a:extLst>
          </p:cNvPr>
          <p:cNvSpPr txBox="1"/>
          <p:nvPr/>
        </p:nvSpPr>
        <p:spPr>
          <a:xfrm>
            <a:off x="3321964" y="2335204"/>
            <a:ext cx="914400" cy="3315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i="1" dirty="0"/>
              <a:t>Join</a:t>
            </a:r>
          </a:p>
        </p:txBody>
      </p:sp>
    </p:spTree>
    <p:extLst>
      <p:ext uri="{BB962C8B-B14F-4D97-AF65-F5344CB8AC3E}">
        <p14:creationId xmlns:p14="http://schemas.microsoft.com/office/powerpoint/2010/main" val="10028202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9605D-EAFD-4A2A-B196-AC0701E39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Referential Integrity – Freshness Read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F1BD64-1E41-4AD3-83DF-1B69EE380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Title of presentation, author, DD.MM.YY</a:t>
            </a:r>
            <a:endParaRPr lang="en-GB"/>
          </a:p>
          <a:p>
            <a:endParaRPr lang="de-CH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465011-DD1C-48F0-8C7B-04CCA7673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GB"/>
              <a:t>University of Basel</a:t>
            </a:r>
          </a:p>
          <a:p>
            <a:pPr algn="r"/>
            <a:endParaRPr lang="de-CH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EB2C7E-3BD4-4951-A161-92824ED96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33</a:t>
            </a:fld>
            <a:endParaRPr lang="de-CH" dirty="0"/>
          </a:p>
        </p:txBody>
      </p:sp>
      <p:pic>
        <p:nvPicPr>
          <p:cNvPr id="94" name="Graphic 93" descr="User with solid fill">
            <a:extLst>
              <a:ext uri="{FF2B5EF4-FFF2-40B4-BE49-F238E27FC236}">
                <a16:creationId xmlns:a16="http://schemas.microsoft.com/office/drawing/2014/main" id="{264575EF-BBAC-4DCA-89B1-477FC5E2CB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8620" y="1998473"/>
            <a:ext cx="671661" cy="671661"/>
          </a:xfrm>
          <a:prstGeom prst="rect">
            <a:avLst/>
          </a:prstGeom>
        </p:spPr>
      </p:pic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7F0DDEEB-8EED-4EF9-8441-BB7BEEFE75C9}"/>
              </a:ext>
            </a:extLst>
          </p:cNvPr>
          <p:cNvCxnSpPr>
            <a:cxnSpLocks/>
            <a:stCxn id="94" idx="3"/>
          </p:cNvCxnSpPr>
          <p:nvPr/>
        </p:nvCxnSpPr>
        <p:spPr>
          <a:xfrm>
            <a:off x="1290281" y="2334304"/>
            <a:ext cx="133038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60E5098F-6225-45B8-9AD6-5AFB49CE6B2C}"/>
              </a:ext>
            </a:extLst>
          </p:cNvPr>
          <p:cNvSpPr txBox="1"/>
          <p:nvPr/>
        </p:nvSpPr>
        <p:spPr>
          <a:xfrm>
            <a:off x="1750649" y="2060820"/>
            <a:ext cx="914400" cy="3315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i="1" dirty="0"/>
              <a:t>read</a:t>
            </a:r>
          </a:p>
        </p:txBody>
      </p: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1ACD1E28-A163-44DA-A136-39BC1EE9E742}"/>
              </a:ext>
            </a:extLst>
          </p:cNvPr>
          <p:cNvGrpSpPr/>
          <p:nvPr/>
        </p:nvGrpSpPr>
        <p:grpSpPr>
          <a:xfrm>
            <a:off x="2627533" y="1292824"/>
            <a:ext cx="1978606" cy="4677311"/>
            <a:chOff x="3342168" y="1292824"/>
            <a:chExt cx="1312719" cy="4677311"/>
          </a:xfrm>
        </p:grpSpPr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E952C7CD-84BB-485D-A9CD-5FEDD47E3538}"/>
                </a:ext>
              </a:extLst>
            </p:cNvPr>
            <p:cNvSpPr/>
            <p:nvPr/>
          </p:nvSpPr>
          <p:spPr>
            <a:xfrm>
              <a:off x="3342168" y="1292824"/>
              <a:ext cx="1312719" cy="4585387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19050">
              <a:solidFill>
                <a:schemeClr val="tx1"/>
              </a:solidFill>
              <a:prstDash val="dash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pic>
          <p:nvPicPr>
            <p:cNvPr id="112" name="Picture 111" descr="Logo&#10;&#10;Description automatically generated">
              <a:extLst>
                <a:ext uri="{FF2B5EF4-FFF2-40B4-BE49-F238E27FC236}">
                  <a16:creationId xmlns:a16="http://schemas.microsoft.com/office/drawing/2014/main" id="{E0AD4C4D-1165-4F93-86DF-488BDCEEA21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65060" y="5253696"/>
              <a:ext cx="488644" cy="716439"/>
            </a:xfrm>
            <a:prstGeom prst="rect">
              <a:avLst/>
            </a:prstGeom>
          </p:spPr>
        </p:pic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5CEEFFD8-A8E6-4295-BF94-5E4394C3C6BB}"/>
              </a:ext>
            </a:extLst>
          </p:cNvPr>
          <p:cNvGrpSpPr/>
          <p:nvPr/>
        </p:nvGrpSpPr>
        <p:grpSpPr>
          <a:xfrm>
            <a:off x="2801909" y="2670134"/>
            <a:ext cx="648072" cy="409536"/>
            <a:chOff x="5226042" y="1349294"/>
            <a:chExt cx="648072" cy="409536"/>
          </a:xfrm>
        </p:grpSpPr>
        <p:sp>
          <p:nvSpPr>
            <p:cNvPr id="114" name="Rectangle: Rounded Corners 113">
              <a:extLst>
                <a:ext uri="{FF2B5EF4-FFF2-40B4-BE49-F238E27FC236}">
                  <a16:creationId xmlns:a16="http://schemas.microsoft.com/office/drawing/2014/main" id="{DF72B6BF-FC55-4847-B3CC-8AAF785B5C5C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15" name="Rectangle: Rounded Corners 114">
              <a:extLst>
                <a:ext uri="{FF2B5EF4-FFF2-40B4-BE49-F238E27FC236}">
                  <a16:creationId xmlns:a16="http://schemas.microsoft.com/office/drawing/2014/main" id="{54B50E94-02A5-47CE-B365-9BF5F49504C6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16" name="Rectangle: Rounded Corners 115">
              <a:extLst>
                <a:ext uri="{FF2B5EF4-FFF2-40B4-BE49-F238E27FC236}">
                  <a16:creationId xmlns:a16="http://schemas.microsoft.com/office/drawing/2014/main" id="{694B8B69-21DF-4ABA-B438-235177201483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17" name="Rectangle: Rounded Corners 116">
              <a:extLst>
                <a:ext uri="{FF2B5EF4-FFF2-40B4-BE49-F238E27FC236}">
                  <a16:creationId xmlns:a16="http://schemas.microsoft.com/office/drawing/2014/main" id="{46FCB608-8FEE-4A15-A922-AD6BBD387B22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84945274-DF2D-4724-894A-8602BB709391}"/>
              </a:ext>
            </a:extLst>
          </p:cNvPr>
          <p:cNvGrpSpPr/>
          <p:nvPr/>
        </p:nvGrpSpPr>
        <p:grpSpPr>
          <a:xfrm>
            <a:off x="3663275" y="2670134"/>
            <a:ext cx="663590" cy="409536"/>
            <a:chOff x="5226042" y="1349294"/>
            <a:chExt cx="648072" cy="409536"/>
          </a:xfrm>
        </p:grpSpPr>
        <p:sp>
          <p:nvSpPr>
            <p:cNvPr id="125" name="Rectangle: Rounded Corners 124">
              <a:extLst>
                <a:ext uri="{FF2B5EF4-FFF2-40B4-BE49-F238E27FC236}">
                  <a16:creationId xmlns:a16="http://schemas.microsoft.com/office/drawing/2014/main" id="{C0DF43C9-4219-4E9E-BBD8-89DF750BEF1F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26" name="Rectangle: Rounded Corners 125">
              <a:extLst>
                <a:ext uri="{FF2B5EF4-FFF2-40B4-BE49-F238E27FC236}">
                  <a16:creationId xmlns:a16="http://schemas.microsoft.com/office/drawing/2014/main" id="{3381E663-C9E3-4CD4-8CF2-AF079BED134D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27" name="Rectangle: Rounded Corners 126">
              <a:extLst>
                <a:ext uri="{FF2B5EF4-FFF2-40B4-BE49-F238E27FC236}">
                  <a16:creationId xmlns:a16="http://schemas.microsoft.com/office/drawing/2014/main" id="{039F8A70-C771-46AF-9148-A47B9791EFE6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28" name="Rectangle: Rounded Corners 127">
              <a:extLst>
                <a:ext uri="{FF2B5EF4-FFF2-40B4-BE49-F238E27FC236}">
                  <a16:creationId xmlns:a16="http://schemas.microsoft.com/office/drawing/2014/main" id="{DB5AC48E-86C1-47EF-AD30-ABF137805C43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sp>
        <p:nvSpPr>
          <p:cNvPr id="130" name="TextBox 129">
            <a:extLst>
              <a:ext uri="{FF2B5EF4-FFF2-40B4-BE49-F238E27FC236}">
                <a16:creationId xmlns:a16="http://schemas.microsoft.com/office/drawing/2014/main" id="{3C9F1DF2-FE25-4EDA-8C53-59FC4464C119}"/>
              </a:ext>
            </a:extLst>
          </p:cNvPr>
          <p:cNvSpPr txBox="1"/>
          <p:nvPr/>
        </p:nvSpPr>
        <p:spPr>
          <a:xfrm>
            <a:off x="1755286" y="2392370"/>
            <a:ext cx="914400" cy="3315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i="1" dirty="0"/>
              <a:t>(0.6)</a:t>
            </a:r>
          </a:p>
        </p:txBody>
      </p: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9940E42D-83DB-48C1-93A7-29EAFB8CEDA3}"/>
              </a:ext>
            </a:extLst>
          </p:cNvPr>
          <p:cNvGrpSpPr/>
          <p:nvPr/>
        </p:nvGrpSpPr>
        <p:grpSpPr>
          <a:xfrm>
            <a:off x="6546233" y="1609066"/>
            <a:ext cx="495084" cy="348940"/>
            <a:chOff x="5226042" y="1349294"/>
            <a:chExt cx="648072" cy="409536"/>
          </a:xfrm>
        </p:grpSpPr>
        <p:sp>
          <p:nvSpPr>
            <p:cNvPr id="132" name="Rectangle: Rounded Corners 131">
              <a:extLst>
                <a:ext uri="{FF2B5EF4-FFF2-40B4-BE49-F238E27FC236}">
                  <a16:creationId xmlns:a16="http://schemas.microsoft.com/office/drawing/2014/main" id="{1AFEA2EA-FFAF-409B-ADC4-0098D0761BE4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33" name="Rectangle: Rounded Corners 132">
              <a:extLst>
                <a:ext uri="{FF2B5EF4-FFF2-40B4-BE49-F238E27FC236}">
                  <a16:creationId xmlns:a16="http://schemas.microsoft.com/office/drawing/2014/main" id="{CAB101B1-8306-4371-BF99-B74E41FFE320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34" name="Rectangle: Rounded Corners 133">
              <a:extLst>
                <a:ext uri="{FF2B5EF4-FFF2-40B4-BE49-F238E27FC236}">
                  <a16:creationId xmlns:a16="http://schemas.microsoft.com/office/drawing/2014/main" id="{A000CBB9-5939-4ECF-BD50-AC2B22405198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35" name="Rectangle: Rounded Corners 134">
              <a:extLst>
                <a:ext uri="{FF2B5EF4-FFF2-40B4-BE49-F238E27FC236}">
                  <a16:creationId xmlns:a16="http://schemas.microsoft.com/office/drawing/2014/main" id="{3DCE0379-736B-4300-BA02-ACC5C00F0381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DE119EC6-F8F1-4A69-B9AC-B65B1584FA51}"/>
              </a:ext>
            </a:extLst>
          </p:cNvPr>
          <p:cNvGrpSpPr/>
          <p:nvPr/>
        </p:nvGrpSpPr>
        <p:grpSpPr>
          <a:xfrm>
            <a:off x="6546233" y="2276872"/>
            <a:ext cx="495084" cy="348940"/>
            <a:chOff x="5226042" y="1349294"/>
            <a:chExt cx="648072" cy="409536"/>
          </a:xfrm>
        </p:grpSpPr>
        <p:sp>
          <p:nvSpPr>
            <p:cNvPr id="142" name="Rectangle: Rounded Corners 141">
              <a:extLst>
                <a:ext uri="{FF2B5EF4-FFF2-40B4-BE49-F238E27FC236}">
                  <a16:creationId xmlns:a16="http://schemas.microsoft.com/office/drawing/2014/main" id="{FC4D7B6C-FA98-49C3-B922-CFC46050615E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43" name="Rectangle: Rounded Corners 142">
              <a:extLst>
                <a:ext uri="{FF2B5EF4-FFF2-40B4-BE49-F238E27FC236}">
                  <a16:creationId xmlns:a16="http://schemas.microsoft.com/office/drawing/2014/main" id="{5F372B8F-CA95-410E-AABB-39ECC4D8CAAA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44" name="Rectangle: Rounded Corners 143">
              <a:extLst>
                <a:ext uri="{FF2B5EF4-FFF2-40B4-BE49-F238E27FC236}">
                  <a16:creationId xmlns:a16="http://schemas.microsoft.com/office/drawing/2014/main" id="{1BB2D2DE-F975-4E0B-AF6E-27D9D14285FC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45" name="Rectangle: Rounded Corners 144">
              <a:extLst>
                <a:ext uri="{FF2B5EF4-FFF2-40B4-BE49-F238E27FC236}">
                  <a16:creationId xmlns:a16="http://schemas.microsoft.com/office/drawing/2014/main" id="{73E22507-A004-44FF-AFD8-5CC0F1D4CD04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83091123-B80D-43C8-B348-AE7C5C7CEEEF}"/>
              </a:ext>
            </a:extLst>
          </p:cNvPr>
          <p:cNvGrpSpPr/>
          <p:nvPr/>
        </p:nvGrpSpPr>
        <p:grpSpPr>
          <a:xfrm>
            <a:off x="6560762" y="2930891"/>
            <a:ext cx="495084" cy="348940"/>
            <a:chOff x="5226042" y="1349294"/>
            <a:chExt cx="648072" cy="409536"/>
          </a:xfrm>
        </p:grpSpPr>
        <p:sp>
          <p:nvSpPr>
            <p:cNvPr id="147" name="Rectangle: Rounded Corners 146">
              <a:extLst>
                <a:ext uri="{FF2B5EF4-FFF2-40B4-BE49-F238E27FC236}">
                  <a16:creationId xmlns:a16="http://schemas.microsoft.com/office/drawing/2014/main" id="{3FDDD195-E4CF-40C4-A89E-EC17A7ED8265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48" name="Rectangle: Rounded Corners 147">
              <a:extLst>
                <a:ext uri="{FF2B5EF4-FFF2-40B4-BE49-F238E27FC236}">
                  <a16:creationId xmlns:a16="http://schemas.microsoft.com/office/drawing/2014/main" id="{C7157775-CA9B-4410-897E-07D881380939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49" name="Rectangle: Rounded Corners 148">
              <a:extLst>
                <a:ext uri="{FF2B5EF4-FFF2-40B4-BE49-F238E27FC236}">
                  <a16:creationId xmlns:a16="http://schemas.microsoft.com/office/drawing/2014/main" id="{3DF5D134-E1E7-44A4-8483-30AB09303B89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50" name="Rectangle: Rounded Corners 149">
              <a:extLst>
                <a:ext uri="{FF2B5EF4-FFF2-40B4-BE49-F238E27FC236}">
                  <a16:creationId xmlns:a16="http://schemas.microsoft.com/office/drawing/2014/main" id="{FA48E3B1-1EE4-4ED0-9BD6-703DBC5109A5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1DF71BB6-574A-4502-B005-ABC499DB218D}"/>
              </a:ext>
            </a:extLst>
          </p:cNvPr>
          <p:cNvGrpSpPr/>
          <p:nvPr/>
        </p:nvGrpSpPr>
        <p:grpSpPr>
          <a:xfrm>
            <a:off x="6560761" y="4327970"/>
            <a:ext cx="495084" cy="348940"/>
            <a:chOff x="5226042" y="1349294"/>
            <a:chExt cx="648072" cy="409536"/>
          </a:xfrm>
        </p:grpSpPr>
        <p:sp>
          <p:nvSpPr>
            <p:cNvPr id="152" name="Rectangle: Rounded Corners 151">
              <a:extLst>
                <a:ext uri="{FF2B5EF4-FFF2-40B4-BE49-F238E27FC236}">
                  <a16:creationId xmlns:a16="http://schemas.microsoft.com/office/drawing/2014/main" id="{51571080-6F6E-4B4E-9C65-1117243EEC25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53" name="Rectangle: Rounded Corners 152">
              <a:extLst>
                <a:ext uri="{FF2B5EF4-FFF2-40B4-BE49-F238E27FC236}">
                  <a16:creationId xmlns:a16="http://schemas.microsoft.com/office/drawing/2014/main" id="{DE0B6BBB-BDEB-4D33-A768-C806D973D747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54" name="Rectangle: Rounded Corners 153">
              <a:extLst>
                <a:ext uri="{FF2B5EF4-FFF2-40B4-BE49-F238E27FC236}">
                  <a16:creationId xmlns:a16="http://schemas.microsoft.com/office/drawing/2014/main" id="{E2FEE373-840C-435B-B3F3-16E6B9B7CE0C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55" name="Rectangle: Rounded Corners 154">
              <a:extLst>
                <a:ext uri="{FF2B5EF4-FFF2-40B4-BE49-F238E27FC236}">
                  <a16:creationId xmlns:a16="http://schemas.microsoft.com/office/drawing/2014/main" id="{129DCF87-B5D5-43AE-BDD7-15F89E6684A3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D3D7BC0E-D8B2-4227-8289-0CC1C8131638}"/>
              </a:ext>
            </a:extLst>
          </p:cNvPr>
          <p:cNvGrpSpPr/>
          <p:nvPr/>
        </p:nvGrpSpPr>
        <p:grpSpPr>
          <a:xfrm>
            <a:off x="6560762" y="4903061"/>
            <a:ext cx="495084" cy="348940"/>
            <a:chOff x="5226042" y="1349294"/>
            <a:chExt cx="648072" cy="409536"/>
          </a:xfrm>
        </p:grpSpPr>
        <p:sp>
          <p:nvSpPr>
            <p:cNvPr id="157" name="Rectangle: Rounded Corners 156">
              <a:extLst>
                <a:ext uri="{FF2B5EF4-FFF2-40B4-BE49-F238E27FC236}">
                  <a16:creationId xmlns:a16="http://schemas.microsoft.com/office/drawing/2014/main" id="{44BF2B3D-D2A3-47F0-8CBC-71C1929AF50F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58" name="Rectangle: Rounded Corners 157">
              <a:extLst>
                <a:ext uri="{FF2B5EF4-FFF2-40B4-BE49-F238E27FC236}">
                  <a16:creationId xmlns:a16="http://schemas.microsoft.com/office/drawing/2014/main" id="{B3B6D07B-F784-4CCF-8811-95ECEA503349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59" name="Rectangle: Rounded Corners 158">
              <a:extLst>
                <a:ext uri="{FF2B5EF4-FFF2-40B4-BE49-F238E27FC236}">
                  <a16:creationId xmlns:a16="http://schemas.microsoft.com/office/drawing/2014/main" id="{E36B1D44-84BF-4D7F-AD68-8C512FCC032F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60" name="Rectangle: Rounded Corners 159">
              <a:extLst>
                <a:ext uri="{FF2B5EF4-FFF2-40B4-BE49-F238E27FC236}">
                  <a16:creationId xmlns:a16="http://schemas.microsoft.com/office/drawing/2014/main" id="{565AAB0A-CC1B-4CEA-AE2F-8F3E4631D8D0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sp>
        <p:nvSpPr>
          <p:cNvPr id="161" name="TextBox 160">
            <a:extLst>
              <a:ext uri="{FF2B5EF4-FFF2-40B4-BE49-F238E27FC236}">
                <a16:creationId xmlns:a16="http://schemas.microsoft.com/office/drawing/2014/main" id="{42000AEB-B0BA-45A4-950C-CB93195DBA1A}"/>
              </a:ext>
            </a:extLst>
          </p:cNvPr>
          <p:cNvSpPr txBox="1"/>
          <p:nvPr/>
        </p:nvSpPr>
        <p:spPr>
          <a:xfrm>
            <a:off x="6117028" y="1650003"/>
            <a:ext cx="374195" cy="26706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1400" i="1" dirty="0"/>
              <a:t>(0.6)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29524EFB-F569-4A2F-AFCD-94F8BC764B11}"/>
              </a:ext>
            </a:extLst>
          </p:cNvPr>
          <p:cNvSpPr txBox="1"/>
          <p:nvPr/>
        </p:nvSpPr>
        <p:spPr>
          <a:xfrm>
            <a:off x="6117028" y="2310865"/>
            <a:ext cx="374195" cy="26706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1400" i="1" dirty="0"/>
              <a:t>(0.4)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D14AF519-887E-44EA-9F33-25106D47661E}"/>
              </a:ext>
            </a:extLst>
          </p:cNvPr>
          <p:cNvSpPr txBox="1"/>
          <p:nvPr/>
        </p:nvSpPr>
        <p:spPr>
          <a:xfrm>
            <a:off x="6117027" y="2943933"/>
            <a:ext cx="374195" cy="26706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1400" i="1" dirty="0"/>
              <a:t>(0.7)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139967D2-AD42-4E84-B1DF-649710F71EB3}"/>
              </a:ext>
            </a:extLst>
          </p:cNvPr>
          <p:cNvSpPr txBox="1"/>
          <p:nvPr/>
        </p:nvSpPr>
        <p:spPr>
          <a:xfrm>
            <a:off x="6117026" y="4370882"/>
            <a:ext cx="374195" cy="26706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1400" i="1" dirty="0"/>
              <a:t>(0.5)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7C3E4C6C-DC44-4B99-9EC1-389431294D30}"/>
              </a:ext>
            </a:extLst>
          </p:cNvPr>
          <p:cNvSpPr txBox="1"/>
          <p:nvPr/>
        </p:nvSpPr>
        <p:spPr>
          <a:xfrm>
            <a:off x="6115208" y="4899510"/>
            <a:ext cx="374195" cy="26706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1400" i="1" dirty="0"/>
              <a:t>(0.8)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24ABAC9-6B18-4D1F-931D-42000CDA0382}"/>
              </a:ext>
            </a:extLst>
          </p:cNvPr>
          <p:cNvSpPr/>
          <p:nvPr/>
        </p:nvSpPr>
        <p:spPr>
          <a:xfrm>
            <a:off x="5879976" y="2132856"/>
            <a:ext cx="1728192" cy="627107"/>
          </a:xfrm>
          <a:prstGeom prst="rect">
            <a:avLst/>
          </a:prstGeom>
          <a:solidFill>
            <a:schemeClr val="bg1"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989E1CC7-8465-4D89-B4C3-B8848610E251}"/>
              </a:ext>
            </a:extLst>
          </p:cNvPr>
          <p:cNvSpPr/>
          <p:nvPr/>
        </p:nvSpPr>
        <p:spPr>
          <a:xfrm>
            <a:off x="5819784" y="4168523"/>
            <a:ext cx="1728192" cy="627107"/>
          </a:xfrm>
          <a:prstGeom prst="rect">
            <a:avLst/>
          </a:prstGeom>
          <a:solidFill>
            <a:schemeClr val="bg1"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FDFFA4E5-AC47-43D6-824F-8E9AC4F22DE3}"/>
              </a:ext>
            </a:extLst>
          </p:cNvPr>
          <p:cNvSpPr txBox="1"/>
          <p:nvPr/>
        </p:nvSpPr>
        <p:spPr>
          <a:xfrm>
            <a:off x="8760296" y="1260394"/>
            <a:ext cx="2211487" cy="991773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dirty="0"/>
              <a:t> TX: 1</a:t>
            </a: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8FB4FFD0-C1D5-4318-9D34-02F7D8556122}"/>
              </a:ext>
            </a:extLst>
          </p:cNvPr>
          <p:cNvGrpSpPr/>
          <p:nvPr/>
        </p:nvGrpSpPr>
        <p:grpSpPr>
          <a:xfrm>
            <a:off x="9184034" y="1578931"/>
            <a:ext cx="495084" cy="348940"/>
            <a:chOff x="5226042" y="1349294"/>
            <a:chExt cx="648072" cy="409536"/>
          </a:xfrm>
        </p:grpSpPr>
        <p:sp>
          <p:nvSpPr>
            <p:cNvPr id="79" name="Rectangle: Rounded Corners 78">
              <a:extLst>
                <a:ext uri="{FF2B5EF4-FFF2-40B4-BE49-F238E27FC236}">
                  <a16:creationId xmlns:a16="http://schemas.microsoft.com/office/drawing/2014/main" id="{E705359A-72ED-4DF5-B417-7072C018BCD0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80" name="Rectangle: Rounded Corners 79">
              <a:extLst>
                <a:ext uri="{FF2B5EF4-FFF2-40B4-BE49-F238E27FC236}">
                  <a16:creationId xmlns:a16="http://schemas.microsoft.com/office/drawing/2014/main" id="{6859E4DA-C596-43F0-BC1E-305F4672938C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81" name="Rectangle: Rounded Corners 80">
              <a:extLst>
                <a:ext uri="{FF2B5EF4-FFF2-40B4-BE49-F238E27FC236}">
                  <a16:creationId xmlns:a16="http://schemas.microsoft.com/office/drawing/2014/main" id="{09266985-3B41-48C3-9C9C-275670AD0D6F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82" name="Rectangle: Rounded Corners 81">
              <a:extLst>
                <a:ext uri="{FF2B5EF4-FFF2-40B4-BE49-F238E27FC236}">
                  <a16:creationId xmlns:a16="http://schemas.microsoft.com/office/drawing/2014/main" id="{6E7C6F1A-5E10-4A1F-8102-54B9018F41E3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8ADA8D83-4AE6-405D-B022-0AE1D14F47B2}"/>
              </a:ext>
            </a:extLst>
          </p:cNvPr>
          <p:cNvGrpSpPr/>
          <p:nvPr/>
        </p:nvGrpSpPr>
        <p:grpSpPr>
          <a:xfrm>
            <a:off x="10258866" y="1578931"/>
            <a:ext cx="495084" cy="348940"/>
            <a:chOff x="5226042" y="1349294"/>
            <a:chExt cx="648072" cy="409536"/>
          </a:xfrm>
        </p:grpSpPr>
        <p:sp>
          <p:nvSpPr>
            <p:cNvPr id="110" name="Rectangle: Rounded Corners 109">
              <a:extLst>
                <a:ext uri="{FF2B5EF4-FFF2-40B4-BE49-F238E27FC236}">
                  <a16:creationId xmlns:a16="http://schemas.microsoft.com/office/drawing/2014/main" id="{CBF328B5-F241-42C4-84D3-8B4151B66508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18" name="Rectangle: Rounded Corners 117">
              <a:extLst>
                <a:ext uri="{FF2B5EF4-FFF2-40B4-BE49-F238E27FC236}">
                  <a16:creationId xmlns:a16="http://schemas.microsoft.com/office/drawing/2014/main" id="{B3FA2656-99C5-4930-BDC5-C5E5F7EC1DB8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19" name="Rectangle: Rounded Corners 118">
              <a:extLst>
                <a:ext uri="{FF2B5EF4-FFF2-40B4-BE49-F238E27FC236}">
                  <a16:creationId xmlns:a16="http://schemas.microsoft.com/office/drawing/2014/main" id="{79907D0D-3A41-4EBE-927C-75DA39909E94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20" name="Rectangle: Rounded Corners 119">
              <a:extLst>
                <a:ext uri="{FF2B5EF4-FFF2-40B4-BE49-F238E27FC236}">
                  <a16:creationId xmlns:a16="http://schemas.microsoft.com/office/drawing/2014/main" id="{F9EA04BB-17A6-4101-AD4A-7BAB61595EEC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pic>
        <p:nvPicPr>
          <p:cNvPr id="121" name="Graphic 120" descr="Open book outline">
            <a:extLst>
              <a:ext uri="{FF2B5EF4-FFF2-40B4-BE49-F238E27FC236}">
                <a16:creationId xmlns:a16="http://schemas.microsoft.com/office/drawing/2014/main" id="{78945D91-E4D2-41ED-A997-AB6E2E84922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396764" y="1989856"/>
            <a:ext cx="307748" cy="307748"/>
          </a:xfrm>
          <a:prstGeom prst="rect">
            <a:avLst/>
          </a:prstGeom>
        </p:spPr>
      </p:pic>
      <p:sp>
        <p:nvSpPr>
          <p:cNvPr id="123" name="TextBox 122">
            <a:extLst>
              <a:ext uri="{FF2B5EF4-FFF2-40B4-BE49-F238E27FC236}">
                <a16:creationId xmlns:a16="http://schemas.microsoft.com/office/drawing/2014/main" id="{78710607-E9A5-40EF-8FF2-41FA07AA822C}"/>
              </a:ext>
            </a:extLst>
          </p:cNvPr>
          <p:cNvSpPr txBox="1"/>
          <p:nvPr/>
        </p:nvSpPr>
        <p:spPr>
          <a:xfrm>
            <a:off x="8760296" y="2671674"/>
            <a:ext cx="2211487" cy="991773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dirty="0"/>
              <a:t> TX: 2</a:t>
            </a:r>
          </a:p>
        </p:txBody>
      </p: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DDB9CB1D-91E9-42B9-837D-9BE714F296B7}"/>
              </a:ext>
            </a:extLst>
          </p:cNvPr>
          <p:cNvGrpSpPr/>
          <p:nvPr/>
        </p:nvGrpSpPr>
        <p:grpSpPr>
          <a:xfrm>
            <a:off x="9184034" y="2990211"/>
            <a:ext cx="495084" cy="348940"/>
            <a:chOff x="5226042" y="1349294"/>
            <a:chExt cx="648072" cy="409536"/>
          </a:xfrm>
        </p:grpSpPr>
        <p:sp>
          <p:nvSpPr>
            <p:cNvPr id="136" name="Rectangle: Rounded Corners 135">
              <a:extLst>
                <a:ext uri="{FF2B5EF4-FFF2-40B4-BE49-F238E27FC236}">
                  <a16:creationId xmlns:a16="http://schemas.microsoft.com/office/drawing/2014/main" id="{B34FE332-11D4-44A8-8C9A-2ECAC5533C04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37" name="Rectangle: Rounded Corners 136">
              <a:extLst>
                <a:ext uri="{FF2B5EF4-FFF2-40B4-BE49-F238E27FC236}">
                  <a16:creationId xmlns:a16="http://schemas.microsoft.com/office/drawing/2014/main" id="{D0F49100-66C1-4B54-956F-6093EB163F2F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38" name="Rectangle: Rounded Corners 137">
              <a:extLst>
                <a:ext uri="{FF2B5EF4-FFF2-40B4-BE49-F238E27FC236}">
                  <a16:creationId xmlns:a16="http://schemas.microsoft.com/office/drawing/2014/main" id="{5EE5B6F9-11EB-4143-8F40-FE36099B8892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39" name="Rectangle: Rounded Corners 138">
              <a:extLst>
                <a:ext uri="{FF2B5EF4-FFF2-40B4-BE49-F238E27FC236}">
                  <a16:creationId xmlns:a16="http://schemas.microsoft.com/office/drawing/2014/main" id="{FB3583BA-5A50-40F8-8078-13E1DC801AEC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F171BDD9-9EB2-4F96-80AC-CC675FF0D6FD}"/>
              </a:ext>
            </a:extLst>
          </p:cNvPr>
          <p:cNvGrpSpPr/>
          <p:nvPr/>
        </p:nvGrpSpPr>
        <p:grpSpPr>
          <a:xfrm>
            <a:off x="10258866" y="2990211"/>
            <a:ext cx="495084" cy="348940"/>
            <a:chOff x="5226042" y="1349294"/>
            <a:chExt cx="648072" cy="409536"/>
          </a:xfrm>
        </p:grpSpPr>
        <p:sp>
          <p:nvSpPr>
            <p:cNvPr id="166" name="Rectangle: Rounded Corners 165">
              <a:extLst>
                <a:ext uri="{FF2B5EF4-FFF2-40B4-BE49-F238E27FC236}">
                  <a16:creationId xmlns:a16="http://schemas.microsoft.com/office/drawing/2014/main" id="{1B2A42DC-DFE5-43E4-B20B-4A7D734D96AE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67" name="Rectangle: Rounded Corners 166">
              <a:extLst>
                <a:ext uri="{FF2B5EF4-FFF2-40B4-BE49-F238E27FC236}">
                  <a16:creationId xmlns:a16="http://schemas.microsoft.com/office/drawing/2014/main" id="{B1CE7DBB-97BB-43E0-9A96-E701ECF26466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68" name="Rectangle: Rounded Corners 167">
              <a:extLst>
                <a:ext uri="{FF2B5EF4-FFF2-40B4-BE49-F238E27FC236}">
                  <a16:creationId xmlns:a16="http://schemas.microsoft.com/office/drawing/2014/main" id="{F33BA51C-8F28-4452-AE98-27BE2FE696CD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69" name="Rectangle: Rounded Corners 168">
              <a:extLst>
                <a:ext uri="{FF2B5EF4-FFF2-40B4-BE49-F238E27FC236}">
                  <a16:creationId xmlns:a16="http://schemas.microsoft.com/office/drawing/2014/main" id="{613491C0-E803-41D3-8CE4-8D94ADD07BA5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pic>
        <p:nvPicPr>
          <p:cNvPr id="170" name="Graphic 169" descr="Open book outline">
            <a:extLst>
              <a:ext uri="{FF2B5EF4-FFF2-40B4-BE49-F238E27FC236}">
                <a16:creationId xmlns:a16="http://schemas.microsoft.com/office/drawing/2014/main" id="{E8F96E68-7129-4979-BC21-05F7E19ACBD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291156" y="3401136"/>
            <a:ext cx="307748" cy="307748"/>
          </a:xfrm>
          <a:prstGeom prst="rect">
            <a:avLst/>
          </a:prstGeom>
        </p:spPr>
      </p:pic>
      <p:pic>
        <p:nvPicPr>
          <p:cNvPr id="171" name="Graphic 170" descr="Pencil outline">
            <a:extLst>
              <a:ext uri="{FF2B5EF4-FFF2-40B4-BE49-F238E27FC236}">
                <a16:creationId xmlns:a16="http://schemas.microsoft.com/office/drawing/2014/main" id="{E03E8145-B4D6-4DCF-BA16-D064307D9090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377531" y="3427894"/>
            <a:ext cx="257752" cy="257752"/>
          </a:xfrm>
          <a:prstGeom prst="rect">
            <a:avLst/>
          </a:prstGeom>
        </p:spPr>
      </p:pic>
      <p:sp>
        <p:nvSpPr>
          <p:cNvPr id="172" name="TextBox 171">
            <a:extLst>
              <a:ext uri="{FF2B5EF4-FFF2-40B4-BE49-F238E27FC236}">
                <a16:creationId xmlns:a16="http://schemas.microsoft.com/office/drawing/2014/main" id="{C7CCD8F1-40F0-4AF0-B459-000DCCA24E22}"/>
              </a:ext>
            </a:extLst>
          </p:cNvPr>
          <p:cNvSpPr txBox="1"/>
          <p:nvPr/>
        </p:nvSpPr>
        <p:spPr>
          <a:xfrm>
            <a:off x="8751945" y="4156454"/>
            <a:ext cx="2211487" cy="991773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dirty="0"/>
              <a:t> TX: 2</a:t>
            </a:r>
          </a:p>
        </p:txBody>
      </p: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A38FE9C8-AEAD-4A94-98A6-C432CCE4DFE4}"/>
              </a:ext>
            </a:extLst>
          </p:cNvPr>
          <p:cNvGrpSpPr/>
          <p:nvPr/>
        </p:nvGrpSpPr>
        <p:grpSpPr>
          <a:xfrm>
            <a:off x="9175683" y="4474991"/>
            <a:ext cx="495084" cy="348940"/>
            <a:chOff x="5226042" y="1349294"/>
            <a:chExt cx="648072" cy="409536"/>
          </a:xfrm>
        </p:grpSpPr>
        <p:sp>
          <p:nvSpPr>
            <p:cNvPr id="174" name="Rectangle: Rounded Corners 173">
              <a:extLst>
                <a:ext uri="{FF2B5EF4-FFF2-40B4-BE49-F238E27FC236}">
                  <a16:creationId xmlns:a16="http://schemas.microsoft.com/office/drawing/2014/main" id="{A1395496-0ED3-498B-A9A3-285824BE290F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75" name="Rectangle: Rounded Corners 174">
              <a:extLst>
                <a:ext uri="{FF2B5EF4-FFF2-40B4-BE49-F238E27FC236}">
                  <a16:creationId xmlns:a16="http://schemas.microsoft.com/office/drawing/2014/main" id="{10C2CA14-DE19-4D43-B748-3FA886666235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76" name="Rectangle: Rounded Corners 175">
              <a:extLst>
                <a:ext uri="{FF2B5EF4-FFF2-40B4-BE49-F238E27FC236}">
                  <a16:creationId xmlns:a16="http://schemas.microsoft.com/office/drawing/2014/main" id="{952C6C71-59F0-4AFE-9F8B-CA9A70D57C4D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77" name="Rectangle: Rounded Corners 176">
              <a:extLst>
                <a:ext uri="{FF2B5EF4-FFF2-40B4-BE49-F238E27FC236}">
                  <a16:creationId xmlns:a16="http://schemas.microsoft.com/office/drawing/2014/main" id="{67DD8A5E-D4F4-442A-A8B8-F6BDF52DE5DF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CE67810A-6970-4CAB-9716-BFF15321BE8C}"/>
              </a:ext>
            </a:extLst>
          </p:cNvPr>
          <p:cNvGrpSpPr/>
          <p:nvPr/>
        </p:nvGrpSpPr>
        <p:grpSpPr>
          <a:xfrm>
            <a:off x="10250515" y="4474991"/>
            <a:ext cx="495084" cy="348940"/>
            <a:chOff x="5226042" y="1349294"/>
            <a:chExt cx="648072" cy="409536"/>
          </a:xfrm>
        </p:grpSpPr>
        <p:sp>
          <p:nvSpPr>
            <p:cNvPr id="179" name="Rectangle: Rounded Corners 178">
              <a:extLst>
                <a:ext uri="{FF2B5EF4-FFF2-40B4-BE49-F238E27FC236}">
                  <a16:creationId xmlns:a16="http://schemas.microsoft.com/office/drawing/2014/main" id="{05F086DD-DC10-4DC4-84BA-BD50363B021B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80" name="Rectangle: Rounded Corners 179">
              <a:extLst>
                <a:ext uri="{FF2B5EF4-FFF2-40B4-BE49-F238E27FC236}">
                  <a16:creationId xmlns:a16="http://schemas.microsoft.com/office/drawing/2014/main" id="{410528FA-1522-4653-B791-CBF83C0606CE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81" name="Rectangle: Rounded Corners 180">
              <a:extLst>
                <a:ext uri="{FF2B5EF4-FFF2-40B4-BE49-F238E27FC236}">
                  <a16:creationId xmlns:a16="http://schemas.microsoft.com/office/drawing/2014/main" id="{6B63FEA7-F112-4E46-8FAB-9E48FACDB14D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82" name="Rectangle: Rounded Corners 181">
              <a:extLst>
                <a:ext uri="{FF2B5EF4-FFF2-40B4-BE49-F238E27FC236}">
                  <a16:creationId xmlns:a16="http://schemas.microsoft.com/office/drawing/2014/main" id="{11DBC234-58F0-4D44-A514-298DDA8039EA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pic>
        <p:nvPicPr>
          <p:cNvPr id="183" name="Graphic 182" descr="Open book outline">
            <a:extLst>
              <a:ext uri="{FF2B5EF4-FFF2-40B4-BE49-F238E27FC236}">
                <a16:creationId xmlns:a16="http://schemas.microsoft.com/office/drawing/2014/main" id="{A98C4D6D-3FB7-4A7E-B639-59B77465902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282805" y="4885916"/>
            <a:ext cx="307748" cy="307748"/>
          </a:xfrm>
          <a:prstGeom prst="rect">
            <a:avLst/>
          </a:prstGeom>
        </p:spPr>
      </p:pic>
      <p:pic>
        <p:nvPicPr>
          <p:cNvPr id="184" name="Graphic 183" descr="Pencil outline">
            <a:extLst>
              <a:ext uri="{FF2B5EF4-FFF2-40B4-BE49-F238E27FC236}">
                <a16:creationId xmlns:a16="http://schemas.microsoft.com/office/drawing/2014/main" id="{3C953A2A-8662-4532-A104-D83AEBB072D4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369180" y="4912674"/>
            <a:ext cx="257752" cy="257752"/>
          </a:xfrm>
          <a:prstGeom prst="rect">
            <a:avLst/>
          </a:prstGeom>
        </p:spPr>
      </p:pic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CDA3DC5D-915F-4F25-A8DC-E3A58FD3D1A2}"/>
              </a:ext>
            </a:extLst>
          </p:cNvPr>
          <p:cNvCxnSpPr>
            <a:cxnSpLocks/>
          </p:cNvCxnSpPr>
          <p:nvPr/>
        </p:nvCxnSpPr>
        <p:spPr>
          <a:xfrm>
            <a:off x="9679118" y="1754866"/>
            <a:ext cx="57974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C7AFA904-D9AF-491C-AEAE-30882CE8D702}"/>
              </a:ext>
            </a:extLst>
          </p:cNvPr>
          <p:cNvCxnSpPr>
            <a:cxnSpLocks/>
            <a:stCxn id="166" idx="1"/>
            <a:endCxn id="136" idx="3"/>
          </p:cNvCxnSpPr>
          <p:nvPr/>
        </p:nvCxnSpPr>
        <p:spPr>
          <a:xfrm flipH="1">
            <a:off x="9679118" y="3164681"/>
            <a:ext cx="57974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277504FB-CFFE-4A4E-8DCF-19A926BC3BF3}"/>
              </a:ext>
            </a:extLst>
          </p:cNvPr>
          <p:cNvGrpSpPr/>
          <p:nvPr/>
        </p:nvGrpSpPr>
        <p:grpSpPr>
          <a:xfrm>
            <a:off x="6562061" y="5462874"/>
            <a:ext cx="495084" cy="348940"/>
            <a:chOff x="5226042" y="1349294"/>
            <a:chExt cx="648072" cy="409536"/>
          </a:xfrm>
        </p:grpSpPr>
        <p:sp>
          <p:nvSpPr>
            <p:cNvPr id="188" name="Rectangle: Rounded Corners 187">
              <a:extLst>
                <a:ext uri="{FF2B5EF4-FFF2-40B4-BE49-F238E27FC236}">
                  <a16:creationId xmlns:a16="http://schemas.microsoft.com/office/drawing/2014/main" id="{2C7C2E46-D815-48BA-9004-FFB375338DB5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89" name="Rectangle: Rounded Corners 188">
              <a:extLst>
                <a:ext uri="{FF2B5EF4-FFF2-40B4-BE49-F238E27FC236}">
                  <a16:creationId xmlns:a16="http://schemas.microsoft.com/office/drawing/2014/main" id="{1C57B810-BF06-44DB-AF3C-64369FD0BA6C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90" name="Rectangle: Rounded Corners 189">
              <a:extLst>
                <a:ext uri="{FF2B5EF4-FFF2-40B4-BE49-F238E27FC236}">
                  <a16:creationId xmlns:a16="http://schemas.microsoft.com/office/drawing/2014/main" id="{4F3C192B-825A-4265-A852-FE9B4FD94A88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91" name="Rectangle: Rounded Corners 190">
              <a:extLst>
                <a:ext uri="{FF2B5EF4-FFF2-40B4-BE49-F238E27FC236}">
                  <a16:creationId xmlns:a16="http://schemas.microsoft.com/office/drawing/2014/main" id="{6AF3A474-984A-45EC-A282-6A13D0885BF2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sp>
        <p:nvSpPr>
          <p:cNvPr id="192" name="TextBox 191">
            <a:extLst>
              <a:ext uri="{FF2B5EF4-FFF2-40B4-BE49-F238E27FC236}">
                <a16:creationId xmlns:a16="http://schemas.microsoft.com/office/drawing/2014/main" id="{E2265B41-274A-4791-9965-516AF9E6EEE3}"/>
              </a:ext>
            </a:extLst>
          </p:cNvPr>
          <p:cNvSpPr txBox="1"/>
          <p:nvPr/>
        </p:nvSpPr>
        <p:spPr>
          <a:xfrm>
            <a:off x="6116507" y="5459323"/>
            <a:ext cx="374195" cy="26706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1400" i="1" dirty="0"/>
              <a:t>(0.9)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A1313788-5324-4B30-8CB9-BCB0D13786E6}"/>
              </a:ext>
            </a:extLst>
          </p:cNvPr>
          <p:cNvSpPr txBox="1"/>
          <p:nvPr/>
        </p:nvSpPr>
        <p:spPr>
          <a:xfrm>
            <a:off x="8785102" y="5343768"/>
            <a:ext cx="2211487" cy="991773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dirty="0"/>
              <a:t> TX: 4</a:t>
            </a:r>
          </a:p>
        </p:txBody>
      </p: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EC90EE30-D68D-41D2-8905-BCB6194DBC69}"/>
              </a:ext>
            </a:extLst>
          </p:cNvPr>
          <p:cNvGrpSpPr/>
          <p:nvPr/>
        </p:nvGrpSpPr>
        <p:grpSpPr>
          <a:xfrm>
            <a:off x="10283672" y="5662305"/>
            <a:ext cx="495084" cy="348940"/>
            <a:chOff x="5226042" y="1349294"/>
            <a:chExt cx="648072" cy="409536"/>
          </a:xfrm>
        </p:grpSpPr>
        <p:sp>
          <p:nvSpPr>
            <p:cNvPr id="200" name="Rectangle: Rounded Corners 199">
              <a:extLst>
                <a:ext uri="{FF2B5EF4-FFF2-40B4-BE49-F238E27FC236}">
                  <a16:creationId xmlns:a16="http://schemas.microsoft.com/office/drawing/2014/main" id="{B51E62EB-4839-40F7-80EA-610D27F3D833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201" name="Rectangle: Rounded Corners 200">
              <a:extLst>
                <a:ext uri="{FF2B5EF4-FFF2-40B4-BE49-F238E27FC236}">
                  <a16:creationId xmlns:a16="http://schemas.microsoft.com/office/drawing/2014/main" id="{EC3B5E3B-318F-456B-ADC0-915DB1D4FD77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202" name="Rectangle: Rounded Corners 201">
              <a:extLst>
                <a:ext uri="{FF2B5EF4-FFF2-40B4-BE49-F238E27FC236}">
                  <a16:creationId xmlns:a16="http://schemas.microsoft.com/office/drawing/2014/main" id="{E015CFCD-E7AF-406E-B144-6F2C971FAC6B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203" name="Rectangle: Rounded Corners 202">
              <a:extLst>
                <a:ext uri="{FF2B5EF4-FFF2-40B4-BE49-F238E27FC236}">
                  <a16:creationId xmlns:a16="http://schemas.microsoft.com/office/drawing/2014/main" id="{AE3E38B9-C0E8-4ED4-A64F-CF4957BA585E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pic>
        <p:nvPicPr>
          <p:cNvPr id="205" name="Graphic 204" descr="Pencil outline">
            <a:extLst>
              <a:ext uri="{FF2B5EF4-FFF2-40B4-BE49-F238E27FC236}">
                <a16:creationId xmlns:a16="http://schemas.microsoft.com/office/drawing/2014/main" id="{0137C4C1-C659-4BC0-BA22-B01258A7690E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402337" y="6099988"/>
            <a:ext cx="257752" cy="257752"/>
          </a:xfrm>
          <a:prstGeom prst="rect">
            <a:avLst/>
          </a:prstGeom>
        </p:spPr>
      </p:pic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5E2160B6-10CA-4D16-90E9-8ED458E6F65E}"/>
              </a:ext>
            </a:extLst>
          </p:cNvPr>
          <p:cNvCxnSpPr>
            <a:cxnSpLocks/>
          </p:cNvCxnSpPr>
          <p:nvPr/>
        </p:nvCxnSpPr>
        <p:spPr>
          <a:xfrm flipH="1">
            <a:off x="9679118" y="4676910"/>
            <a:ext cx="57974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EC7072D6-F3E1-495B-9790-35DF508A8671}"/>
              </a:ext>
            </a:extLst>
          </p:cNvPr>
          <p:cNvCxnSpPr>
            <a:cxnSpLocks/>
            <a:stCxn id="132" idx="3"/>
            <a:endCxn id="77" idx="1"/>
          </p:cNvCxnSpPr>
          <p:nvPr/>
        </p:nvCxnSpPr>
        <p:spPr>
          <a:xfrm flipV="1">
            <a:off x="7041317" y="1756281"/>
            <a:ext cx="1718979" cy="27255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08" name="Straight Arrow Connector 207">
            <a:extLst>
              <a:ext uri="{FF2B5EF4-FFF2-40B4-BE49-F238E27FC236}">
                <a16:creationId xmlns:a16="http://schemas.microsoft.com/office/drawing/2014/main" id="{A8D4F983-189B-4442-B91F-49654D21B38F}"/>
              </a:ext>
            </a:extLst>
          </p:cNvPr>
          <p:cNvCxnSpPr>
            <a:cxnSpLocks/>
            <a:stCxn id="147" idx="3"/>
            <a:endCxn id="123" idx="1"/>
          </p:cNvCxnSpPr>
          <p:nvPr/>
        </p:nvCxnSpPr>
        <p:spPr>
          <a:xfrm>
            <a:off x="7055846" y="3105361"/>
            <a:ext cx="1704450" cy="62200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5B52FC9E-A459-4DEF-9C8B-2A1A13BF9D59}"/>
              </a:ext>
            </a:extLst>
          </p:cNvPr>
          <p:cNvCxnSpPr>
            <a:cxnSpLocks/>
            <a:stCxn id="157" idx="3"/>
            <a:endCxn id="172" idx="1"/>
          </p:cNvCxnSpPr>
          <p:nvPr/>
        </p:nvCxnSpPr>
        <p:spPr>
          <a:xfrm flipV="1">
            <a:off x="7055846" y="4652341"/>
            <a:ext cx="1696099" cy="425190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10" name="Straight Arrow Connector 209">
            <a:extLst>
              <a:ext uri="{FF2B5EF4-FFF2-40B4-BE49-F238E27FC236}">
                <a16:creationId xmlns:a16="http://schemas.microsoft.com/office/drawing/2014/main" id="{557446C0-0038-44E7-8C4E-F52678D579C2}"/>
              </a:ext>
            </a:extLst>
          </p:cNvPr>
          <p:cNvCxnSpPr>
            <a:cxnSpLocks/>
            <a:stCxn id="188" idx="3"/>
            <a:endCxn id="193" idx="1"/>
          </p:cNvCxnSpPr>
          <p:nvPr/>
        </p:nvCxnSpPr>
        <p:spPr>
          <a:xfrm>
            <a:off x="7057145" y="5637344"/>
            <a:ext cx="1727957" cy="202311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212" name="Graphic 211" descr="Pencil outline">
            <a:extLst>
              <a:ext uri="{FF2B5EF4-FFF2-40B4-BE49-F238E27FC236}">
                <a16:creationId xmlns:a16="http://schemas.microsoft.com/office/drawing/2014/main" id="{F190F342-80BE-4870-A61B-5AA64AAD27D7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335420" y="2005336"/>
            <a:ext cx="257752" cy="257752"/>
          </a:xfrm>
          <a:prstGeom prst="rect">
            <a:avLst/>
          </a:prstGeom>
        </p:spPr>
      </p:pic>
      <p:sp>
        <p:nvSpPr>
          <p:cNvPr id="194" name="TextBox 193">
            <a:extLst>
              <a:ext uri="{FF2B5EF4-FFF2-40B4-BE49-F238E27FC236}">
                <a16:creationId xmlns:a16="http://schemas.microsoft.com/office/drawing/2014/main" id="{B5BE3C08-83A0-4FC1-94DB-BA3D810FB2FF}"/>
              </a:ext>
            </a:extLst>
          </p:cNvPr>
          <p:cNvSpPr txBox="1"/>
          <p:nvPr/>
        </p:nvSpPr>
        <p:spPr>
          <a:xfrm>
            <a:off x="3321964" y="2335204"/>
            <a:ext cx="914400" cy="3315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i="1" dirty="0"/>
              <a:t>Join</a:t>
            </a: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24267BE2-F32A-462E-A4C7-A98E2EA816A7}"/>
              </a:ext>
            </a:extLst>
          </p:cNvPr>
          <p:cNvSpPr txBox="1"/>
          <p:nvPr/>
        </p:nvSpPr>
        <p:spPr>
          <a:xfrm>
            <a:off x="11535964" y="1663072"/>
            <a:ext cx="191675" cy="237998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b="1" i="1" u="sng" dirty="0"/>
              <a:t>1</a:t>
            </a:r>
          </a:p>
        </p:txBody>
      </p:sp>
      <p:pic>
        <p:nvPicPr>
          <p:cNvPr id="8" name="Graphic 7" descr="Stopwatch with solid fill">
            <a:extLst>
              <a:ext uri="{FF2B5EF4-FFF2-40B4-BE49-F238E27FC236}">
                <a16:creationId xmlns:a16="http://schemas.microsoft.com/office/drawing/2014/main" id="{BD16657D-2B5C-4E5A-8640-8CDDDF8655E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135343" y="1578931"/>
            <a:ext cx="432033" cy="432033"/>
          </a:xfrm>
          <a:prstGeom prst="rect">
            <a:avLst/>
          </a:prstGeom>
        </p:spPr>
      </p:pic>
      <p:sp>
        <p:nvSpPr>
          <p:cNvPr id="196" name="TextBox 195">
            <a:extLst>
              <a:ext uri="{FF2B5EF4-FFF2-40B4-BE49-F238E27FC236}">
                <a16:creationId xmlns:a16="http://schemas.microsoft.com/office/drawing/2014/main" id="{05C3FD33-4447-4AD7-94C9-E058B76F3657}"/>
              </a:ext>
            </a:extLst>
          </p:cNvPr>
          <p:cNvSpPr txBox="1"/>
          <p:nvPr/>
        </p:nvSpPr>
        <p:spPr>
          <a:xfrm>
            <a:off x="11535964" y="3002155"/>
            <a:ext cx="191675" cy="237998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b="1" i="1" u="sng" dirty="0"/>
              <a:t>2</a:t>
            </a:r>
          </a:p>
        </p:txBody>
      </p:sp>
      <p:pic>
        <p:nvPicPr>
          <p:cNvPr id="197" name="Graphic 196" descr="Stopwatch with solid fill">
            <a:extLst>
              <a:ext uri="{FF2B5EF4-FFF2-40B4-BE49-F238E27FC236}">
                <a16:creationId xmlns:a16="http://schemas.microsoft.com/office/drawing/2014/main" id="{16B14F50-FCFB-42E2-B07F-16A4F00780A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135343" y="2918014"/>
            <a:ext cx="432033" cy="432033"/>
          </a:xfrm>
          <a:prstGeom prst="rect">
            <a:avLst/>
          </a:prstGeom>
        </p:spPr>
      </p:pic>
      <p:sp>
        <p:nvSpPr>
          <p:cNvPr id="198" name="TextBox 197">
            <a:extLst>
              <a:ext uri="{FF2B5EF4-FFF2-40B4-BE49-F238E27FC236}">
                <a16:creationId xmlns:a16="http://schemas.microsoft.com/office/drawing/2014/main" id="{3B75EBBE-3AA6-4222-A05B-BC28CBDD046D}"/>
              </a:ext>
            </a:extLst>
          </p:cNvPr>
          <p:cNvSpPr txBox="1"/>
          <p:nvPr/>
        </p:nvSpPr>
        <p:spPr>
          <a:xfrm>
            <a:off x="11535964" y="4512603"/>
            <a:ext cx="191675" cy="237998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b="1" i="1" u="sng" dirty="0"/>
              <a:t>2</a:t>
            </a:r>
          </a:p>
        </p:txBody>
      </p:sp>
      <p:pic>
        <p:nvPicPr>
          <p:cNvPr id="204" name="Graphic 203" descr="Stopwatch with solid fill">
            <a:extLst>
              <a:ext uri="{FF2B5EF4-FFF2-40B4-BE49-F238E27FC236}">
                <a16:creationId xmlns:a16="http://schemas.microsoft.com/office/drawing/2014/main" id="{555CA006-37EB-4C7A-8C59-D5A5C0C1577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135343" y="4428462"/>
            <a:ext cx="432033" cy="432033"/>
          </a:xfrm>
          <a:prstGeom prst="rect">
            <a:avLst/>
          </a:prstGeom>
        </p:spPr>
      </p:pic>
      <p:sp>
        <p:nvSpPr>
          <p:cNvPr id="211" name="TextBox 210">
            <a:extLst>
              <a:ext uri="{FF2B5EF4-FFF2-40B4-BE49-F238E27FC236}">
                <a16:creationId xmlns:a16="http://schemas.microsoft.com/office/drawing/2014/main" id="{1A0056DD-5E7E-4E39-AC45-335040A6FD5F}"/>
              </a:ext>
            </a:extLst>
          </p:cNvPr>
          <p:cNvSpPr txBox="1"/>
          <p:nvPr/>
        </p:nvSpPr>
        <p:spPr>
          <a:xfrm>
            <a:off x="11535964" y="5736875"/>
            <a:ext cx="191675" cy="237998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b="1" i="1" u="sng" dirty="0"/>
              <a:t>3</a:t>
            </a:r>
          </a:p>
        </p:txBody>
      </p:sp>
      <p:pic>
        <p:nvPicPr>
          <p:cNvPr id="213" name="Graphic 212" descr="Stopwatch with solid fill">
            <a:extLst>
              <a:ext uri="{FF2B5EF4-FFF2-40B4-BE49-F238E27FC236}">
                <a16:creationId xmlns:a16="http://schemas.microsoft.com/office/drawing/2014/main" id="{9D4145F3-CDB7-4E6B-863A-FB924F39C77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135343" y="5652734"/>
            <a:ext cx="432033" cy="432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98341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9605D-EAFD-4A2A-B196-AC0701E39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Referential Integrity – Freshness Read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F1BD64-1E41-4AD3-83DF-1B69EE380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Title of presentation, author, DD.MM.YY</a:t>
            </a:r>
            <a:endParaRPr lang="en-GB"/>
          </a:p>
          <a:p>
            <a:endParaRPr lang="de-CH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465011-DD1C-48F0-8C7B-04CCA7673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GB"/>
              <a:t>University of Basel</a:t>
            </a:r>
          </a:p>
          <a:p>
            <a:pPr algn="r"/>
            <a:endParaRPr lang="de-CH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EB2C7E-3BD4-4951-A161-92824ED96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34</a:t>
            </a:fld>
            <a:endParaRPr lang="de-CH" dirty="0"/>
          </a:p>
        </p:txBody>
      </p:sp>
      <p:pic>
        <p:nvPicPr>
          <p:cNvPr id="94" name="Graphic 93" descr="User with solid fill">
            <a:extLst>
              <a:ext uri="{FF2B5EF4-FFF2-40B4-BE49-F238E27FC236}">
                <a16:creationId xmlns:a16="http://schemas.microsoft.com/office/drawing/2014/main" id="{264575EF-BBAC-4DCA-89B1-477FC5E2CB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8620" y="1998473"/>
            <a:ext cx="671661" cy="671661"/>
          </a:xfrm>
          <a:prstGeom prst="rect">
            <a:avLst/>
          </a:prstGeom>
        </p:spPr>
      </p:pic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7F0DDEEB-8EED-4EF9-8441-BB7BEEFE75C9}"/>
              </a:ext>
            </a:extLst>
          </p:cNvPr>
          <p:cNvCxnSpPr>
            <a:cxnSpLocks/>
            <a:stCxn id="94" idx="3"/>
          </p:cNvCxnSpPr>
          <p:nvPr/>
        </p:nvCxnSpPr>
        <p:spPr>
          <a:xfrm>
            <a:off x="1290281" y="2334304"/>
            <a:ext cx="133038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60E5098F-6225-45B8-9AD6-5AFB49CE6B2C}"/>
              </a:ext>
            </a:extLst>
          </p:cNvPr>
          <p:cNvSpPr txBox="1"/>
          <p:nvPr/>
        </p:nvSpPr>
        <p:spPr>
          <a:xfrm>
            <a:off x="1750649" y="2060820"/>
            <a:ext cx="914400" cy="3315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i="1" dirty="0"/>
              <a:t>read</a:t>
            </a:r>
          </a:p>
        </p:txBody>
      </p: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1ACD1E28-A163-44DA-A136-39BC1EE9E742}"/>
              </a:ext>
            </a:extLst>
          </p:cNvPr>
          <p:cNvGrpSpPr/>
          <p:nvPr/>
        </p:nvGrpSpPr>
        <p:grpSpPr>
          <a:xfrm>
            <a:off x="2627533" y="1292824"/>
            <a:ext cx="1978606" cy="4677311"/>
            <a:chOff x="3342168" y="1292824"/>
            <a:chExt cx="1312719" cy="4677311"/>
          </a:xfrm>
        </p:grpSpPr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E952C7CD-84BB-485D-A9CD-5FEDD47E3538}"/>
                </a:ext>
              </a:extLst>
            </p:cNvPr>
            <p:cNvSpPr/>
            <p:nvPr/>
          </p:nvSpPr>
          <p:spPr>
            <a:xfrm>
              <a:off x="3342168" y="1292824"/>
              <a:ext cx="1312719" cy="4585387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19050">
              <a:solidFill>
                <a:schemeClr val="tx1"/>
              </a:solidFill>
              <a:prstDash val="dash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pic>
          <p:nvPicPr>
            <p:cNvPr id="112" name="Picture 111" descr="Logo&#10;&#10;Description automatically generated">
              <a:extLst>
                <a:ext uri="{FF2B5EF4-FFF2-40B4-BE49-F238E27FC236}">
                  <a16:creationId xmlns:a16="http://schemas.microsoft.com/office/drawing/2014/main" id="{E0AD4C4D-1165-4F93-86DF-488BDCEEA21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65060" y="5253696"/>
              <a:ext cx="488644" cy="716439"/>
            </a:xfrm>
            <a:prstGeom prst="rect">
              <a:avLst/>
            </a:prstGeom>
          </p:spPr>
        </p:pic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5CEEFFD8-A8E6-4295-BF94-5E4394C3C6BB}"/>
              </a:ext>
            </a:extLst>
          </p:cNvPr>
          <p:cNvGrpSpPr/>
          <p:nvPr/>
        </p:nvGrpSpPr>
        <p:grpSpPr>
          <a:xfrm>
            <a:off x="2801909" y="2670134"/>
            <a:ext cx="648072" cy="409536"/>
            <a:chOff x="5226042" y="1349294"/>
            <a:chExt cx="648072" cy="409536"/>
          </a:xfrm>
        </p:grpSpPr>
        <p:sp>
          <p:nvSpPr>
            <p:cNvPr id="114" name="Rectangle: Rounded Corners 113">
              <a:extLst>
                <a:ext uri="{FF2B5EF4-FFF2-40B4-BE49-F238E27FC236}">
                  <a16:creationId xmlns:a16="http://schemas.microsoft.com/office/drawing/2014/main" id="{DF72B6BF-FC55-4847-B3CC-8AAF785B5C5C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15" name="Rectangle: Rounded Corners 114">
              <a:extLst>
                <a:ext uri="{FF2B5EF4-FFF2-40B4-BE49-F238E27FC236}">
                  <a16:creationId xmlns:a16="http://schemas.microsoft.com/office/drawing/2014/main" id="{54B50E94-02A5-47CE-B365-9BF5F49504C6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16" name="Rectangle: Rounded Corners 115">
              <a:extLst>
                <a:ext uri="{FF2B5EF4-FFF2-40B4-BE49-F238E27FC236}">
                  <a16:creationId xmlns:a16="http://schemas.microsoft.com/office/drawing/2014/main" id="{694B8B69-21DF-4ABA-B438-235177201483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17" name="Rectangle: Rounded Corners 116">
              <a:extLst>
                <a:ext uri="{FF2B5EF4-FFF2-40B4-BE49-F238E27FC236}">
                  <a16:creationId xmlns:a16="http://schemas.microsoft.com/office/drawing/2014/main" id="{46FCB608-8FEE-4A15-A922-AD6BBD387B22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84945274-DF2D-4724-894A-8602BB709391}"/>
              </a:ext>
            </a:extLst>
          </p:cNvPr>
          <p:cNvGrpSpPr/>
          <p:nvPr/>
        </p:nvGrpSpPr>
        <p:grpSpPr>
          <a:xfrm>
            <a:off x="3663275" y="2670134"/>
            <a:ext cx="663590" cy="409536"/>
            <a:chOff x="5226042" y="1349294"/>
            <a:chExt cx="648072" cy="409536"/>
          </a:xfrm>
        </p:grpSpPr>
        <p:sp>
          <p:nvSpPr>
            <p:cNvPr id="125" name="Rectangle: Rounded Corners 124">
              <a:extLst>
                <a:ext uri="{FF2B5EF4-FFF2-40B4-BE49-F238E27FC236}">
                  <a16:creationId xmlns:a16="http://schemas.microsoft.com/office/drawing/2014/main" id="{C0DF43C9-4219-4E9E-BBD8-89DF750BEF1F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26" name="Rectangle: Rounded Corners 125">
              <a:extLst>
                <a:ext uri="{FF2B5EF4-FFF2-40B4-BE49-F238E27FC236}">
                  <a16:creationId xmlns:a16="http://schemas.microsoft.com/office/drawing/2014/main" id="{3381E663-C9E3-4CD4-8CF2-AF079BED134D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27" name="Rectangle: Rounded Corners 126">
              <a:extLst>
                <a:ext uri="{FF2B5EF4-FFF2-40B4-BE49-F238E27FC236}">
                  <a16:creationId xmlns:a16="http://schemas.microsoft.com/office/drawing/2014/main" id="{039F8A70-C771-46AF-9148-A47B9791EFE6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28" name="Rectangle: Rounded Corners 127">
              <a:extLst>
                <a:ext uri="{FF2B5EF4-FFF2-40B4-BE49-F238E27FC236}">
                  <a16:creationId xmlns:a16="http://schemas.microsoft.com/office/drawing/2014/main" id="{DB5AC48E-86C1-47EF-AD30-ABF137805C43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sp>
        <p:nvSpPr>
          <p:cNvPr id="130" name="TextBox 129">
            <a:extLst>
              <a:ext uri="{FF2B5EF4-FFF2-40B4-BE49-F238E27FC236}">
                <a16:creationId xmlns:a16="http://schemas.microsoft.com/office/drawing/2014/main" id="{3C9F1DF2-FE25-4EDA-8C53-59FC4464C119}"/>
              </a:ext>
            </a:extLst>
          </p:cNvPr>
          <p:cNvSpPr txBox="1"/>
          <p:nvPr/>
        </p:nvSpPr>
        <p:spPr>
          <a:xfrm>
            <a:off x="1755286" y="2392370"/>
            <a:ext cx="914400" cy="3315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i="1" dirty="0"/>
              <a:t>(0.6)</a:t>
            </a:r>
          </a:p>
        </p:txBody>
      </p: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9940E42D-83DB-48C1-93A7-29EAFB8CEDA3}"/>
              </a:ext>
            </a:extLst>
          </p:cNvPr>
          <p:cNvGrpSpPr/>
          <p:nvPr/>
        </p:nvGrpSpPr>
        <p:grpSpPr>
          <a:xfrm>
            <a:off x="6546233" y="1609066"/>
            <a:ext cx="495084" cy="348940"/>
            <a:chOff x="5226042" y="1349294"/>
            <a:chExt cx="648072" cy="409536"/>
          </a:xfrm>
        </p:grpSpPr>
        <p:sp>
          <p:nvSpPr>
            <p:cNvPr id="132" name="Rectangle: Rounded Corners 131">
              <a:extLst>
                <a:ext uri="{FF2B5EF4-FFF2-40B4-BE49-F238E27FC236}">
                  <a16:creationId xmlns:a16="http://schemas.microsoft.com/office/drawing/2014/main" id="{1AFEA2EA-FFAF-409B-ADC4-0098D0761BE4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33" name="Rectangle: Rounded Corners 132">
              <a:extLst>
                <a:ext uri="{FF2B5EF4-FFF2-40B4-BE49-F238E27FC236}">
                  <a16:creationId xmlns:a16="http://schemas.microsoft.com/office/drawing/2014/main" id="{CAB101B1-8306-4371-BF99-B74E41FFE320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34" name="Rectangle: Rounded Corners 133">
              <a:extLst>
                <a:ext uri="{FF2B5EF4-FFF2-40B4-BE49-F238E27FC236}">
                  <a16:creationId xmlns:a16="http://schemas.microsoft.com/office/drawing/2014/main" id="{A000CBB9-5939-4ECF-BD50-AC2B22405198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35" name="Rectangle: Rounded Corners 134">
              <a:extLst>
                <a:ext uri="{FF2B5EF4-FFF2-40B4-BE49-F238E27FC236}">
                  <a16:creationId xmlns:a16="http://schemas.microsoft.com/office/drawing/2014/main" id="{3DCE0379-736B-4300-BA02-ACC5C00F0381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DE119EC6-F8F1-4A69-B9AC-B65B1584FA51}"/>
              </a:ext>
            </a:extLst>
          </p:cNvPr>
          <p:cNvGrpSpPr/>
          <p:nvPr/>
        </p:nvGrpSpPr>
        <p:grpSpPr>
          <a:xfrm>
            <a:off x="6546233" y="2276872"/>
            <a:ext cx="495084" cy="348940"/>
            <a:chOff x="5226042" y="1349294"/>
            <a:chExt cx="648072" cy="409536"/>
          </a:xfrm>
        </p:grpSpPr>
        <p:sp>
          <p:nvSpPr>
            <p:cNvPr id="142" name="Rectangle: Rounded Corners 141">
              <a:extLst>
                <a:ext uri="{FF2B5EF4-FFF2-40B4-BE49-F238E27FC236}">
                  <a16:creationId xmlns:a16="http://schemas.microsoft.com/office/drawing/2014/main" id="{FC4D7B6C-FA98-49C3-B922-CFC46050615E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43" name="Rectangle: Rounded Corners 142">
              <a:extLst>
                <a:ext uri="{FF2B5EF4-FFF2-40B4-BE49-F238E27FC236}">
                  <a16:creationId xmlns:a16="http://schemas.microsoft.com/office/drawing/2014/main" id="{5F372B8F-CA95-410E-AABB-39ECC4D8CAAA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44" name="Rectangle: Rounded Corners 143">
              <a:extLst>
                <a:ext uri="{FF2B5EF4-FFF2-40B4-BE49-F238E27FC236}">
                  <a16:creationId xmlns:a16="http://schemas.microsoft.com/office/drawing/2014/main" id="{1BB2D2DE-F975-4E0B-AF6E-27D9D14285FC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45" name="Rectangle: Rounded Corners 144">
              <a:extLst>
                <a:ext uri="{FF2B5EF4-FFF2-40B4-BE49-F238E27FC236}">
                  <a16:creationId xmlns:a16="http://schemas.microsoft.com/office/drawing/2014/main" id="{73E22507-A004-44FF-AFD8-5CC0F1D4CD04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83091123-B80D-43C8-B348-AE7C5C7CEEEF}"/>
              </a:ext>
            </a:extLst>
          </p:cNvPr>
          <p:cNvGrpSpPr/>
          <p:nvPr/>
        </p:nvGrpSpPr>
        <p:grpSpPr>
          <a:xfrm>
            <a:off x="6560762" y="2930891"/>
            <a:ext cx="495084" cy="348940"/>
            <a:chOff x="5226042" y="1349294"/>
            <a:chExt cx="648072" cy="409536"/>
          </a:xfrm>
        </p:grpSpPr>
        <p:sp>
          <p:nvSpPr>
            <p:cNvPr id="147" name="Rectangle: Rounded Corners 146">
              <a:extLst>
                <a:ext uri="{FF2B5EF4-FFF2-40B4-BE49-F238E27FC236}">
                  <a16:creationId xmlns:a16="http://schemas.microsoft.com/office/drawing/2014/main" id="{3FDDD195-E4CF-40C4-A89E-EC17A7ED8265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48" name="Rectangle: Rounded Corners 147">
              <a:extLst>
                <a:ext uri="{FF2B5EF4-FFF2-40B4-BE49-F238E27FC236}">
                  <a16:creationId xmlns:a16="http://schemas.microsoft.com/office/drawing/2014/main" id="{C7157775-CA9B-4410-897E-07D881380939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49" name="Rectangle: Rounded Corners 148">
              <a:extLst>
                <a:ext uri="{FF2B5EF4-FFF2-40B4-BE49-F238E27FC236}">
                  <a16:creationId xmlns:a16="http://schemas.microsoft.com/office/drawing/2014/main" id="{3DF5D134-E1E7-44A4-8483-30AB09303B89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50" name="Rectangle: Rounded Corners 149">
              <a:extLst>
                <a:ext uri="{FF2B5EF4-FFF2-40B4-BE49-F238E27FC236}">
                  <a16:creationId xmlns:a16="http://schemas.microsoft.com/office/drawing/2014/main" id="{FA48E3B1-1EE4-4ED0-9BD6-703DBC5109A5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1DF71BB6-574A-4502-B005-ABC499DB218D}"/>
              </a:ext>
            </a:extLst>
          </p:cNvPr>
          <p:cNvGrpSpPr/>
          <p:nvPr/>
        </p:nvGrpSpPr>
        <p:grpSpPr>
          <a:xfrm>
            <a:off x="6560761" y="4327970"/>
            <a:ext cx="495084" cy="348940"/>
            <a:chOff x="5226042" y="1349294"/>
            <a:chExt cx="648072" cy="409536"/>
          </a:xfrm>
        </p:grpSpPr>
        <p:sp>
          <p:nvSpPr>
            <p:cNvPr id="152" name="Rectangle: Rounded Corners 151">
              <a:extLst>
                <a:ext uri="{FF2B5EF4-FFF2-40B4-BE49-F238E27FC236}">
                  <a16:creationId xmlns:a16="http://schemas.microsoft.com/office/drawing/2014/main" id="{51571080-6F6E-4B4E-9C65-1117243EEC25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53" name="Rectangle: Rounded Corners 152">
              <a:extLst>
                <a:ext uri="{FF2B5EF4-FFF2-40B4-BE49-F238E27FC236}">
                  <a16:creationId xmlns:a16="http://schemas.microsoft.com/office/drawing/2014/main" id="{DE0B6BBB-BDEB-4D33-A768-C806D973D747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54" name="Rectangle: Rounded Corners 153">
              <a:extLst>
                <a:ext uri="{FF2B5EF4-FFF2-40B4-BE49-F238E27FC236}">
                  <a16:creationId xmlns:a16="http://schemas.microsoft.com/office/drawing/2014/main" id="{E2FEE373-840C-435B-B3F3-16E6B9B7CE0C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55" name="Rectangle: Rounded Corners 154">
              <a:extLst>
                <a:ext uri="{FF2B5EF4-FFF2-40B4-BE49-F238E27FC236}">
                  <a16:creationId xmlns:a16="http://schemas.microsoft.com/office/drawing/2014/main" id="{129DCF87-B5D5-43AE-BDD7-15F89E6684A3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D3D7BC0E-D8B2-4227-8289-0CC1C8131638}"/>
              </a:ext>
            </a:extLst>
          </p:cNvPr>
          <p:cNvGrpSpPr/>
          <p:nvPr/>
        </p:nvGrpSpPr>
        <p:grpSpPr>
          <a:xfrm>
            <a:off x="6560762" y="4903061"/>
            <a:ext cx="495084" cy="348940"/>
            <a:chOff x="5226042" y="1349294"/>
            <a:chExt cx="648072" cy="409536"/>
          </a:xfrm>
        </p:grpSpPr>
        <p:sp>
          <p:nvSpPr>
            <p:cNvPr id="157" name="Rectangle: Rounded Corners 156">
              <a:extLst>
                <a:ext uri="{FF2B5EF4-FFF2-40B4-BE49-F238E27FC236}">
                  <a16:creationId xmlns:a16="http://schemas.microsoft.com/office/drawing/2014/main" id="{44BF2B3D-D2A3-47F0-8CBC-71C1929AF50F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58" name="Rectangle: Rounded Corners 157">
              <a:extLst>
                <a:ext uri="{FF2B5EF4-FFF2-40B4-BE49-F238E27FC236}">
                  <a16:creationId xmlns:a16="http://schemas.microsoft.com/office/drawing/2014/main" id="{B3B6D07B-F784-4CCF-8811-95ECEA503349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59" name="Rectangle: Rounded Corners 158">
              <a:extLst>
                <a:ext uri="{FF2B5EF4-FFF2-40B4-BE49-F238E27FC236}">
                  <a16:creationId xmlns:a16="http://schemas.microsoft.com/office/drawing/2014/main" id="{E36B1D44-84BF-4D7F-AD68-8C512FCC032F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60" name="Rectangle: Rounded Corners 159">
              <a:extLst>
                <a:ext uri="{FF2B5EF4-FFF2-40B4-BE49-F238E27FC236}">
                  <a16:creationId xmlns:a16="http://schemas.microsoft.com/office/drawing/2014/main" id="{565AAB0A-CC1B-4CEA-AE2F-8F3E4631D8D0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sp>
        <p:nvSpPr>
          <p:cNvPr id="161" name="TextBox 160">
            <a:extLst>
              <a:ext uri="{FF2B5EF4-FFF2-40B4-BE49-F238E27FC236}">
                <a16:creationId xmlns:a16="http://schemas.microsoft.com/office/drawing/2014/main" id="{42000AEB-B0BA-45A4-950C-CB93195DBA1A}"/>
              </a:ext>
            </a:extLst>
          </p:cNvPr>
          <p:cNvSpPr txBox="1"/>
          <p:nvPr/>
        </p:nvSpPr>
        <p:spPr>
          <a:xfrm>
            <a:off x="6117028" y="1650003"/>
            <a:ext cx="374195" cy="26706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1400" i="1" dirty="0"/>
              <a:t>(0.6)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29524EFB-F569-4A2F-AFCD-94F8BC764B11}"/>
              </a:ext>
            </a:extLst>
          </p:cNvPr>
          <p:cNvSpPr txBox="1"/>
          <p:nvPr/>
        </p:nvSpPr>
        <p:spPr>
          <a:xfrm>
            <a:off x="6117028" y="2310865"/>
            <a:ext cx="374195" cy="26706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1400" i="1" dirty="0"/>
              <a:t>(0.4)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D14AF519-887E-44EA-9F33-25106D47661E}"/>
              </a:ext>
            </a:extLst>
          </p:cNvPr>
          <p:cNvSpPr txBox="1"/>
          <p:nvPr/>
        </p:nvSpPr>
        <p:spPr>
          <a:xfrm>
            <a:off x="6117027" y="2943933"/>
            <a:ext cx="374195" cy="26706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1400" i="1" dirty="0"/>
              <a:t>(0.7)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139967D2-AD42-4E84-B1DF-649710F71EB3}"/>
              </a:ext>
            </a:extLst>
          </p:cNvPr>
          <p:cNvSpPr txBox="1"/>
          <p:nvPr/>
        </p:nvSpPr>
        <p:spPr>
          <a:xfrm>
            <a:off x="6117026" y="4370882"/>
            <a:ext cx="374195" cy="26706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1400" i="1" dirty="0"/>
              <a:t>(0.5)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7C3E4C6C-DC44-4B99-9EC1-389431294D30}"/>
              </a:ext>
            </a:extLst>
          </p:cNvPr>
          <p:cNvSpPr txBox="1"/>
          <p:nvPr/>
        </p:nvSpPr>
        <p:spPr>
          <a:xfrm>
            <a:off x="6115208" y="4899510"/>
            <a:ext cx="374195" cy="26706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1400" i="1" dirty="0"/>
              <a:t>(0.8)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989E1CC7-8465-4D89-B4C3-B8848610E251}"/>
              </a:ext>
            </a:extLst>
          </p:cNvPr>
          <p:cNvSpPr/>
          <p:nvPr/>
        </p:nvSpPr>
        <p:spPr>
          <a:xfrm>
            <a:off x="5819784" y="4168523"/>
            <a:ext cx="1728192" cy="627107"/>
          </a:xfrm>
          <a:prstGeom prst="rect">
            <a:avLst/>
          </a:prstGeom>
          <a:solidFill>
            <a:schemeClr val="bg1"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FDFFA4E5-AC47-43D6-824F-8E9AC4F22DE3}"/>
              </a:ext>
            </a:extLst>
          </p:cNvPr>
          <p:cNvSpPr txBox="1"/>
          <p:nvPr/>
        </p:nvSpPr>
        <p:spPr>
          <a:xfrm>
            <a:off x="8760296" y="1260394"/>
            <a:ext cx="2211487" cy="991773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dirty="0"/>
              <a:t> TX: 1</a:t>
            </a: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8FB4FFD0-C1D5-4318-9D34-02F7D8556122}"/>
              </a:ext>
            </a:extLst>
          </p:cNvPr>
          <p:cNvGrpSpPr/>
          <p:nvPr/>
        </p:nvGrpSpPr>
        <p:grpSpPr>
          <a:xfrm>
            <a:off x="9184034" y="1578931"/>
            <a:ext cx="495084" cy="348940"/>
            <a:chOff x="5226042" y="1349294"/>
            <a:chExt cx="648072" cy="409536"/>
          </a:xfrm>
        </p:grpSpPr>
        <p:sp>
          <p:nvSpPr>
            <p:cNvPr id="79" name="Rectangle: Rounded Corners 78">
              <a:extLst>
                <a:ext uri="{FF2B5EF4-FFF2-40B4-BE49-F238E27FC236}">
                  <a16:creationId xmlns:a16="http://schemas.microsoft.com/office/drawing/2014/main" id="{E705359A-72ED-4DF5-B417-7072C018BCD0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80" name="Rectangle: Rounded Corners 79">
              <a:extLst>
                <a:ext uri="{FF2B5EF4-FFF2-40B4-BE49-F238E27FC236}">
                  <a16:creationId xmlns:a16="http://schemas.microsoft.com/office/drawing/2014/main" id="{6859E4DA-C596-43F0-BC1E-305F4672938C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81" name="Rectangle: Rounded Corners 80">
              <a:extLst>
                <a:ext uri="{FF2B5EF4-FFF2-40B4-BE49-F238E27FC236}">
                  <a16:creationId xmlns:a16="http://schemas.microsoft.com/office/drawing/2014/main" id="{09266985-3B41-48C3-9C9C-275670AD0D6F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82" name="Rectangle: Rounded Corners 81">
              <a:extLst>
                <a:ext uri="{FF2B5EF4-FFF2-40B4-BE49-F238E27FC236}">
                  <a16:creationId xmlns:a16="http://schemas.microsoft.com/office/drawing/2014/main" id="{6E7C6F1A-5E10-4A1F-8102-54B9018F41E3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8ADA8D83-4AE6-405D-B022-0AE1D14F47B2}"/>
              </a:ext>
            </a:extLst>
          </p:cNvPr>
          <p:cNvGrpSpPr/>
          <p:nvPr/>
        </p:nvGrpSpPr>
        <p:grpSpPr>
          <a:xfrm>
            <a:off x="10258866" y="1578931"/>
            <a:ext cx="495084" cy="348940"/>
            <a:chOff x="5226042" y="1349294"/>
            <a:chExt cx="648072" cy="409536"/>
          </a:xfrm>
        </p:grpSpPr>
        <p:sp>
          <p:nvSpPr>
            <p:cNvPr id="110" name="Rectangle: Rounded Corners 109">
              <a:extLst>
                <a:ext uri="{FF2B5EF4-FFF2-40B4-BE49-F238E27FC236}">
                  <a16:creationId xmlns:a16="http://schemas.microsoft.com/office/drawing/2014/main" id="{CBF328B5-F241-42C4-84D3-8B4151B66508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18" name="Rectangle: Rounded Corners 117">
              <a:extLst>
                <a:ext uri="{FF2B5EF4-FFF2-40B4-BE49-F238E27FC236}">
                  <a16:creationId xmlns:a16="http://schemas.microsoft.com/office/drawing/2014/main" id="{B3FA2656-99C5-4930-BDC5-C5E5F7EC1DB8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19" name="Rectangle: Rounded Corners 118">
              <a:extLst>
                <a:ext uri="{FF2B5EF4-FFF2-40B4-BE49-F238E27FC236}">
                  <a16:creationId xmlns:a16="http://schemas.microsoft.com/office/drawing/2014/main" id="{79907D0D-3A41-4EBE-927C-75DA39909E94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20" name="Rectangle: Rounded Corners 119">
              <a:extLst>
                <a:ext uri="{FF2B5EF4-FFF2-40B4-BE49-F238E27FC236}">
                  <a16:creationId xmlns:a16="http://schemas.microsoft.com/office/drawing/2014/main" id="{F9EA04BB-17A6-4101-AD4A-7BAB61595EEC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pic>
        <p:nvPicPr>
          <p:cNvPr id="121" name="Graphic 120" descr="Open book outline">
            <a:extLst>
              <a:ext uri="{FF2B5EF4-FFF2-40B4-BE49-F238E27FC236}">
                <a16:creationId xmlns:a16="http://schemas.microsoft.com/office/drawing/2014/main" id="{78945D91-E4D2-41ED-A997-AB6E2E84922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396764" y="1989856"/>
            <a:ext cx="307748" cy="307748"/>
          </a:xfrm>
          <a:prstGeom prst="rect">
            <a:avLst/>
          </a:prstGeom>
        </p:spPr>
      </p:pic>
      <p:sp>
        <p:nvSpPr>
          <p:cNvPr id="123" name="TextBox 122">
            <a:extLst>
              <a:ext uri="{FF2B5EF4-FFF2-40B4-BE49-F238E27FC236}">
                <a16:creationId xmlns:a16="http://schemas.microsoft.com/office/drawing/2014/main" id="{78710607-E9A5-40EF-8FF2-41FA07AA822C}"/>
              </a:ext>
            </a:extLst>
          </p:cNvPr>
          <p:cNvSpPr txBox="1"/>
          <p:nvPr/>
        </p:nvSpPr>
        <p:spPr>
          <a:xfrm>
            <a:off x="8760296" y="2671674"/>
            <a:ext cx="2211487" cy="991773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dirty="0"/>
              <a:t> TX: 2</a:t>
            </a:r>
          </a:p>
        </p:txBody>
      </p: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DDB9CB1D-91E9-42B9-837D-9BE714F296B7}"/>
              </a:ext>
            </a:extLst>
          </p:cNvPr>
          <p:cNvGrpSpPr/>
          <p:nvPr/>
        </p:nvGrpSpPr>
        <p:grpSpPr>
          <a:xfrm>
            <a:off x="9184034" y="2990211"/>
            <a:ext cx="495084" cy="348940"/>
            <a:chOff x="5226042" y="1349294"/>
            <a:chExt cx="648072" cy="409536"/>
          </a:xfrm>
        </p:grpSpPr>
        <p:sp>
          <p:nvSpPr>
            <p:cNvPr id="136" name="Rectangle: Rounded Corners 135">
              <a:extLst>
                <a:ext uri="{FF2B5EF4-FFF2-40B4-BE49-F238E27FC236}">
                  <a16:creationId xmlns:a16="http://schemas.microsoft.com/office/drawing/2014/main" id="{B34FE332-11D4-44A8-8C9A-2ECAC5533C04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37" name="Rectangle: Rounded Corners 136">
              <a:extLst>
                <a:ext uri="{FF2B5EF4-FFF2-40B4-BE49-F238E27FC236}">
                  <a16:creationId xmlns:a16="http://schemas.microsoft.com/office/drawing/2014/main" id="{D0F49100-66C1-4B54-956F-6093EB163F2F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38" name="Rectangle: Rounded Corners 137">
              <a:extLst>
                <a:ext uri="{FF2B5EF4-FFF2-40B4-BE49-F238E27FC236}">
                  <a16:creationId xmlns:a16="http://schemas.microsoft.com/office/drawing/2014/main" id="{5EE5B6F9-11EB-4143-8F40-FE36099B8892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39" name="Rectangle: Rounded Corners 138">
              <a:extLst>
                <a:ext uri="{FF2B5EF4-FFF2-40B4-BE49-F238E27FC236}">
                  <a16:creationId xmlns:a16="http://schemas.microsoft.com/office/drawing/2014/main" id="{FB3583BA-5A50-40F8-8078-13E1DC801AEC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F171BDD9-9EB2-4F96-80AC-CC675FF0D6FD}"/>
              </a:ext>
            </a:extLst>
          </p:cNvPr>
          <p:cNvGrpSpPr/>
          <p:nvPr/>
        </p:nvGrpSpPr>
        <p:grpSpPr>
          <a:xfrm>
            <a:off x="10258866" y="2990211"/>
            <a:ext cx="495084" cy="348940"/>
            <a:chOff x="5226042" y="1349294"/>
            <a:chExt cx="648072" cy="409536"/>
          </a:xfrm>
        </p:grpSpPr>
        <p:sp>
          <p:nvSpPr>
            <p:cNvPr id="166" name="Rectangle: Rounded Corners 165">
              <a:extLst>
                <a:ext uri="{FF2B5EF4-FFF2-40B4-BE49-F238E27FC236}">
                  <a16:creationId xmlns:a16="http://schemas.microsoft.com/office/drawing/2014/main" id="{1B2A42DC-DFE5-43E4-B20B-4A7D734D96AE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67" name="Rectangle: Rounded Corners 166">
              <a:extLst>
                <a:ext uri="{FF2B5EF4-FFF2-40B4-BE49-F238E27FC236}">
                  <a16:creationId xmlns:a16="http://schemas.microsoft.com/office/drawing/2014/main" id="{B1CE7DBB-97BB-43E0-9A96-E701ECF26466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68" name="Rectangle: Rounded Corners 167">
              <a:extLst>
                <a:ext uri="{FF2B5EF4-FFF2-40B4-BE49-F238E27FC236}">
                  <a16:creationId xmlns:a16="http://schemas.microsoft.com/office/drawing/2014/main" id="{F33BA51C-8F28-4452-AE98-27BE2FE696CD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69" name="Rectangle: Rounded Corners 168">
              <a:extLst>
                <a:ext uri="{FF2B5EF4-FFF2-40B4-BE49-F238E27FC236}">
                  <a16:creationId xmlns:a16="http://schemas.microsoft.com/office/drawing/2014/main" id="{613491C0-E803-41D3-8CE4-8D94ADD07BA5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pic>
        <p:nvPicPr>
          <p:cNvPr id="170" name="Graphic 169" descr="Open book outline">
            <a:extLst>
              <a:ext uri="{FF2B5EF4-FFF2-40B4-BE49-F238E27FC236}">
                <a16:creationId xmlns:a16="http://schemas.microsoft.com/office/drawing/2014/main" id="{E8F96E68-7129-4979-BC21-05F7E19ACBD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291156" y="3401136"/>
            <a:ext cx="307748" cy="307748"/>
          </a:xfrm>
          <a:prstGeom prst="rect">
            <a:avLst/>
          </a:prstGeom>
        </p:spPr>
      </p:pic>
      <p:pic>
        <p:nvPicPr>
          <p:cNvPr id="171" name="Graphic 170" descr="Pencil outline">
            <a:extLst>
              <a:ext uri="{FF2B5EF4-FFF2-40B4-BE49-F238E27FC236}">
                <a16:creationId xmlns:a16="http://schemas.microsoft.com/office/drawing/2014/main" id="{E03E8145-B4D6-4DCF-BA16-D064307D9090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377531" y="3427894"/>
            <a:ext cx="257752" cy="257752"/>
          </a:xfrm>
          <a:prstGeom prst="rect">
            <a:avLst/>
          </a:prstGeom>
        </p:spPr>
      </p:pic>
      <p:sp>
        <p:nvSpPr>
          <p:cNvPr id="172" name="TextBox 171">
            <a:extLst>
              <a:ext uri="{FF2B5EF4-FFF2-40B4-BE49-F238E27FC236}">
                <a16:creationId xmlns:a16="http://schemas.microsoft.com/office/drawing/2014/main" id="{C7CCD8F1-40F0-4AF0-B459-000DCCA24E22}"/>
              </a:ext>
            </a:extLst>
          </p:cNvPr>
          <p:cNvSpPr txBox="1"/>
          <p:nvPr/>
        </p:nvSpPr>
        <p:spPr>
          <a:xfrm>
            <a:off x="8751945" y="4156454"/>
            <a:ext cx="2211487" cy="991773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dirty="0"/>
              <a:t> TX: 2</a:t>
            </a:r>
          </a:p>
        </p:txBody>
      </p: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A38FE9C8-AEAD-4A94-98A6-C432CCE4DFE4}"/>
              </a:ext>
            </a:extLst>
          </p:cNvPr>
          <p:cNvGrpSpPr/>
          <p:nvPr/>
        </p:nvGrpSpPr>
        <p:grpSpPr>
          <a:xfrm>
            <a:off x="9175683" y="4474991"/>
            <a:ext cx="495084" cy="348940"/>
            <a:chOff x="5226042" y="1349294"/>
            <a:chExt cx="648072" cy="409536"/>
          </a:xfrm>
        </p:grpSpPr>
        <p:sp>
          <p:nvSpPr>
            <p:cNvPr id="174" name="Rectangle: Rounded Corners 173">
              <a:extLst>
                <a:ext uri="{FF2B5EF4-FFF2-40B4-BE49-F238E27FC236}">
                  <a16:creationId xmlns:a16="http://schemas.microsoft.com/office/drawing/2014/main" id="{A1395496-0ED3-498B-A9A3-285824BE290F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75" name="Rectangle: Rounded Corners 174">
              <a:extLst>
                <a:ext uri="{FF2B5EF4-FFF2-40B4-BE49-F238E27FC236}">
                  <a16:creationId xmlns:a16="http://schemas.microsoft.com/office/drawing/2014/main" id="{10C2CA14-DE19-4D43-B748-3FA886666235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76" name="Rectangle: Rounded Corners 175">
              <a:extLst>
                <a:ext uri="{FF2B5EF4-FFF2-40B4-BE49-F238E27FC236}">
                  <a16:creationId xmlns:a16="http://schemas.microsoft.com/office/drawing/2014/main" id="{952C6C71-59F0-4AFE-9F8B-CA9A70D57C4D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77" name="Rectangle: Rounded Corners 176">
              <a:extLst>
                <a:ext uri="{FF2B5EF4-FFF2-40B4-BE49-F238E27FC236}">
                  <a16:creationId xmlns:a16="http://schemas.microsoft.com/office/drawing/2014/main" id="{67DD8A5E-D4F4-442A-A8B8-F6BDF52DE5DF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CE67810A-6970-4CAB-9716-BFF15321BE8C}"/>
              </a:ext>
            </a:extLst>
          </p:cNvPr>
          <p:cNvGrpSpPr/>
          <p:nvPr/>
        </p:nvGrpSpPr>
        <p:grpSpPr>
          <a:xfrm>
            <a:off x="10250515" y="4474991"/>
            <a:ext cx="495084" cy="348940"/>
            <a:chOff x="5226042" y="1349294"/>
            <a:chExt cx="648072" cy="409536"/>
          </a:xfrm>
        </p:grpSpPr>
        <p:sp>
          <p:nvSpPr>
            <p:cNvPr id="179" name="Rectangle: Rounded Corners 178">
              <a:extLst>
                <a:ext uri="{FF2B5EF4-FFF2-40B4-BE49-F238E27FC236}">
                  <a16:creationId xmlns:a16="http://schemas.microsoft.com/office/drawing/2014/main" id="{05F086DD-DC10-4DC4-84BA-BD50363B021B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80" name="Rectangle: Rounded Corners 179">
              <a:extLst>
                <a:ext uri="{FF2B5EF4-FFF2-40B4-BE49-F238E27FC236}">
                  <a16:creationId xmlns:a16="http://schemas.microsoft.com/office/drawing/2014/main" id="{410528FA-1522-4653-B791-CBF83C0606CE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81" name="Rectangle: Rounded Corners 180">
              <a:extLst>
                <a:ext uri="{FF2B5EF4-FFF2-40B4-BE49-F238E27FC236}">
                  <a16:creationId xmlns:a16="http://schemas.microsoft.com/office/drawing/2014/main" id="{6B63FEA7-F112-4E46-8FAB-9E48FACDB14D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82" name="Rectangle: Rounded Corners 181">
              <a:extLst>
                <a:ext uri="{FF2B5EF4-FFF2-40B4-BE49-F238E27FC236}">
                  <a16:creationId xmlns:a16="http://schemas.microsoft.com/office/drawing/2014/main" id="{11DBC234-58F0-4D44-A514-298DDA8039EA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pic>
        <p:nvPicPr>
          <p:cNvPr id="183" name="Graphic 182" descr="Open book outline">
            <a:extLst>
              <a:ext uri="{FF2B5EF4-FFF2-40B4-BE49-F238E27FC236}">
                <a16:creationId xmlns:a16="http://schemas.microsoft.com/office/drawing/2014/main" id="{A98C4D6D-3FB7-4A7E-B639-59B77465902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282805" y="4885916"/>
            <a:ext cx="307748" cy="307748"/>
          </a:xfrm>
          <a:prstGeom prst="rect">
            <a:avLst/>
          </a:prstGeom>
        </p:spPr>
      </p:pic>
      <p:pic>
        <p:nvPicPr>
          <p:cNvPr id="184" name="Graphic 183" descr="Pencil outline">
            <a:extLst>
              <a:ext uri="{FF2B5EF4-FFF2-40B4-BE49-F238E27FC236}">
                <a16:creationId xmlns:a16="http://schemas.microsoft.com/office/drawing/2014/main" id="{3C953A2A-8662-4532-A104-D83AEBB072D4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369180" y="4912674"/>
            <a:ext cx="257752" cy="257752"/>
          </a:xfrm>
          <a:prstGeom prst="rect">
            <a:avLst/>
          </a:prstGeom>
        </p:spPr>
      </p:pic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CDA3DC5D-915F-4F25-A8DC-E3A58FD3D1A2}"/>
              </a:ext>
            </a:extLst>
          </p:cNvPr>
          <p:cNvCxnSpPr>
            <a:cxnSpLocks/>
          </p:cNvCxnSpPr>
          <p:nvPr/>
        </p:nvCxnSpPr>
        <p:spPr>
          <a:xfrm>
            <a:off x="9679118" y="1754866"/>
            <a:ext cx="57974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C7AFA904-D9AF-491C-AEAE-30882CE8D702}"/>
              </a:ext>
            </a:extLst>
          </p:cNvPr>
          <p:cNvCxnSpPr>
            <a:cxnSpLocks/>
            <a:stCxn id="166" idx="1"/>
            <a:endCxn id="136" idx="3"/>
          </p:cNvCxnSpPr>
          <p:nvPr/>
        </p:nvCxnSpPr>
        <p:spPr>
          <a:xfrm flipH="1">
            <a:off x="9679118" y="3164681"/>
            <a:ext cx="57974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277504FB-CFFE-4A4E-8DCF-19A926BC3BF3}"/>
              </a:ext>
            </a:extLst>
          </p:cNvPr>
          <p:cNvGrpSpPr/>
          <p:nvPr/>
        </p:nvGrpSpPr>
        <p:grpSpPr>
          <a:xfrm>
            <a:off x="6562061" y="5462874"/>
            <a:ext cx="495084" cy="348940"/>
            <a:chOff x="5226042" y="1349294"/>
            <a:chExt cx="648072" cy="409536"/>
          </a:xfrm>
        </p:grpSpPr>
        <p:sp>
          <p:nvSpPr>
            <p:cNvPr id="188" name="Rectangle: Rounded Corners 187">
              <a:extLst>
                <a:ext uri="{FF2B5EF4-FFF2-40B4-BE49-F238E27FC236}">
                  <a16:creationId xmlns:a16="http://schemas.microsoft.com/office/drawing/2014/main" id="{2C7C2E46-D815-48BA-9004-FFB375338DB5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89" name="Rectangle: Rounded Corners 188">
              <a:extLst>
                <a:ext uri="{FF2B5EF4-FFF2-40B4-BE49-F238E27FC236}">
                  <a16:creationId xmlns:a16="http://schemas.microsoft.com/office/drawing/2014/main" id="{1C57B810-BF06-44DB-AF3C-64369FD0BA6C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90" name="Rectangle: Rounded Corners 189">
              <a:extLst>
                <a:ext uri="{FF2B5EF4-FFF2-40B4-BE49-F238E27FC236}">
                  <a16:creationId xmlns:a16="http://schemas.microsoft.com/office/drawing/2014/main" id="{4F3C192B-825A-4265-A852-FE9B4FD94A88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91" name="Rectangle: Rounded Corners 190">
              <a:extLst>
                <a:ext uri="{FF2B5EF4-FFF2-40B4-BE49-F238E27FC236}">
                  <a16:creationId xmlns:a16="http://schemas.microsoft.com/office/drawing/2014/main" id="{6AF3A474-984A-45EC-A282-6A13D0885BF2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sp>
        <p:nvSpPr>
          <p:cNvPr id="192" name="TextBox 191">
            <a:extLst>
              <a:ext uri="{FF2B5EF4-FFF2-40B4-BE49-F238E27FC236}">
                <a16:creationId xmlns:a16="http://schemas.microsoft.com/office/drawing/2014/main" id="{E2265B41-274A-4791-9965-516AF9E6EEE3}"/>
              </a:ext>
            </a:extLst>
          </p:cNvPr>
          <p:cNvSpPr txBox="1"/>
          <p:nvPr/>
        </p:nvSpPr>
        <p:spPr>
          <a:xfrm>
            <a:off x="6116507" y="5459323"/>
            <a:ext cx="374195" cy="26706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1400" i="1" dirty="0"/>
              <a:t>(0.9)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A1313788-5324-4B30-8CB9-BCB0D13786E6}"/>
              </a:ext>
            </a:extLst>
          </p:cNvPr>
          <p:cNvSpPr txBox="1"/>
          <p:nvPr/>
        </p:nvSpPr>
        <p:spPr>
          <a:xfrm>
            <a:off x="8785102" y="5343768"/>
            <a:ext cx="2211487" cy="991773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dirty="0"/>
              <a:t> TX: 4</a:t>
            </a:r>
          </a:p>
        </p:txBody>
      </p: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EC90EE30-D68D-41D2-8905-BCB6194DBC69}"/>
              </a:ext>
            </a:extLst>
          </p:cNvPr>
          <p:cNvGrpSpPr/>
          <p:nvPr/>
        </p:nvGrpSpPr>
        <p:grpSpPr>
          <a:xfrm>
            <a:off x="10283672" y="5662305"/>
            <a:ext cx="495084" cy="348940"/>
            <a:chOff x="5226042" y="1349294"/>
            <a:chExt cx="648072" cy="409536"/>
          </a:xfrm>
        </p:grpSpPr>
        <p:sp>
          <p:nvSpPr>
            <p:cNvPr id="200" name="Rectangle: Rounded Corners 199">
              <a:extLst>
                <a:ext uri="{FF2B5EF4-FFF2-40B4-BE49-F238E27FC236}">
                  <a16:creationId xmlns:a16="http://schemas.microsoft.com/office/drawing/2014/main" id="{B51E62EB-4839-40F7-80EA-610D27F3D833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201" name="Rectangle: Rounded Corners 200">
              <a:extLst>
                <a:ext uri="{FF2B5EF4-FFF2-40B4-BE49-F238E27FC236}">
                  <a16:creationId xmlns:a16="http://schemas.microsoft.com/office/drawing/2014/main" id="{EC3B5E3B-318F-456B-ADC0-915DB1D4FD77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202" name="Rectangle: Rounded Corners 201">
              <a:extLst>
                <a:ext uri="{FF2B5EF4-FFF2-40B4-BE49-F238E27FC236}">
                  <a16:creationId xmlns:a16="http://schemas.microsoft.com/office/drawing/2014/main" id="{E015CFCD-E7AF-406E-B144-6F2C971FAC6B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203" name="Rectangle: Rounded Corners 202">
              <a:extLst>
                <a:ext uri="{FF2B5EF4-FFF2-40B4-BE49-F238E27FC236}">
                  <a16:creationId xmlns:a16="http://schemas.microsoft.com/office/drawing/2014/main" id="{AE3E38B9-C0E8-4ED4-A64F-CF4957BA585E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pic>
        <p:nvPicPr>
          <p:cNvPr id="205" name="Graphic 204" descr="Pencil outline">
            <a:extLst>
              <a:ext uri="{FF2B5EF4-FFF2-40B4-BE49-F238E27FC236}">
                <a16:creationId xmlns:a16="http://schemas.microsoft.com/office/drawing/2014/main" id="{0137C4C1-C659-4BC0-BA22-B01258A7690E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402337" y="6099988"/>
            <a:ext cx="257752" cy="257752"/>
          </a:xfrm>
          <a:prstGeom prst="rect">
            <a:avLst/>
          </a:prstGeom>
        </p:spPr>
      </p:pic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5E2160B6-10CA-4D16-90E9-8ED458E6F65E}"/>
              </a:ext>
            </a:extLst>
          </p:cNvPr>
          <p:cNvCxnSpPr>
            <a:cxnSpLocks/>
          </p:cNvCxnSpPr>
          <p:nvPr/>
        </p:nvCxnSpPr>
        <p:spPr>
          <a:xfrm flipH="1">
            <a:off x="9679118" y="4676910"/>
            <a:ext cx="57974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EC7072D6-F3E1-495B-9790-35DF508A8671}"/>
              </a:ext>
            </a:extLst>
          </p:cNvPr>
          <p:cNvCxnSpPr>
            <a:cxnSpLocks/>
            <a:stCxn id="132" idx="3"/>
            <a:endCxn id="77" idx="1"/>
          </p:cNvCxnSpPr>
          <p:nvPr/>
        </p:nvCxnSpPr>
        <p:spPr>
          <a:xfrm flipV="1">
            <a:off x="7041317" y="1756281"/>
            <a:ext cx="1718979" cy="27255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08" name="Straight Arrow Connector 207">
            <a:extLst>
              <a:ext uri="{FF2B5EF4-FFF2-40B4-BE49-F238E27FC236}">
                <a16:creationId xmlns:a16="http://schemas.microsoft.com/office/drawing/2014/main" id="{A8D4F983-189B-4442-B91F-49654D21B38F}"/>
              </a:ext>
            </a:extLst>
          </p:cNvPr>
          <p:cNvCxnSpPr>
            <a:cxnSpLocks/>
            <a:stCxn id="147" idx="3"/>
            <a:endCxn id="123" idx="1"/>
          </p:cNvCxnSpPr>
          <p:nvPr/>
        </p:nvCxnSpPr>
        <p:spPr>
          <a:xfrm>
            <a:off x="7055846" y="3105361"/>
            <a:ext cx="1704450" cy="62200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5B52FC9E-A459-4DEF-9C8B-2A1A13BF9D59}"/>
              </a:ext>
            </a:extLst>
          </p:cNvPr>
          <p:cNvCxnSpPr>
            <a:cxnSpLocks/>
            <a:stCxn id="157" idx="3"/>
            <a:endCxn id="172" idx="1"/>
          </p:cNvCxnSpPr>
          <p:nvPr/>
        </p:nvCxnSpPr>
        <p:spPr>
          <a:xfrm flipV="1">
            <a:off x="7055846" y="4652341"/>
            <a:ext cx="1696099" cy="425190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10" name="Straight Arrow Connector 209">
            <a:extLst>
              <a:ext uri="{FF2B5EF4-FFF2-40B4-BE49-F238E27FC236}">
                <a16:creationId xmlns:a16="http://schemas.microsoft.com/office/drawing/2014/main" id="{557446C0-0038-44E7-8C4E-F52678D579C2}"/>
              </a:ext>
            </a:extLst>
          </p:cNvPr>
          <p:cNvCxnSpPr>
            <a:cxnSpLocks/>
            <a:stCxn id="188" idx="3"/>
            <a:endCxn id="193" idx="1"/>
          </p:cNvCxnSpPr>
          <p:nvPr/>
        </p:nvCxnSpPr>
        <p:spPr>
          <a:xfrm>
            <a:off x="7057145" y="5637344"/>
            <a:ext cx="1727957" cy="202311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212" name="Graphic 211" descr="Pencil outline">
            <a:extLst>
              <a:ext uri="{FF2B5EF4-FFF2-40B4-BE49-F238E27FC236}">
                <a16:creationId xmlns:a16="http://schemas.microsoft.com/office/drawing/2014/main" id="{F190F342-80BE-4870-A61B-5AA64AAD27D7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335420" y="2005336"/>
            <a:ext cx="257752" cy="257752"/>
          </a:xfrm>
          <a:prstGeom prst="rect">
            <a:avLst/>
          </a:prstGeom>
        </p:spPr>
      </p:pic>
      <p:sp>
        <p:nvSpPr>
          <p:cNvPr id="194" name="TextBox 193">
            <a:extLst>
              <a:ext uri="{FF2B5EF4-FFF2-40B4-BE49-F238E27FC236}">
                <a16:creationId xmlns:a16="http://schemas.microsoft.com/office/drawing/2014/main" id="{B5BE3C08-83A0-4FC1-94DB-BA3D810FB2FF}"/>
              </a:ext>
            </a:extLst>
          </p:cNvPr>
          <p:cNvSpPr txBox="1"/>
          <p:nvPr/>
        </p:nvSpPr>
        <p:spPr>
          <a:xfrm>
            <a:off x="3321964" y="2335204"/>
            <a:ext cx="914400" cy="3315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i="1" dirty="0"/>
              <a:t>Join</a:t>
            </a: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24267BE2-F32A-462E-A4C7-A98E2EA816A7}"/>
              </a:ext>
            </a:extLst>
          </p:cNvPr>
          <p:cNvSpPr txBox="1"/>
          <p:nvPr/>
        </p:nvSpPr>
        <p:spPr>
          <a:xfrm>
            <a:off x="11535964" y="1663072"/>
            <a:ext cx="191675" cy="237998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b="1" i="1" u="sng" dirty="0"/>
              <a:t>1</a:t>
            </a:r>
          </a:p>
        </p:txBody>
      </p:sp>
      <p:pic>
        <p:nvPicPr>
          <p:cNvPr id="8" name="Graphic 7" descr="Stopwatch with solid fill">
            <a:extLst>
              <a:ext uri="{FF2B5EF4-FFF2-40B4-BE49-F238E27FC236}">
                <a16:creationId xmlns:a16="http://schemas.microsoft.com/office/drawing/2014/main" id="{BD16657D-2B5C-4E5A-8640-8CDDDF8655E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135343" y="1578931"/>
            <a:ext cx="432033" cy="432033"/>
          </a:xfrm>
          <a:prstGeom prst="rect">
            <a:avLst/>
          </a:prstGeom>
        </p:spPr>
      </p:pic>
      <p:sp>
        <p:nvSpPr>
          <p:cNvPr id="196" name="TextBox 195">
            <a:extLst>
              <a:ext uri="{FF2B5EF4-FFF2-40B4-BE49-F238E27FC236}">
                <a16:creationId xmlns:a16="http://schemas.microsoft.com/office/drawing/2014/main" id="{05C3FD33-4447-4AD7-94C9-E058B76F3657}"/>
              </a:ext>
            </a:extLst>
          </p:cNvPr>
          <p:cNvSpPr txBox="1"/>
          <p:nvPr/>
        </p:nvSpPr>
        <p:spPr>
          <a:xfrm>
            <a:off x="11535964" y="3002155"/>
            <a:ext cx="191675" cy="237998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b="1" i="1" u="sng" dirty="0"/>
              <a:t>2</a:t>
            </a:r>
          </a:p>
        </p:txBody>
      </p:sp>
      <p:pic>
        <p:nvPicPr>
          <p:cNvPr id="197" name="Graphic 196" descr="Stopwatch with solid fill">
            <a:extLst>
              <a:ext uri="{FF2B5EF4-FFF2-40B4-BE49-F238E27FC236}">
                <a16:creationId xmlns:a16="http://schemas.microsoft.com/office/drawing/2014/main" id="{16B14F50-FCFB-42E2-B07F-16A4F00780A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135343" y="2918014"/>
            <a:ext cx="432033" cy="432033"/>
          </a:xfrm>
          <a:prstGeom prst="rect">
            <a:avLst/>
          </a:prstGeom>
        </p:spPr>
      </p:pic>
      <p:sp>
        <p:nvSpPr>
          <p:cNvPr id="198" name="TextBox 197">
            <a:extLst>
              <a:ext uri="{FF2B5EF4-FFF2-40B4-BE49-F238E27FC236}">
                <a16:creationId xmlns:a16="http://schemas.microsoft.com/office/drawing/2014/main" id="{3B75EBBE-3AA6-4222-A05B-BC28CBDD046D}"/>
              </a:ext>
            </a:extLst>
          </p:cNvPr>
          <p:cNvSpPr txBox="1"/>
          <p:nvPr/>
        </p:nvSpPr>
        <p:spPr>
          <a:xfrm>
            <a:off x="11535964" y="4512603"/>
            <a:ext cx="191675" cy="237998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b="1" i="1" u="sng" dirty="0"/>
              <a:t>2</a:t>
            </a:r>
          </a:p>
        </p:txBody>
      </p:sp>
      <p:pic>
        <p:nvPicPr>
          <p:cNvPr id="204" name="Graphic 203" descr="Stopwatch with solid fill">
            <a:extLst>
              <a:ext uri="{FF2B5EF4-FFF2-40B4-BE49-F238E27FC236}">
                <a16:creationId xmlns:a16="http://schemas.microsoft.com/office/drawing/2014/main" id="{555CA006-37EB-4C7A-8C59-D5A5C0C1577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135343" y="4428462"/>
            <a:ext cx="432033" cy="432033"/>
          </a:xfrm>
          <a:prstGeom prst="rect">
            <a:avLst/>
          </a:prstGeom>
        </p:spPr>
      </p:pic>
      <p:sp>
        <p:nvSpPr>
          <p:cNvPr id="211" name="TextBox 210">
            <a:extLst>
              <a:ext uri="{FF2B5EF4-FFF2-40B4-BE49-F238E27FC236}">
                <a16:creationId xmlns:a16="http://schemas.microsoft.com/office/drawing/2014/main" id="{1A0056DD-5E7E-4E39-AC45-335040A6FD5F}"/>
              </a:ext>
            </a:extLst>
          </p:cNvPr>
          <p:cNvSpPr txBox="1"/>
          <p:nvPr/>
        </p:nvSpPr>
        <p:spPr>
          <a:xfrm>
            <a:off x="11535964" y="5736875"/>
            <a:ext cx="191675" cy="237998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b="1" i="1" u="sng" dirty="0"/>
              <a:t>3</a:t>
            </a:r>
          </a:p>
        </p:txBody>
      </p:sp>
      <p:pic>
        <p:nvPicPr>
          <p:cNvPr id="213" name="Graphic 212" descr="Stopwatch with solid fill">
            <a:extLst>
              <a:ext uri="{FF2B5EF4-FFF2-40B4-BE49-F238E27FC236}">
                <a16:creationId xmlns:a16="http://schemas.microsoft.com/office/drawing/2014/main" id="{9D4145F3-CDB7-4E6B-863A-FB924F39C77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135343" y="5652734"/>
            <a:ext cx="432033" cy="43203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24ABAC9-6B18-4D1F-931D-42000CDA0382}"/>
              </a:ext>
            </a:extLst>
          </p:cNvPr>
          <p:cNvSpPr/>
          <p:nvPr/>
        </p:nvSpPr>
        <p:spPr>
          <a:xfrm>
            <a:off x="5937175" y="1131611"/>
            <a:ext cx="6192688" cy="1516992"/>
          </a:xfrm>
          <a:prstGeom prst="rect">
            <a:avLst/>
          </a:prstGeom>
          <a:solidFill>
            <a:schemeClr val="bg1"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/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5D231028-FE0F-4EAB-BD69-2AEF70624423}"/>
              </a:ext>
            </a:extLst>
          </p:cNvPr>
          <p:cNvSpPr/>
          <p:nvPr/>
        </p:nvSpPr>
        <p:spPr>
          <a:xfrm>
            <a:off x="6142699" y="5349764"/>
            <a:ext cx="5795489" cy="1036532"/>
          </a:xfrm>
          <a:prstGeom prst="rect">
            <a:avLst/>
          </a:prstGeom>
          <a:solidFill>
            <a:schemeClr val="bg1"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/>
          </a:p>
        </p:txBody>
      </p: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13F51B4F-D005-4CF3-88F1-70018493F3FE}"/>
              </a:ext>
            </a:extLst>
          </p:cNvPr>
          <p:cNvCxnSpPr>
            <a:cxnSpLocks/>
            <a:stCxn id="111" idx="3"/>
            <a:endCxn id="163" idx="1"/>
          </p:cNvCxnSpPr>
          <p:nvPr/>
        </p:nvCxnSpPr>
        <p:spPr>
          <a:xfrm flipV="1">
            <a:off x="4606139" y="3077466"/>
            <a:ext cx="1510888" cy="50805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D7BC3B95-5DCB-4166-B38E-00B0E99108AD}"/>
              </a:ext>
            </a:extLst>
          </p:cNvPr>
          <p:cNvCxnSpPr>
            <a:cxnSpLocks/>
            <a:stCxn id="111" idx="3"/>
            <a:endCxn id="165" idx="1"/>
          </p:cNvCxnSpPr>
          <p:nvPr/>
        </p:nvCxnSpPr>
        <p:spPr>
          <a:xfrm>
            <a:off x="4606139" y="3585518"/>
            <a:ext cx="1509069" cy="14475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971712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33A0C-3151-4DFD-B700-75A50BF44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ToDo’s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BB8DD6-1EC6-4496-AD80-CA5882FAE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Title of presentation, author, DD.MM.YY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23A1A9-AE8B-4045-971B-1B299C832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GB"/>
              <a:t>University of Basel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B1192E-BA5E-4CE6-8303-FB0FED715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35</a:t>
            </a:fld>
            <a:endParaRPr lang="de-CH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D277BE0-EC7A-4EB2-AE39-A5E8B036C6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800" y="1412776"/>
            <a:ext cx="11521840" cy="471646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Data Placements</a:t>
            </a:r>
          </a:p>
          <a:p>
            <a:pPr marL="4657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Container</a:t>
            </a:r>
          </a:p>
          <a:p>
            <a:pPr marL="4657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Constraints</a:t>
            </a:r>
          </a:p>
          <a:p>
            <a:pPr marL="4657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Roles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Refactor Locking</a:t>
            </a:r>
          </a:p>
          <a:p>
            <a:pPr marL="4657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Limit to Primaries</a:t>
            </a:r>
          </a:p>
          <a:p>
            <a:pPr marL="465750" lvl="1" indent="-285750">
              <a:buFont typeface="Arial" panose="020B0604020202020204" pitchFamily="34" charset="0"/>
              <a:buChar char="•"/>
            </a:pPr>
            <a:r>
              <a:rPr lang="en-US" sz="1600" i="1" dirty="0"/>
              <a:t>(Introduce additional “locks”)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Update Propagation</a:t>
            </a:r>
          </a:p>
          <a:p>
            <a:pPr marL="4657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Eventual Consistency</a:t>
            </a:r>
          </a:p>
          <a:p>
            <a:pPr marL="4657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Lazy Replication</a:t>
            </a:r>
          </a:p>
          <a:p>
            <a:pPr marL="4657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Identify Stale Data</a:t>
            </a:r>
          </a:p>
          <a:p>
            <a:pPr lvl="1" indent="0">
              <a:buNone/>
            </a:pPr>
            <a:r>
              <a:rPr lang="en-US" sz="1600" dirty="0"/>
              <a:t>	</a:t>
            </a: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Freshness-aware  Read Access</a:t>
            </a:r>
          </a:p>
          <a:p>
            <a:pPr marL="4657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Extend Query Languages</a:t>
            </a:r>
          </a:p>
          <a:p>
            <a:pPr marL="4657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Freshness Manager </a:t>
            </a:r>
          </a:p>
          <a:p>
            <a:pPr marL="4657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Routing</a:t>
            </a:r>
          </a:p>
          <a:p>
            <a:pPr marL="465750" lvl="1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96303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F6E4A-1BC4-44E4-A660-268B008C0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Questions / Challenges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EAAEE1-8426-4BBD-A02F-BE6D78FAC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Title of presentation, author, DD.MM.YY</a:t>
            </a:r>
            <a:endParaRPr lang="en-GB"/>
          </a:p>
          <a:p>
            <a:endParaRPr lang="de-CH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D0D5DF-E2E2-465C-A4CC-0C131147D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GB"/>
              <a:t>University of Basel</a:t>
            </a:r>
          </a:p>
          <a:p>
            <a:pPr algn="r"/>
            <a:endParaRPr lang="de-CH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C9E8FF-8A2F-4143-B8BB-4D9C2FF04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36</a:t>
            </a:fld>
            <a:endParaRPr lang="de-CH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34B3B99-2CC1-40E7-B834-BE1B65CF8268}"/>
              </a:ext>
            </a:extLst>
          </p:cNvPr>
          <p:cNvSpPr txBox="1"/>
          <p:nvPr/>
        </p:nvSpPr>
        <p:spPr>
          <a:xfrm>
            <a:off x="334799" y="1340768"/>
            <a:ext cx="11330165" cy="496855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285750" indent="-285750">
              <a:lnSpc>
                <a:spcPts val="2200"/>
              </a:lnSpc>
              <a:buFont typeface="Arial" panose="020B0604020202020204" pitchFamily="34" charset="0"/>
              <a:buChar char="•"/>
            </a:pPr>
            <a:r>
              <a:rPr lang="en-US" dirty="0"/>
              <a:t>Starvation of Refresh Operations</a:t>
            </a:r>
          </a:p>
          <a:p>
            <a:pPr marL="285750" indent="-285750">
              <a:lnSpc>
                <a:spcPts val="22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lnSpc>
                <a:spcPts val="22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lnSpc>
                <a:spcPts val="2200"/>
              </a:lnSpc>
              <a:buFont typeface="Arial" panose="020B0604020202020204" pitchFamily="34" charset="0"/>
              <a:buChar char="•"/>
            </a:pPr>
            <a:r>
              <a:rPr lang="en-US" dirty="0"/>
              <a:t>Threshold calculation </a:t>
            </a:r>
          </a:p>
          <a:p>
            <a:pPr marL="285750" indent="-285750">
              <a:lnSpc>
                <a:spcPts val="22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1200150" lvl="2" indent="-285750">
              <a:lnSpc>
                <a:spcPts val="22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lnSpc>
                <a:spcPts val="2200"/>
              </a:lnSpc>
              <a:buFont typeface="Arial" panose="020B0604020202020204" pitchFamily="34" charset="0"/>
              <a:buChar char="•"/>
            </a:pPr>
            <a:r>
              <a:rPr lang="en-US" dirty="0"/>
              <a:t>Evaluate Freshness jointly for different tables</a:t>
            </a:r>
          </a:p>
          <a:p>
            <a:pPr marL="285750" indent="-285750">
              <a:lnSpc>
                <a:spcPts val="22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lnSpc>
                <a:spcPts val="22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lnSpc>
                <a:spcPts val="2200"/>
              </a:lnSpc>
              <a:buFont typeface="Arial" panose="020B0604020202020204" pitchFamily="34" charset="0"/>
              <a:buChar char="•"/>
            </a:pPr>
            <a:r>
              <a:rPr lang="en-US" dirty="0"/>
              <a:t>Enforcing Referential Integrity </a:t>
            </a:r>
          </a:p>
          <a:p>
            <a:pPr marL="285750" indent="-285750">
              <a:lnSpc>
                <a:spcPts val="22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2727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F6E4A-1BC4-44E4-A660-268B008C0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518" y="178913"/>
            <a:ext cx="11521280" cy="755936"/>
          </a:xfrm>
        </p:spPr>
        <p:txBody>
          <a:bodyPr/>
          <a:lstStyle/>
          <a:p>
            <a:r>
              <a:rPr lang="en-US" dirty="0"/>
              <a:t>Legend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EAAEE1-8426-4BBD-A02F-BE6D78FAC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Title of presentation, author, DD.MM.YY</a:t>
            </a:r>
            <a:endParaRPr lang="en-GB"/>
          </a:p>
          <a:p>
            <a:endParaRPr lang="de-CH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D0D5DF-E2E2-465C-A4CC-0C131147D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GB"/>
              <a:t>University of Basel</a:t>
            </a:r>
          </a:p>
          <a:p>
            <a:pPr algn="r"/>
            <a:endParaRPr lang="de-CH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C9E8FF-8A2F-4143-B8BB-4D9C2FF04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37</a:t>
            </a:fld>
            <a:endParaRPr lang="de-CH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29CEB33-551D-4AEF-A83C-C064BFB7FC4E}"/>
              </a:ext>
            </a:extLst>
          </p:cNvPr>
          <p:cNvGrpSpPr/>
          <p:nvPr/>
        </p:nvGrpSpPr>
        <p:grpSpPr>
          <a:xfrm>
            <a:off x="616200" y="1052736"/>
            <a:ext cx="648072" cy="409536"/>
            <a:chOff x="5226042" y="1349294"/>
            <a:chExt cx="648072" cy="409536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960943BC-1482-498F-84B3-9D3924E22ED6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9D9A1230-DA5B-4FAB-9C9E-964878E03981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A541E484-EA1E-409E-B4AC-8F64BD25C613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80492A3D-0405-4C3D-B8F6-3F649D9132C4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EB6AD03E-EE94-4906-95B9-FB95EB48CBEE}"/>
              </a:ext>
            </a:extLst>
          </p:cNvPr>
          <p:cNvSpPr/>
          <p:nvPr/>
        </p:nvSpPr>
        <p:spPr>
          <a:xfrm>
            <a:off x="329263" y="5335402"/>
            <a:ext cx="1444870" cy="249603"/>
          </a:xfrm>
          <a:prstGeom prst="roundRect">
            <a:avLst/>
          </a:prstGeom>
          <a:solidFill>
            <a:srgbClr val="2D37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i="1" dirty="0">
                <a:solidFill>
                  <a:schemeClr val="bg1"/>
                </a:solidFill>
                <a:latin typeface="+mj-lt"/>
              </a:rPr>
              <a:t>up-to-date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FA77F628-62E3-4BAE-BE44-2C6C3D969EC4}"/>
              </a:ext>
            </a:extLst>
          </p:cNvPr>
          <p:cNvSpPr/>
          <p:nvPr/>
        </p:nvSpPr>
        <p:spPr>
          <a:xfrm>
            <a:off x="359663" y="5915701"/>
            <a:ext cx="1444870" cy="249603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i="1" dirty="0">
                <a:solidFill>
                  <a:schemeClr val="tx1"/>
                </a:solidFill>
                <a:latin typeface="+mj-lt"/>
              </a:rPr>
              <a:t>refreshable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34B3B99-2CC1-40E7-B834-BE1B65CF8268}"/>
              </a:ext>
            </a:extLst>
          </p:cNvPr>
          <p:cNvSpPr txBox="1"/>
          <p:nvPr/>
        </p:nvSpPr>
        <p:spPr>
          <a:xfrm>
            <a:off x="2340845" y="1117700"/>
            <a:ext cx="8496944" cy="496855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dirty="0"/>
              <a:t>Table entity </a:t>
            </a:r>
            <a:r>
              <a:rPr lang="en-US" b="1" dirty="0"/>
              <a:t>1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Table entity </a:t>
            </a:r>
            <a:r>
              <a:rPr lang="en-US" b="1" dirty="0"/>
              <a:t>2</a:t>
            </a:r>
          </a:p>
          <a:p>
            <a:pPr>
              <a:lnSpc>
                <a:spcPts val="2200"/>
              </a:lnSpc>
            </a:pPr>
            <a:endParaRPr lang="en-US" b="1" dirty="0"/>
          </a:p>
          <a:p>
            <a:pPr>
              <a:lnSpc>
                <a:spcPts val="2200"/>
              </a:lnSpc>
            </a:pPr>
            <a:br>
              <a:rPr lang="en-US" dirty="0"/>
            </a:br>
            <a:r>
              <a:rPr lang="en-US" dirty="0"/>
              <a:t>Table entity </a:t>
            </a:r>
            <a:r>
              <a:rPr lang="en-US" b="1" dirty="0"/>
              <a:t>3</a:t>
            </a:r>
          </a:p>
          <a:p>
            <a:pPr>
              <a:lnSpc>
                <a:spcPts val="2200"/>
              </a:lnSpc>
            </a:pPr>
            <a:br>
              <a:rPr lang="en-US" dirty="0"/>
            </a:br>
            <a:br>
              <a:rPr lang="en-US" dirty="0"/>
            </a:br>
            <a:r>
              <a:rPr lang="en-US" sz="1800" dirty="0">
                <a:effectLst/>
                <a:latin typeface="Arial" panose="020B0604020202020204" pitchFamily="34" charset="0"/>
              </a:rPr>
              <a:t>Timeline</a:t>
            </a:r>
          </a:p>
          <a:p>
            <a:pPr>
              <a:lnSpc>
                <a:spcPts val="2200"/>
              </a:lnSpc>
            </a:pPr>
            <a:endParaRPr lang="en-US" b="1" i="1" dirty="0">
              <a:solidFill>
                <a:srgbClr val="70AD47"/>
              </a:solidFill>
              <a:latin typeface="Arial" panose="020B0604020202020204" pitchFamily="34" charset="0"/>
            </a:endParaRPr>
          </a:p>
          <a:p>
            <a:pPr>
              <a:lnSpc>
                <a:spcPts val="2200"/>
              </a:lnSpc>
            </a:pPr>
            <a:endParaRPr lang="en-US" b="1" i="1" dirty="0">
              <a:solidFill>
                <a:srgbClr val="70AD47"/>
              </a:solidFill>
              <a:latin typeface="Arial" panose="020B0604020202020204" pitchFamily="34" charset="0"/>
            </a:endParaRPr>
          </a:p>
          <a:p>
            <a:pPr>
              <a:lnSpc>
                <a:spcPts val="2200"/>
              </a:lnSpc>
            </a:pPr>
            <a:r>
              <a:rPr lang="en-US" dirty="0">
                <a:solidFill>
                  <a:sysClr val="windowText" lastClr="000000"/>
                </a:solidFill>
                <a:latin typeface="Arial" panose="020B0604020202020204" pitchFamily="34" charset="0"/>
              </a:rPr>
              <a:t>Transactions</a:t>
            </a:r>
            <a:endParaRPr lang="en-US" b="1" i="1" dirty="0">
              <a:solidFill>
                <a:srgbClr val="E84C22"/>
              </a:solidFill>
              <a:latin typeface="Arial" panose="020B0604020202020204" pitchFamily="34" charset="0"/>
            </a:endParaRPr>
          </a:p>
          <a:p>
            <a:pPr>
              <a:lnSpc>
                <a:spcPts val="2200"/>
              </a:lnSpc>
            </a:pPr>
            <a:endParaRPr lang="en-US" b="1" i="1" dirty="0">
              <a:solidFill>
                <a:srgbClr val="E84C22"/>
              </a:solidFill>
              <a:latin typeface="Arial" panose="020B0604020202020204" pitchFamily="34" charset="0"/>
            </a:endParaRPr>
          </a:p>
          <a:p>
            <a:pPr>
              <a:lnSpc>
                <a:spcPts val="2200"/>
              </a:lnSpc>
            </a:pPr>
            <a:endParaRPr lang="en-US" b="1" i="1" dirty="0">
              <a:solidFill>
                <a:srgbClr val="E84C22"/>
              </a:solidFill>
              <a:latin typeface="Arial" panose="020B0604020202020204" pitchFamily="34" charset="0"/>
            </a:endParaRPr>
          </a:p>
          <a:p>
            <a:pPr>
              <a:lnSpc>
                <a:spcPts val="2200"/>
              </a:lnSpc>
            </a:pPr>
            <a:r>
              <a:rPr lang="en-US" dirty="0"/>
              <a:t>An Adapter that is considered primary and shall always directly be updated by TXs</a:t>
            </a:r>
            <a:endParaRPr lang="en-US" b="1" i="1" dirty="0">
              <a:solidFill>
                <a:srgbClr val="E84C22"/>
              </a:solidFill>
              <a:latin typeface="Arial" panose="020B0604020202020204" pitchFamily="34" charset="0"/>
            </a:endParaRPr>
          </a:p>
          <a:p>
            <a:pPr>
              <a:lnSpc>
                <a:spcPts val="2200"/>
              </a:lnSpc>
            </a:pPr>
            <a:endParaRPr lang="en-US" b="1" i="1" dirty="0">
              <a:solidFill>
                <a:srgbClr val="E84C22"/>
              </a:solidFill>
              <a:latin typeface="Arial" panose="020B0604020202020204" pitchFamily="34" charset="0"/>
            </a:endParaRPr>
          </a:p>
          <a:p>
            <a:pPr>
              <a:lnSpc>
                <a:spcPts val="2200"/>
              </a:lnSpc>
            </a:pPr>
            <a:r>
              <a:rPr lang="en-US" dirty="0"/>
              <a:t>An Adapter that is considered secondary and will only be refreshed by Lazy Replication from primaries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600E1DC-6F20-443B-836F-3BF64A6FC511}"/>
              </a:ext>
            </a:extLst>
          </p:cNvPr>
          <p:cNvGrpSpPr/>
          <p:nvPr/>
        </p:nvGrpSpPr>
        <p:grpSpPr>
          <a:xfrm>
            <a:off x="616199" y="1832995"/>
            <a:ext cx="648072" cy="409536"/>
            <a:chOff x="5226042" y="1349294"/>
            <a:chExt cx="648072" cy="409536"/>
          </a:xfrm>
        </p:grpSpPr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5ED6493F-A08B-4453-B802-6F359089C4E8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06A3FE63-0324-42B3-B67F-FDF185E617B1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A7CD8748-3C25-4167-8F11-0AFDAFE75FD8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82B66F68-80E5-43D6-B6DB-E324F570CB26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5BE73D70-012F-4893-A81D-A6C6D06E608B}"/>
              </a:ext>
            </a:extLst>
          </p:cNvPr>
          <p:cNvGrpSpPr/>
          <p:nvPr/>
        </p:nvGrpSpPr>
        <p:grpSpPr>
          <a:xfrm>
            <a:off x="618037" y="2723297"/>
            <a:ext cx="648072" cy="409536"/>
            <a:chOff x="5226042" y="1349294"/>
            <a:chExt cx="648072" cy="409536"/>
          </a:xfrm>
        </p:grpSpPr>
        <p:sp>
          <p:nvSpPr>
            <p:cNvPr id="82" name="Rectangle: Rounded Corners 81">
              <a:extLst>
                <a:ext uri="{FF2B5EF4-FFF2-40B4-BE49-F238E27FC236}">
                  <a16:creationId xmlns:a16="http://schemas.microsoft.com/office/drawing/2014/main" id="{666FA8D6-87F9-4D02-B54F-C3C6BE887103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83" name="Rectangle: Rounded Corners 82">
              <a:extLst>
                <a:ext uri="{FF2B5EF4-FFF2-40B4-BE49-F238E27FC236}">
                  <a16:creationId xmlns:a16="http://schemas.microsoft.com/office/drawing/2014/main" id="{2CD16C44-FD38-4B15-A7AF-56D857310B69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84" name="Rectangle: Rounded Corners 83">
              <a:extLst>
                <a:ext uri="{FF2B5EF4-FFF2-40B4-BE49-F238E27FC236}">
                  <a16:creationId xmlns:a16="http://schemas.microsoft.com/office/drawing/2014/main" id="{8D02E6D4-C67F-4F4C-B912-C9F2ED4F00C3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85" name="Rectangle: Rounded Corners 84">
              <a:extLst>
                <a:ext uri="{FF2B5EF4-FFF2-40B4-BE49-F238E27FC236}">
                  <a16:creationId xmlns:a16="http://schemas.microsoft.com/office/drawing/2014/main" id="{D445D4D0-A859-4143-94C1-A47828B597C7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5D88ED74-AB23-48AB-9F87-BE5E6A03307C}"/>
              </a:ext>
            </a:extLst>
          </p:cNvPr>
          <p:cNvGrpSpPr/>
          <p:nvPr/>
        </p:nvGrpSpPr>
        <p:grpSpPr>
          <a:xfrm>
            <a:off x="646533" y="4114804"/>
            <a:ext cx="707678" cy="891482"/>
            <a:chOff x="659926" y="3915013"/>
            <a:chExt cx="707678" cy="891482"/>
          </a:xfrm>
        </p:grpSpPr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3194C265-8A82-4FF4-86ED-74FCAB95703C}"/>
                </a:ext>
              </a:extLst>
            </p:cNvPr>
            <p:cNvSpPr txBox="1"/>
            <p:nvPr/>
          </p:nvSpPr>
          <p:spPr>
            <a:xfrm>
              <a:off x="659926" y="3915013"/>
              <a:ext cx="432048" cy="404484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chemeClr val="tx1"/>
              </a:solidFill>
            </a:ln>
          </p:spPr>
          <p:txBody>
            <a:bodyPr wrap="none" lIns="0" tIns="0" rIns="0" bIns="0" rtlCol="0">
              <a:noAutofit/>
            </a:bodyPr>
            <a:lstStyle/>
            <a:p>
              <a:pPr>
                <a:lnSpc>
                  <a:spcPts val="2200"/>
                </a:lnSpc>
              </a:pPr>
              <a:r>
                <a:rPr lang="en-US" sz="1200" dirty="0">
                  <a:solidFill>
                    <a:schemeClr val="bg1"/>
                  </a:solidFill>
                </a:rPr>
                <a:t> TX: 1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93D06FD9-7560-4304-9039-4995DB1F0750}"/>
                </a:ext>
              </a:extLst>
            </p:cNvPr>
            <p:cNvSpPr txBox="1"/>
            <p:nvPr/>
          </p:nvSpPr>
          <p:spPr>
            <a:xfrm>
              <a:off x="797741" y="4158512"/>
              <a:ext cx="432048" cy="404484"/>
            </a:xfrm>
            <a:prstGeom prst="rect">
              <a:avLst/>
            </a:prstGeom>
            <a:solidFill>
              <a:srgbClr val="7030A0"/>
            </a:solidFill>
            <a:ln w="28575">
              <a:solidFill>
                <a:schemeClr val="tx1"/>
              </a:solidFill>
            </a:ln>
          </p:spPr>
          <p:txBody>
            <a:bodyPr wrap="none" lIns="0" tIns="0" rIns="0" bIns="0" rtlCol="0">
              <a:noAutofit/>
            </a:bodyPr>
            <a:lstStyle/>
            <a:p>
              <a:pPr>
                <a:lnSpc>
                  <a:spcPts val="2200"/>
                </a:lnSpc>
              </a:pPr>
              <a:r>
                <a:rPr lang="en-US" sz="1200" dirty="0">
                  <a:solidFill>
                    <a:schemeClr val="bg1"/>
                  </a:solidFill>
                </a:rPr>
                <a:t> TX: 2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84E01BC3-E687-4E32-A3D8-27478AE943DE}"/>
                </a:ext>
              </a:extLst>
            </p:cNvPr>
            <p:cNvSpPr txBox="1"/>
            <p:nvPr/>
          </p:nvSpPr>
          <p:spPr>
            <a:xfrm>
              <a:off x="935556" y="4402011"/>
              <a:ext cx="432048" cy="404484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txBody>
            <a:bodyPr wrap="none" lIns="0" tIns="0" rIns="0" bIns="0" rtlCol="0">
              <a:noAutofit/>
            </a:bodyPr>
            <a:lstStyle/>
            <a:p>
              <a:pPr>
                <a:lnSpc>
                  <a:spcPts val="2200"/>
                </a:lnSpc>
              </a:pPr>
              <a:r>
                <a:rPr lang="en-US" sz="1200" dirty="0"/>
                <a:t> TX: 3</a:t>
              </a:r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AEB449FE-E36B-4944-A660-D32303828F13}"/>
              </a:ext>
            </a:extLst>
          </p:cNvPr>
          <p:cNvGrpSpPr/>
          <p:nvPr/>
        </p:nvGrpSpPr>
        <p:grpSpPr>
          <a:xfrm flipV="1">
            <a:off x="178775" y="3642580"/>
            <a:ext cx="1623783" cy="205975"/>
            <a:chOff x="2455749" y="465214"/>
            <a:chExt cx="6520571" cy="827126"/>
          </a:xfrm>
        </p:grpSpPr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F4B0D212-F5AE-4C17-9A31-AC45FC4A33CC}"/>
                </a:ext>
              </a:extLst>
            </p:cNvPr>
            <p:cNvCxnSpPr/>
            <p:nvPr/>
          </p:nvCxnSpPr>
          <p:spPr>
            <a:xfrm>
              <a:off x="2558956" y="465214"/>
              <a:ext cx="0" cy="82712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D3CAC892-1713-4DCE-8A63-984375AAB61B}"/>
                </a:ext>
              </a:extLst>
            </p:cNvPr>
            <p:cNvCxnSpPr/>
            <p:nvPr/>
          </p:nvCxnSpPr>
          <p:spPr>
            <a:xfrm>
              <a:off x="8882317" y="465214"/>
              <a:ext cx="0" cy="82712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53876ADE-FC84-4F10-A10B-6B6CBEEA61BE}"/>
                </a:ext>
              </a:extLst>
            </p:cNvPr>
            <p:cNvCxnSpPr>
              <a:cxnSpLocks/>
            </p:cNvCxnSpPr>
            <p:nvPr/>
          </p:nvCxnSpPr>
          <p:spPr>
            <a:xfrm>
              <a:off x="4139939" y="603068"/>
              <a:ext cx="0" cy="55141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7C69A7F0-63CD-4A26-861A-69A18B46B216}"/>
                </a:ext>
              </a:extLst>
            </p:cNvPr>
            <p:cNvCxnSpPr>
              <a:cxnSpLocks/>
            </p:cNvCxnSpPr>
            <p:nvPr/>
          </p:nvCxnSpPr>
          <p:spPr>
            <a:xfrm>
              <a:off x="2455749" y="878777"/>
              <a:ext cx="652057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C3BB33DB-55BE-43BC-B33E-7CE82B99E4F8}"/>
                </a:ext>
              </a:extLst>
            </p:cNvPr>
            <p:cNvCxnSpPr>
              <a:cxnSpLocks/>
            </p:cNvCxnSpPr>
            <p:nvPr/>
          </p:nvCxnSpPr>
          <p:spPr>
            <a:xfrm>
              <a:off x="2558956" y="694971"/>
              <a:ext cx="0" cy="3676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12CBFE8C-A3AA-4616-B9B9-231F611727D6}"/>
                </a:ext>
              </a:extLst>
            </p:cNvPr>
            <p:cNvCxnSpPr>
              <a:cxnSpLocks/>
            </p:cNvCxnSpPr>
            <p:nvPr/>
          </p:nvCxnSpPr>
          <p:spPr>
            <a:xfrm>
              <a:off x="2717054" y="694971"/>
              <a:ext cx="0" cy="3676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BA505CBA-A90B-455E-9CF2-5ECC56DE04DC}"/>
                </a:ext>
              </a:extLst>
            </p:cNvPr>
            <p:cNvCxnSpPr>
              <a:cxnSpLocks/>
            </p:cNvCxnSpPr>
            <p:nvPr/>
          </p:nvCxnSpPr>
          <p:spPr>
            <a:xfrm>
              <a:off x="2875153" y="694971"/>
              <a:ext cx="0" cy="3676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6F2B593F-470A-49D8-9EDB-8DB2A8E30890}"/>
                </a:ext>
              </a:extLst>
            </p:cNvPr>
            <p:cNvCxnSpPr>
              <a:cxnSpLocks/>
            </p:cNvCxnSpPr>
            <p:nvPr/>
          </p:nvCxnSpPr>
          <p:spPr>
            <a:xfrm>
              <a:off x="3033251" y="694971"/>
              <a:ext cx="0" cy="3676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E8B5FB09-6415-4C89-AFAD-8A17A8F3EB90}"/>
                </a:ext>
              </a:extLst>
            </p:cNvPr>
            <p:cNvCxnSpPr>
              <a:cxnSpLocks/>
            </p:cNvCxnSpPr>
            <p:nvPr/>
          </p:nvCxnSpPr>
          <p:spPr>
            <a:xfrm>
              <a:off x="3191349" y="694971"/>
              <a:ext cx="0" cy="3676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B97BDB5B-DB0B-4E52-8822-5BF119B8DB07}"/>
                </a:ext>
              </a:extLst>
            </p:cNvPr>
            <p:cNvCxnSpPr>
              <a:cxnSpLocks/>
            </p:cNvCxnSpPr>
            <p:nvPr/>
          </p:nvCxnSpPr>
          <p:spPr>
            <a:xfrm>
              <a:off x="3349448" y="694971"/>
              <a:ext cx="0" cy="3676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46FD3761-85F5-452A-B346-CEDDDF16333D}"/>
                </a:ext>
              </a:extLst>
            </p:cNvPr>
            <p:cNvCxnSpPr>
              <a:cxnSpLocks/>
            </p:cNvCxnSpPr>
            <p:nvPr/>
          </p:nvCxnSpPr>
          <p:spPr>
            <a:xfrm>
              <a:off x="3507546" y="694971"/>
              <a:ext cx="0" cy="3676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36985EC9-43BD-4D47-8E58-A3F4A36612A7}"/>
                </a:ext>
              </a:extLst>
            </p:cNvPr>
            <p:cNvCxnSpPr>
              <a:cxnSpLocks/>
            </p:cNvCxnSpPr>
            <p:nvPr/>
          </p:nvCxnSpPr>
          <p:spPr>
            <a:xfrm>
              <a:off x="3665644" y="694971"/>
              <a:ext cx="0" cy="3676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91356A49-0901-41E5-BCC5-F98313DBBB16}"/>
                </a:ext>
              </a:extLst>
            </p:cNvPr>
            <p:cNvCxnSpPr>
              <a:cxnSpLocks/>
            </p:cNvCxnSpPr>
            <p:nvPr/>
          </p:nvCxnSpPr>
          <p:spPr>
            <a:xfrm>
              <a:off x="3823742" y="694971"/>
              <a:ext cx="0" cy="3676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525E0B63-CBB0-44D7-9E9A-2318F6518731}"/>
                </a:ext>
              </a:extLst>
            </p:cNvPr>
            <p:cNvCxnSpPr>
              <a:cxnSpLocks/>
            </p:cNvCxnSpPr>
            <p:nvPr/>
          </p:nvCxnSpPr>
          <p:spPr>
            <a:xfrm>
              <a:off x="3981841" y="694971"/>
              <a:ext cx="0" cy="3676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6304B805-21A5-4A62-AC6C-79CFFA7C963E}"/>
                </a:ext>
              </a:extLst>
            </p:cNvPr>
            <p:cNvCxnSpPr>
              <a:cxnSpLocks/>
            </p:cNvCxnSpPr>
            <p:nvPr/>
          </p:nvCxnSpPr>
          <p:spPr>
            <a:xfrm>
              <a:off x="4139939" y="694971"/>
              <a:ext cx="0" cy="3676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50B221BE-035A-42C3-848B-8DC1E30D9F6A}"/>
                </a:ext>
              </a:extLst>
            </p:cNvPr>
            <p:cNvCxnSpPr>
              <a:cxnSpLocks/>
            </p:cNvCxnSpPr>
            <p:nvPr/>
          </p:nvCxnSpPr>
          <p:spPr>
            <a:xfrm>
              <a:off x="4298037" y="694971"/>
              <a:ext cx="0" cy="3676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AC66CFB1-1DEA-49E9-ABD7-E9E9870838EC}"/>
                </a:ext>
              </a:extLst>
            </p:cNvPr>
            <p:cNvCxnSpPr>
              <a:cxnSpLocks/>
            </p:cNvCxnSpPr>
            <p:nvPr/>
          </p:nvCxnSpPr>
          <p:spPr>
            <a:xfrm>
              <a:off x="4456136" y="694971"/>
              <a:ext cx="0" cy="3676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7A60A52E-256B-4A15-96F8-699CD6CEF06D}"/>
                </a:ext>
              </a:extLst>
            </p:cNvPr>
            <p:cNvCxnSpPr>
              <a:cxnSpLocks/>
            </p:cNvCxnSpPr>
            <p:nvPr/>
          </p:nvCxnSpPr>
          <p:spPr>
            <a:xfrm>
              <a:off x="4614234" y="694971"/>
              <a:ext cx="0" cy="3676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F0A5646C-94D7-4620-8128-43840F24156B}"/>
                </a:ext>
              </a:extLst>
            </p:cNvPr>
            <p:cNvCxnSpPr>
              <a:cxnSpLocks/>
            </p:cNvCxnSpPr>
            <p:nvPr/>
          </p:nvCxnSpPr>
          <p:spPr>
            <a:xfrm>
              <a:off x="4930431" y="694971"/>
              <a:ext cx="0" cy="3676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BC401AB3-C3CF-4787-8DF7-771094E2F0A2}"/>
                </a:ext>
              </a:extLst>
            </p:cNvPr>
            <p:cNvCxnSpPr>
              <a:cxnSpLocks/>
            </p:cNvCxnSpPr>
            <p:nvPr/>
          </p:nvCxnSpPr>
          <p:spPr>
            <a:xfrm>
              <a:off x="5088529" y="694971"/>
              <a:ext cx="0" cy="3676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B541BB55-287A-4646-9EEE-CC1481375B3A}"/>
                </a:ext>
              </a:extLst>
            </p:cNvPr>
            <p:cNvCxnSpPr>
              <a:cxnSpLocks/>
            </p:cNvCxnSpPr>
            <p:nvPr/>
          </p:nvCxnSpPr>
          <p:spPr>
            <a:xfrm>
              <a:off x="5246627" y="694971"/>
              <a:ext cx="0" cy="3676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C52F9A0C-90EC-455F-972D-6FA928A2E4E0}"/>
                </a:ext>
              </a:extLst>
            </p:cNvPr>
            <p:cNvCxnSpPr>
              <a:cxnSpLocks/>
            </p:cNvCxnSpPr>
            <p:nvPr/>
          </p:nvCxnSpPr>
          <p:spPr>
            <a:xfrm>
              <a:off x="5404725" y="694971"/>
              <a:ext cx="0" cy="3676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DE6D2697-BC35-4FEB-8CB2-B3CE449F0ADC}"/>
                </a:ext>
              </a:extLst>
            </p:cNvPr>
            <p:cNvCxnSpPr>
              <a:cxnSpLocks/>
            </p:cNvCxnSpPr>
            <p:nvPr/>
          </p:nvCxnSpPr>
          <p:spPr>
            <a:xfrm>
              <a:off x="5562824" y="694971"/>
              <a:ext cx="0" cy="3676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5CF6CD5D-FA66-493D-B3CB-4BF95506C0C1}"/>
                </a:ext>
              </a:extLst>
            </p:cNvPr>
            <p:cNvCxnSpPr>
              <a:cxnSpLocks/>
            </p:cNvCxnSpPr>
            <p:nvPr/>
          </p:nvCxnSpPr>
          <p:spPr>
            <a:xfrm>
              <a:off x="5879020" y="694971"/>
              <a:ext cx="0" cy="3676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530BEDF5-F7BA-41E9-8ACD-7553252EB22B}"/>
                </a:ext>
              </a:extLst>
            </p:cNvPr>
            <p:cNvCxnSpPr>
              <a:cxnSpLocks/>
            </p:cNvCxnSpPr>
            <p:nvPr/>
          </p:nvCxnSpPr>
          <p:spPr>
            <a:xfrm>
              <a:off x="6037119" y="694971"/>
              <a:ext cx="0" cy="3676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5AF2D51C-08C8-402D-94AA-B65D1CA54739}"/>
                </a:ext>
              </a:extLst>
            </p:cNvPr>
            <p:cNvCxnSpPr>
              <a:cxnSpLocks/>
            </p:cNvCxnSpPr>
            <p:nvPr/>
          </p:nvCxnSpPr>
          <p:spPr>
            <a:xfrm>
              <a:off x="6195217" y="694971"/>
              <a:ext cx="0" cy="3676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0B635F06-E363-461D-944F-EC4BE8014779}"/>
                </a:ext>
              </a:extLst>
            </p:cNvPr>
            <p:cNvCxnSpPr>
              <a:cxnSpLocks/>
            </p:cNvCxnSpPr>
            <p:nvPr/>
          </p:nvCxnSpPr>
          <p:spPr>
            <a:xfrm>
              <a:off x="6353315" y="694971"/>
              <a:ext cx="0" cy="3676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C849A689-80DD-4D07-8137-AECF5EE27062}"/>
                </a:ext>
              </a:extLst>
            </p:cNvPr>
            <p:cNvCxnSpPr>
              <a:cxnSpLocks/>
            </p:cNvCxnSpPr>
            <p:nvPr/>
          </p:nvCxnSpPr>
          <p:spPr>
            <a:xfrm>
              <a:off x="6511413" y="694971"/>
              <a:ext cx="0" cy="3676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BBE86A86-FEA9-4486-AC1E-83172A819D5C}"/>
                </a:ext>
              </a:extLst>
            </p:cNvPr>
            <p:cNvCxnSpPr>
              <a:cxnSpLocks/>
            </p:cNvCxnSpPr>
            <p:nvPr/>
          </p:nvCxnSpPr>
          <p:spPr>
            <a:xfrm>
              <a:off x="6669512" y="694971"/>
              <a:ext cx="0" cy="3676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826ACB5B-68B0-483C-AE41-14B5002F7A87}"/>
                </a:ext>
              </a:extLst>
            </p:cNvPr>
            <p:cNvCxnSpPr>
              <a:cxnSpLocks/>
            </p:cNvCxnSpPr>
            <p:nvPr/>
          </p:nvCxnSpPr>
          <p:spPr>
            <a:xfrm>
              <a:off x="6827610" y="694971"/>
              <a:ext cx="0" cy="3676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6D0149BD-B147-4EDC-9FAB-4576AE79FC2C}"/>
                </a:ext>
              </a:extLst>
            </p:cNvPr>
            <p:cNvCxnSpPr>
              <a:cxnSpLocks/>
            </p:cNvCxnSpPr>
            <p:nvPr/>
          </p:nvCxnSpPr>
          <p:spPr>
            <a:xfrm>
              <a:off x="6985708" y="694971"/>
              <a:ext cx="0" cy="3676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990C7852-8B45-4A46-A63C-CAD63308826B}"/>
                </a:ext>
              </a:extLst>
            </p:cNvPr>
            <p:cNvCxnSpPr>
              <a:cxnSpLocks/>
            </p:cNvCxnSpPr>
            <p:nvPr/>
          </p:nvCxnSpPr>
          <p:spPr>
            <a:xfrm>
              <a:off x="7143807" y="694971"/>
              <a:ext cx="0" cy="3676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BE793381-90F7-4464-8E92-9B0AC2A1327B}"/>
                </a:ext>
              </a:extLst>
            </p:cNvPr>
            <p:cNvCxnSpPr>
              <a:cxnSpLocks/>
            </p:cNvCxnSpPr>
            <p:nvPr/>
          </p:nvCxnSpPr>
          <p:spPr>
            <a:xfrm>
              <a:off x="7301905" y="694971"/>
              <a:ext cx="0" cy="3676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304FA73A-50CE-4D8C-A77E-70AAFB15D87A}"/>
                </a:ext>
              </a:extLst>
            </p:cNvPr>
            <p:cNvCxnSpPr>
              <a:cxnSpLocks/>
            </p:cNvCxnSpPr>
            <p:nvPr/>
          </p:nvCxnSpPr>
          <p:spPr>
            <a:xfrm>
              <a:off x="4772332" y="694971"/>
              <a:ext cx="0" cy="3676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653091F7-A092-438F-B003-615D95C0E02C}"/>
                </a:ext>
              </a:extLst>
            </p:cNvPr>
            <p:cNvCxnSpPr>
              <a:cxnSpLocks/>
            </p:cNvCxnSpPr>
            <p:nvPr/>
          </p:nvCxnSpPr>
          <p:spPr>
            <a:xfrm>
              <a:off x="5720922" y="603068"/>
              <a:ext cx="0" cy="55141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34B5481B-A57B-4151-841B-7847F5489EA2}"/>
                </a:ext>
              </a:extLst>
            </p:cNvPr>
            <p:cNvCxnSpPr>
              <a:cxnSpLocks/>
            </p:cNvCxnSpPr>
            <p:nvPr/>
          </p:nvCxnSpPr>
          <p:spPr>
            <a:xfrm>
              <a:off x="7459432" y="694971"/>
              <a:ext cx="0" cy="3676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582C5A38-3214-4A3A-AB89-F6F2996AF326}"/>
                </a:ext>
              </a:extLst>
            </p:cNvPr>
            <p:cNvCxnSpPr>
              <a:cxnSpLocks/>
            </p:cNvCxnSpPr>
            <p:nvPr/>
          </p:nvCxnSpPr>
          <p:spPr>
            <a:xfrm>
              <a:off x="7617531" y="694971"/>
              <a:ext cx="0" cy="3676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893F33A3-DF8E-4438-9A44-71555C27FC53}"/>
                </a:ext>
              </a:extLst>
            </p:cNvPr>
            <p:cNvCxnSpPr>
              <a:cxnSpLocks/>
            </p:cNvCxnSpPr>
            <p:nvPr/>
          </p:nvCxnSpPr>
          <p:spPr>
            <a:xfrm>
              <a:off x="7775629" y="694971"/>
              <a:ext cx="0" cy="3676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A744CCC4-1C4C-4F6D-8675-DE28A7C6CCA9}"/>
                </a:ext>
              </a:extLst>
            </p:cNvPr>
            <p:cNvCxnSpPr>
              <a:cxnSpLocks/>
            </p:cNvCxnSpPr>
            <p:nvPr/>
          </p:nvCxnSpPr>
          <p:spPr>
            <a:xfrm>
              <a:off x="7933727" y="694971"/>
              <a:ext cx="0" cy="3676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0A71DF1D-CDFE-4A7E-9532-8C34413D5C0D}"/>
                </a:ext>
              </a:extLst>
            </p:cNvPr>
            <p:cNvCxnSpPr>
              <a:cxnSpLocks/>
            </p:cNvCxnSpPr>
            <p:nvPr/>
          </p:nvCxnSpPr>
          <p:spPr>
            <a:xfrm>
              <a:off x="8091825" y="694971"/>
              <a:ext cx="0" cy="3676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C4BF7B2A-3E44-4F6A-BE49-EC92EEA6F432}"/>
                </a:ext>
              </a:extLst>
            </p:cNvPr>
            <p:cNvCxnSpPr>
              <a:cxnSpLocks/>
            </p:cNvCxnSpPr>
            <p:nvPr/>
          </p:nvCxnSpPr>
          <p:spPr>
            <a:xfrm>
              <a:off x="8249924" y="694971"/>
              <a:ext cx="0" cy="3676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29887500-6D0A-4513-8ECE-33C7846A9462}"/>
                </a:ext>
              </a:extLst>
            </p:cNvPr>
            <p:cNvCxnSpPr>
              <a:cxnSpLocks/>
            </p:cNvCxnSpPr>
            <p:nvPr/>
          </p:nvCxnSpPr>
          <p:spPr>
            <a:xfrm>
              <a:off x="8408022" y="694971"/>
              <a:ext cx="0" cy="3676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67913B64-B4D6-4D65-A51E-C9829532AC6F}"/>
                </a:ext>
              </a:extLst>
            </p:cNvPr>
            <p:cNvCxnSpPr>
              <a:cxnSpLocks/>
            </p:cNvCxnSpPr>
            <p:nvPr/>
          </p:nvCxnSpPr>
          <p:spPr>
            <a:xfrm>
              <a:off x="8566120" y="694971"/>
              <a:ext cx="0" cy="3676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5C8B5A26-9E6D-46D0-93C9-C8A9C1BDEED6}"/>
                </a:ext>
              </a:extLst>
            </p:cNvPr>
            <p:cNvCxnSpPr>
              <a:cxnSpLocks/>
            </p:cNvCxnSpPr>
            <p:nvPr/>
          </p:nvCxnSpPr>
          <p:spPr>
            <a:xfrm>
              <a:off x="8724219" y="694971"/>
              <a:ext cx="0" cy="3676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C6F810D5-1504-4C5B-BCDC-F24DA4A84C8B}"/>
                </a:ext>
              </a:extLst>
            </p:cNvPr>
            <p:cNvCxnSpPr>
              <a:cxnSpLocks/>
            </p:cNvCxnSpPr>
            <p:nvPr/>
          </p:nvCxnSpPr>
          <p:spPr>
            <a:xfrm>
              <a:off x="8882317" y="694971"/>
              <a:ext cx="0" cy="3676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230D9882-C866-4FC4-978A-7E5A7C6B2132}"/>
                </a:ext>
              </a:extLst>
            </p:cNvPr>
            <p:cNvCxnSpPr>
              <a:cxnSpLocks/>
            </p:cNvCxnSpPr>
            <p:nvPr/>
          </p:nvCxnSpPr>
          <p:spPr>
            <a:xfrm>
              <a:off x="7301334" y="603068"/>
              <a:ext cx="0" cy="55141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8922401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AE30D-66CF-4307-8496-4A808EE23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2204864"/>
            <a:ext cx="11521280" cy="3528391"/>
          </a:xfrm>
        </p:spPr>
        <p:txBody>
          <a:bodyPr/>
          <a:lstStyle/>
          <a:p>
            <a:pPr algn="ctr"/>
            <a:r>
              <a:rPr lang="en-US" sz="3200" dirty="0"/>
              <a:t>Locking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F99D7A-875C-4B0A-8F2F-DEB0D3C5C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Title of presentation, author, DD.MM.YY</a:t>
            </a:r>
            <a:endParaRPr lang="en-GB"/>
          </a:p>
          <a:p>
            <a:endParaRPr lang="de-CH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31CF4A-42C0-4B38-8404-510B38334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GB"/>
              <a:t>University of Basel</a:t>
            </a:r>
          </a:p>
          <a:p>
            <a:pPr algn="r"/>
            <a:endParaRPr lang="de-CH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0134F0-E145-4824-9BEB-9E1C63CB0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38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16698976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F6E4A-1BC4-44E4-A660-268B008C0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Legend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EAAEE1-8426-4BBD-A02F-BE6D78FAC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Title of presentation, author, DD.MM.YY</a:t>
            </a:r>
            <a:endParaRPr lang="en-GB"/>
          </a:p>
          <a:p>
            <a:endParaRPr lang="de-CH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D0D5DF-E2E2-465C-A4CC-0C131147D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GB"/>
              <a:t>University of Basel</a:t>
            </a:r>
          </a:p>
          <a:p>
            <a:pPr algn="r"/>
            <a:endParaRPr lang="de-CH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C9E8FF-8A2F-4143-B8BB-4D9C2FF04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39</a:t>
            </a:fld>
            <a:endParaRPr lang="de-CH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29CEB33-551D-4AEF-A83C-C064BFB7FC4E}"/>
              </a:ext>
            </a:extLst>
          </p:cNvPr>
          <p:cNvGrpSpPr/>
          <p:nvPr/>
        </p:nvGrpSpPr>
        <p:grpSpPr>
          <a:xfrm>
            <a:off x="616200" y="1276895"/>
            <a:ext cx="648072" cy="409536"/>
            <a:chOff x="5226042" y="1349294"/>
            <a:chExt cx="648072" cy="409536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960943BC-1482-498F-84B3-9D3924E22ED6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9D9A1230-DA5B-4FAB-9C9E-964878E03981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A541E484-EA1E-409E-B4AC-8F64BD25C613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80492A3D-0405-4C3D-B8F6-3F649D9132C4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8ADEA41-B319-40FB-A5FF-E29349842B7F}"/>
              </a:ext>
            </a:extLst>
          </p:cNvPr>
          <p:cNvGrpSpPr/>
          <p:nvPr/>
        </p:nvGrpSpPr>
        <p:grpSpPr>
          <a:xfrm>
            <a:off x="677244" y="3606892"/>
            <a:ext cx="661457" cy="686204"/>
            <a:chOff x="8877787" y="2178768"/>
            <a:chExt cx="1958603" cy="2031885"/>
          </a:xfrm>
        </p:grpSpPr>
        <p:pic>
          <p:nvPicPr>
            <p:cNvPr id="12" name="Graphic 11" descr="Repeat outline">
              <a:extLst>
                <a:ext uri="{FF2B5EF4-FFF2-40B4-BE49-F238E27FC236}">
                  <a16:creationId xmlns:a16="http://schemas.microsoft.com/office/drawing/2014/main" id="{B6C724CE-AF4B-415C-9263-1F1CAF9D5A9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030075" y="2178768"/>
              <a:ext cx="806315" cy="806315"/>
            </a:xfrm>
            <a:prstGeom prst="rect">
              <a:avLst/>
            </a:prstGeom>
          </p:spPr>
        </p:pic>
        <p:pic>
          <p:nvPicPr>
            <p:cNvPr id="13" name="Graphic 12" descr="Lock with solid fill">
              <a:extLst>
                <a:ext uri="{FF2B5EF4-FFF2-40B4-BE49-F238E27FC236}">
                  <a16:creationId xmlns:a16="http://schemas.microsoft.com/office/drawing/2014/main" id="{E13218D8-C8A7-44BF-9B33-91F77204849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877787" y="2467560"/>
              <a:ext cx="1743093" cy="1743093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5C946B4-CB8F-40F3-8D34-426AC4AAA14C}"/>
              </a:ext>
            </a:extLst>
          </p:cNvPr>
          <p:cNvGrpSpPr/>
          <p:nvPr/>
        </p:nvGrpSpPr>
        <p:grpSpPr>
          <a:xfrm>
            <a:off x="690628" y="4421041"/>
            <a:ext cx="648073" cy="594376"/>
            <a:chOff x="8106538" y="603178"/>
            <a:chExt cx="2103666" cy="1929361"/>
          </a:xfrm>
        </p:grpSpPr>
        <p:pic>
          <p:nvPicPr>
            <p:cNvPr id="15" name="Graphic 14" descr="Lock with solid fill">
              <a:extLst>
                <a:ext uri="{FF2B5EF4-FFF2-40B4-BE49-F238E27FC236}">
                  <a16:creationId xmlns:a16="http://schemas.microsoft.com/office/drawing/2014/main" id="{0E7F6150-E94E-4E94-AEFD-4FBBF5C7A53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106538" y="789446"/>
              <a:ext cx="1743093" cy="1743093"/>
            </a:xfrm>
            <a:prstGeom prst="rect">
              <a:avLst/>
            </a:prstGeom>
          </p:spPr>
        </p:pic>
        <p:pic>
          <p:nvPicPr>
            <p:cNvPr id="16" name="Graphic 15" descr="Pencil outline">
              <a:extLst>
                <a:ext uri="{FF2B5EF4-FFF2-40B4-BE49-F238E27FC236}">
                  <a16:creationId xmlns:a16="http://schemas.microsoft.com/office/drawing/2014/main" id="{E9C44737-4B40-4BEA-8253-07604B26153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444355" y="603178"/>
              <a:ext cx="765849" cy="765849"/>
            </a:xfrm>
            <a:prstGeom prst="rect">
              <a:avLst/>
            </a:prstGeom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C6295C6-5026-4EA1-8BF3-B5D95291BF07}"/>
              </a:ext>
            </a:extLst>
          </p:cNvPr>
          <p:cNvGrpSpPr/>
          <p:nvPr/>
        </p:nvGrpSpPr>
        <p:grpSpPr>
          <a:xfrm>
            <a:off x="690628" y="2865309"/>
            <a:ext cx="724106" cy="632878"/>
            <a:chOff x="761765" y="910429"/>
            <a:chExt cx="2200293" cy="1923085"/>
          </a:xfrm>
        </p:grpSpPr>
        <p:pic>
          <p:nvPicPr>
            <p:cNvPr id="18" name="Graphic 17" descr="Open book outline">
              <a:extLst>
                <a:ext uri="{FF2B5EF4-FFF2-40B4-BE49-F238E27FC236}">
                  <a16:creationId xmlns:a16="http://schemas.microsoft.com/office/drawing/2014/main" id="{B9F81A8E-B71E-43BC-A1CE-02E5FCCE6FC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047658" y="910429"/>
              <a:ext cx="914400" cy="914400"/>
            </a:xfrm>
            <a:prstGeom prst="rect">
              <a:avLst/>
            </a:prstGeom>
          </p:spPr>
        </p:pic>
        <p:pic>
          <p:nvPicPr>
            <p:cNvPr id="19" name="Graphic 18" descr="Lock with solid fill">
              <a:extLst>
                <a:ext uri="{FF2B5EF4-FFF2-40B4-BE49-F238E27FC236}">
                  <a16:creationId xmlns:a16="http://schemas.microsoft.com/office/drawing/2014/main" id="{5D9F5410-8A4B-479C-AFF7-1D0F7E42D18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61765" y="1090421"/>
              <a:ext cx="1743093" cy="1743093"/>
            </a:xfrm>
            <a:prstGeom prst="rect">
              <a:avLst/>
            </a:prstGeom>
          </p:spPr>
        </p:pic>
      </p:grpSp>
      <p:pic>
        <p:nvPicPr>
          <p:cNvPr id="20" name="Graphic 19" descr="User with solid fill">
            <a:extLst>
              <a:ext uri="{FF2B5EF4-FFF2-40B4-BE49-F238E27FC236}">
                <a16:creationId xmlns:a16="http://schemas.microsoft.com/office/drawing/2014/main" id="{9BCA91D8-B5B4-44F7-9849-096211A6431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23293" y="1964444"/>
            <a:ext cx="671661" cy="671661"/>
          </a:xfrm>
          <a:prstGeom prst="rect">
            <a:avLst/>
          </a:prstGeom>
        </p:spPr>
      </p:pic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EB6AD03E-EE94-4906-95B9-FB95EB48CBEE}"/>
              </a:ext>
            </a:extLst>
          </p:cNvPr>
          <p:cNvSpPr/>
          <p:nvPr/>
        </p:nvSpPr>
        <p:spPr>
          <a:xfrm>
            <a:off x="329263" y="5249853"/>
            <a:ext cx="1444870" cy="249603"/>
          </a:xfrm>
          <a:prstGeom prst="roundRect">
            <a:avLst/>
          </a:prstGeom>
          <a:solidFill>
            <a:srgbClr val="2D37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i="1" dirty="0">
                <a:solidFill>
                  <a:schemeClr val="bg1"/>
                </a:solidFill>
                <a:latin typeface="+mj-lt"/>
              </a:rPr>
              <a:t>up-to-date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FA77F628-62E3-4BAE-BE44-2C6C3D969EC4}"/>
              </a:ext>
            </a:extLst>
          </p:cNvPr>
          <p:cNvSpPr/>
          <p:nvPr/>
        </p:nvSpPr>
        <p:spPr>
          <a:xfrm>
            <a:off x="359663" y="5830152"/>
            <a:ext cx="1444870" cy="249603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i="1" dirty="0">
                <a:solidFill>
                  <a:schemeClr val="tx1"/>
                </a:solidFill>
                <a:latin typeface="+mj-lt"/>
              </a:rPr>
              <a:t>refreshable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34B3B99-2CC1-40E7-B834-BE1B65CF8268}"/>
              </a:ext>
            </a:extLst>
          </p:cNvPr>
          <p:cNvSpPr txBox="1"/>
          <p:nvPr/>
        </p:nvSpPr>
        <p:spPr>
          <a:xfrm>
            <a:off x="2351584" y="1340768"/>
            <a:ext cx="8496944" cy="496855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dirty="0"/>
              <a:t>Table entity 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User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sz="1800" b="1" i="1" dirty="0">
                <a:solidFill>
                  <a:srgbClr val="70AD47"/>
                </a:solidFill>
                <a:effectLst/>
                <a:latin typeface="Arial" panose="020B0604020202020204" pitchFamily="34" charset="0"/>
              </a:rPr>
              <a:t>SHARED FRESHNESS LOCK</a:t>
            </a:r>
          </a:p>
          <a:p>
            <a:pPr>
              <a:lnSpc>
                <a:spcPts val="2200"/>
              </a:lnSpc>
            </a:pPr>
            <a:endParaRPr lang="en-US" b="1" i="1" dirty="0">
              <a:solidFill>
                <a:srgbClr val="70AD47"/>
              </a:solidFill>
              <a:latin typeface="Arial" panose="020B0604020202020204" pitchFamily="34" charset="0"/>
            </a:endParaRPr>
          </a:p>
          <a:p>
            <a:pPr>
              <a:lnSpc>
                <a:spcPts val="2200"/>
              </a:lnSpc>
            </a:pPr>
            <a:endParaRPr lang="en-US" b="1" i="1" dirty="0">
              <a:solidFill>
                <a:srgbClr val="70AD47"/>
              </a:solidFill>
              <a:latin typeface="Arial" panose="020B0604020202020204" pitchFamily="34" charset="0"/>
            </a:endParaRPr>
          </a:p>
          <a:p>
            <a:pPr>
              <a:lnSpc>
                <a:spcPts val="2200"/>
              </a:lnSpc>
            </a:pPr>
            <a:r>
              <a:rPr lang="en-US" sz="1800" b="1" i="1" dirty="0">
                <a:solidFill>
                  <a:srgbClr val="FFC000"/>
                </a:solidFill>
                <a:effectLst/>
                <a:latin typeface="Arial" panose="020B0604020202020204" pitchFamily="34" charset="0"/>
              </a:rPr>
              <a:t>EXCLUSIVE REFRESH LOCKS</a:t>
            </a:r>
            <a:endParaRPr lang="en-US" b="1" i="1" dirty="0">
              <a:solidFill>
                <a:srgbClr val="70AD47"/>
              </a:solidFill>
              <a:latin typeface="Arial" panose="020B0604020202020204" pitchFamily="34" charset="0"/>
            </a:endParaRPr>
          </a:p>
          <a:p>
            <a:pPr>
              <a:lnSpc>
                <a:spcPts val="2200"/>
              </a:lnSpc>
            </a:pPr>
            <a:endParaRPr lang="en-US" b="1" i="1" dirty="0">
              <a:solidFill>
                <a:srgbClr val="70AD47"/>
              </a:solidFill>
              <a:latin typeface="Arial" panose="020B0604020202020204" pitchFamily="34" charset="0"/>
            </a:endParaRPr>
          </a:p>
          <a:p>
            <a:pPr>
              <a:lnSpc>
                <a:spcPts val="2200"/>
              </a:lnSpc>
            </a:pPr>
            <a:endParaRPr lang="en-US" b="1" i="1" dirty="0">
              <a:solidFill>
                <a:srgbClr val="70AD47"/>
              </a:solidFill>
              <a:latin typeface="Arial" panose="020B0604020202020204" pitchFamily="34" charset="0"/>
            </a:endParaRPr>
          </a:p>
          <a:p>
            <a:pPr>
              <a:lnSpc>
                <a:spcPts val="2200"/>
              </a:lnSpc>
            </a:pPr>
            <a:r>
              <a:rPr lang="en-US" sz="1800" b="1" i="1" dirty="0">
                <a:solidFill>
                  <a:srgbClr val="E84C22"/>
                </a:solidFill>
                <a:effectLst/>
                <a:latin typeface="Arial" panose="020B0604020202020204" pitchFamily="34" charset="0"/>
              </a:rPr>
              <a:t>EXCLUSIVE UPDATE LOCKS</a:t>
            </a:r>
          </a:p>
          <a:p>
            <a:pPr>
              <a:lnSpc>
                <a:spcPts val="2200"/>
              </a:lnSpc>
            </a:pPr>
            <a:endParaRPr lang="en-US" b="1" i="1" dirty="0">
              <a:solidFill>
                <a:srgbClr val="E84C22"/>
              </a:solidFill>
              <a:latin typeface="Arial" panose="020B0604020202020204" pitchFamily="34" charset="0"/>
            </a:endParaRPr>
          </a:p>
          <a:p>
            <a:pPr>
              <a:lnSpc>
                <a:spcPts val="2200"/>
              </a:lnSpc>
            </a:pPr>
            <a:r>
              <a:rPr lang="en-US" dirty="0"/>
              <a:t>An Adapter that is considered primary and shall always directly be updated by TXs</a:t>
            </a:r>
            <a:endParaRPr lang="en-US" b="1" i="1" dirty="0">
              <a:solidFill>
                <a:srgbClr val="E84C22"/>
              </a:solidFill>
              <a:latin typeface="Arial" panose="020B0604020202020204" pitchFamily="34" charset="0"/>
            </a:endParaRPr>
          </a:p>
          <a:p>
            <a:pPr>
              <a:lnSpc>
                <a:spcPts val="2200"/>
              </a:lnSpc>
            </a:pPr>
            <a:endParaRPr lang="en-US" b="1" i="1" dirty="0">
              <a:solidFill>
                <a:srgbClr val="E84C22"/>
              </a:solidFill>
              <a:latin typeface="Arial" panose="020B0604020202020204" pitchFamily="34" charset="0"/>
            </a:endParaRPr>
          </a:p>
          <a:p>
            <a:pPr>
              <a:lnSpc>
                <a:spcPts val="2200"/>
              </a:lnSpc>
            </a:pPr>
            <a:r>
              <a:rPr lang="en-US" dirty="0"/>
              <a:t>An Adapter that is considered secondary and will only be refreshed by Lazy Replication from primaries</a:t>
            </a:r>
          </a:p>
        </p:txBody>
      </p:sp>
    </p:spTree>
    <p:extLst>
      <p:ext uri="{BB962C8B-B14F-4D97-AF65-F5344CB8AC3E}">
        <p14:creationId xmlns:p14="http://schemas.microsoft.com/office/powerpoint/2010/main" val="4075894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AE30D-66CF-4307-8496-4A808EE23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2204864"/>
            <a:ext cx="11521280" cy="3528391"/>
          </a:xfrm>
        </p:spPr>
        <p:txBody>
          <a:bodyPr/>
          <a:lstStyle/>
          <a:p>
            <a:pPr algn="ctr"/>
            <a:r>
              <a:rPr lang="en-US" sz="3200" dirty="0"/>
              <a:t>Data Placements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F99D7A-875C-4B0A-8F2F-DEB0D3C5C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Title of presentation, author, DD.MM.YY</a:t>
            </a:r>
            <a:endParaRPr lang="en-GB"/>
          </a:p>
          <a:p>
            <a:endParaRPr lang="de-CH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31CF4A-42C0-4B38-8404-510B38334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GB"/>
              <a:t>University of Basel</a:t>
            </a:r>
          </a:p>
          <a:p>
            <a:pPr algn="r"/>
            <a:endParaRPr lang="de-CH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0134F0-E145-4824-9BEB-9E1C63CB0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4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62004304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D87AE8A2-40F3-4522-82CC-2ECEAFA51E34}"/>
              </a:ext>
            </a:extLst>
          </p:cNvPr>
          <p:cNvGrpSpPr/>
          <p:nvPr/>
        </p:nvGrpSpPr>
        <p:grpSpPr>
          <a:xfrm>
            <a:off x="5461115" y="2102893"/>
            <a:ext cx="5965584" cy="3107084"/>
            <a:chOff x="2927648" y="1702990"/>
            <a:chExt cx="5965584" cy="3107084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600CCACE-3ABA-46D3-95DE-FC60F152B7A7}"/>
                </a:ext>
              </a:extLst>
            </p:cNvPr>
            <p:cNvSpPr/>
            <p:nvPr/>
          </p:nvSpPr>
          <p:spPr>
            <a:xfrm>
              <a:off x="2942684" y="1772816"/>
              <a:ext cx="5950548" cy="3037258"/>
            </a:xfrm>
            <a:prstGeom prst="ellipse">
              <a:avLst/>
            </a:prstGeom>
            <a:solidFill>
              <a:srgbClr val="C3CED5"/>
            </a:solidFill>
            <a:ln w="25400" cap="flat" cmpd="sng" algn="ctr">
              <a:noFill/>
              <a:prstDash val="soli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6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 err="1">
                <a:solidFill>
                  <a:srgbClr val="000000"/>
                </a:solidFill>
                <a:latin typeface="E+H Serif" pitchFamily="18" charset="0"/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6E7E587D-4405-4093-B7BF-FF77F28AA4B6}"/>
                </a:ext>
              </a:extLst>
            </p:cNvPr>
            <p:cNvSpPr/>
            <p:nvPr/>
          </p:nvSpPr>
          <p:spPr>
            <a:xfrm>
              <a:off x="2927648" y="1702990"/>
              <a:ext cx="5950548" cy="3035076"/>
            </a:xfrm>
            <a:prstGeom prst="ellipse">
              <a:avLst/>
            </a:prstGeom>
            <a:solidFill>
              <a:srgbClr val="E6ECF0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rgbClr val="000000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 err="1">
                <a:solidFill>
                  <a:srgbClr val="000000"/>
                </a:solidFill>
                <a:latin typeface="E+H Serif" pitchFamily="18" charset="0"/>
              </a:endParaRPr>
            </a:p>
          </p:txBody>
        </p:sp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0EE476-17AC-4250-9B66-53F3A95B5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GB"/>
              <a:t>University of Basel</a:t>
            </a:r>
          </a:p>
          <a:p>
            <a:pPr algn="r"/>
            <a:endParaRPr lang="de-CH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1CE04F-E07D-4664-A366-45AAE7184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40</a:t>
            </a:fld>
            <a:endParaRPr lang="de-CH" dirty="0"/>
          </a:p>
        </p:txBody>
      </p:sp>
      <p:sp>
        <p:nvSpPr>
          <p:cNvPr id="8" name="Datumsplatzhalter 2">
            <a:extLst>
              <a:ext uri="{FF2B5EF4-FFF2-40B4-BE49-F238E27FC236}">
                <a16:creationId xmlns:a16="http://schemas.microsoft.com/office/drawing/2014/main" id="{E3D230CB-3466-4803-A244-8F3BB3C277B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4800" y="6524626"/>
            <a:ext cx="3096904" cy="180000"/>
          </a:xfrm>
        </p:spPr>
        <p:txBody>
          <a:bodyPr/>
          <a:lstStyle/>
          <a:p>
            <a:r>
              <a:rPr lang="de-DE" dirty="0" err="1"/>
              <a:t>Freshness</a:t>
            </a:r>
            <a:r>
              <a:rPr lang="de-DE" dirty="0"/>
              <a:t>-Aware Data Management in </a:t>
            </a:r>
            <a:r>
              <a:rPr lang="de-DE" dirty="0" err="1"/>
              <a:t>Polypheny</a:t>
            </a:r>
            <a:r>
              <a:rPr lang="de-DE" dirty="0"/>
              <a:t>-DB , Marc Hennemann, 05.11.2021</a:t>
            </a:r>
            <a:endParaRPr lang="en-GB" dirty="0"/>
          </a:p>
          <a:p>
            <a:endParaRPr lang="de-CH" dirty="0"/>
          </a:p>
        </p:txBody>
      </p:sp>
      <p:pic>
        <p:nvPicPr>
          <p:cNvPr id="9" name="Graphic 8" descr="User with solid fill">
            <a:extLst>
              <a:ext uri="{FF2B5EF4-FFF2-40B4-BE49-F238E27FC236}">
                <a16:creationId xmlns:a16="http://schemas.microsoft.com/office/drawing/2014/main" id="{E69787FA-81D1-468A-9C88-46E6BE6F10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8620" y="1998473"/>
            <a:ext cx="671661" cy="671661"/>
          </a:xfrm>
          <a:prstGeom prst="rect">
            <a:avLst/>
          </a:prstGeom>
        </p:spPr>
      </p:pic>
      <p:sp>
        <p:nvSpPr>
          <p:cNvPr id="10" name="Cylinder 9">
            <a:extLst>
              <a:ext uri="{FF2B5EF4-FFF2-40B4-BE49-F238E27FC236}">
                <a16:creationId xmlns:a16="http://schemas.microsoft.com/office/drawing/2014/main" id="{C6771C17-4587-4D1D-9AC3-93F4B3E9FF55}"/>
              </a:ext>
            </a:extLst>
          </p:cNvPr>
          <p:cNvSpPr/>
          <p:nvPr/>
        </p:nvSpPr>
        <p:spPr>
          <a:xfrm>
            <a:off x="7218153" y="1676400"/>
            <a:ext cx="878478" cy="11487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ylinder 10">
            <a:extLst>
              <a:ext uri="{FF2B5EF4-FFF2-40B4-BE49-F238E27FC236}">
                <a16:creationId xmlns:a16="http://schemas.microsoft.com/office/drawing/2014/main" id="{CEC1F2FB-785A-4030-8452-39806B0E2852}"/>
              </a:ext>
            </a:extLst>
          </p:cNvPr>
          <p:cNvSpPr/>
          <p:nvPr/>
        </p:nvSpPr>
        <p:spPr>
          <a:xfrm>
            <a:off x="10016369" y="2464154"/>
            <a:ext cx="878478" cy="11487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ylinder 11">
            <a:extLst>
              <a:ext uri="{FF2B5EF4-FFF2-40B4-BE49-F238E27FC236}">
                <a16:creationId xmlns:a16="http://schemas.microsoft.com/office/drawing/2014/main" id="{D8F3A8AC-C7C2-4D1D-9DEC-D82108349B6D}"/>
              </a:ext>
            </a:extLst>
          </p:cNvPr>
          <p:cNvSpPr/>
          <p:nvPr/>
        </p:nvSpPr>
        <p:spPr>
          <a:xfrm>
            <a:off x="7987329" y="3977045"/>
            <a:ext cx="878478" cy="11487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0CB7BE2-1E22-49AD-8215-18FF5B0F8B52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1290281" y="2334304"/>
            <a:ext cx="133038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B490AE5-6953-498F-A09F-6997F044B0B8}"/>
              </a:ext>
            </a:extLst>
          </p:cNvPr>
          <p:cNvSpPr txBox="1"/>
          <p:nvPr/>
        </p:nvSpPr>
        <p:spPr>
          <a:xfrm>
            <a:off x="7290527" y="1379291"/>
            <a:ext cx="878477" cy="29644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dirty="0"/>
              <a:t>Store 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561B46C-AECB-438B-9D73-40EA0DF59EAA}"/>
              </a:ext>
            </a:extLst>
          </p:cNvPr>
          <p:cNvSpPr txBox="1"/>
          <p:nvPr/>
        </p:nvSpPr>
        <p:spPr>
          <a:xfrm>
            <a:off x="8021549" y="5162895"/>
            <a:ext cx="1189724" cy="34538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dirty="0"/>
              <a:t>Store 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89A6BF5-3299-4A8D-B854-34EC1FCB7F85}"/>
              </a:ext>
            </a:extLst>
          </p:cNvPr>
          <p:cNvSpPr txBox="1"/>
          <p:nvPr/>
        </p:nvSpPr>
        <p:spPr>
          <a:xfrm>
            <a:off x="10088742" y="2167045"/>
            <a:ext cx="1189724" cy="34538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dirty="0"/>
              <a:t>Store B</a:t>
            </a:r>
          </a:p>
          <a:p>
            <a:pPr>
              <a:lnSpc>
                <a:spcPts val="2200"/>
              </a:lnSpc>
            </a:pP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753A575-2F8A-4760-B701-2502E1BBC14C}"/>
              </a:ext>
            </a:extLst>
          </p:cNvPr>
          <p:cNvSpPr txBox="1"/>
          <p:nvPr/>
        </p:nvSpPr>
        <p:spPr>
          <a:xfrm>
            <a:off x="1750649" y="2060820"/>
            <a:ext cx="914400" cy="3315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i="1" dirty="0"/>
              <a:t>write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1999661-29C6-472B-8834-F387374CEDAE}"/>
              </a:ext>
            </a:extLst>
          </p:cNvPr>
          <p:cNvGrpSpPr/>
          <p:nvPr/>
        </p:nvGrpSpPr>
        <p:grpSpPr>
          <a:xfrm>
            <a:off x="2627533" y="1292824"/>
            <a:ext cx="1978606" cy="4677311"/>
            <a:chOff x="3342168" y="1292824"/>
            <a:chExt cx="1312719" cy="4677311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D2DC757-5A6B-469D-A706-0258A55BAF82}"/>
                </a:ext>
              </a:extLst>
            </p:cNvPr>
            <p:cNvSpPr/>
            <p:nvPr/>
          </p:nvSpPr>
          <p:spPr>
            <a:xfrm>
              <a:off x="3342168" y="1292824"/>
              <a:ext cx="1312719" cy="4585387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19050">
              <a:solidFill>
                <a:schemeClr val="tx1"/>
              </a:solidFill>
              <a:prstDash val="dash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pic>
          <p:nvPicPr>
            <p:cNvPr id="36" name="Picture 35" descr="Logo&#10;&#10;Description automatically generated">
              <a:extLst>
                <a:ext uri="{FF2B5EF4-FFF2-40B4-BE49-F238E27FC236}">
                  <a16:creationId xmlns:a16="http://schemas.microsoft.com/office/drawing/2014/main" id="{FD95B03B-894F-45DA-A239-A7F176990BF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65060" y="5253696"/>
              <a:ext cx="488644" cy="716439"/>
            </a:xfrm>
            <a:prstGeom prst="rect">
              <a:avLst/>
            </a:prstGeom>
          </p:spPr>
        </p:pic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AA96A36B-1CAB-4E7A-A573-AA968A8F17B3}"/>
              </a:ext>
            </a:extLst>
          </p:cNvPr>
          <p:cNvGrpSpPr/>
          <p:nvPr/>
        </p:nvGrpSpPr>
        <p:grpSpPr>
          <a:xfrm>
            <a:off x="8179863" y="4477979"/>
            <a:ext cx="466095" cy="294539"/>
            <a:chOff x="5226042" y="1349294"/>
            <a:chExt cx="648072" cy="409536"/>
          </a:xfrm>
        </p:grpSpPr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777E63AA-3763-4FE6-9DDC-9839DF0AEC22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58" name="Rectangle: Rounded Corners 57">
              <a:extLst>
                <a:ext uri="{FF2B5EF4-FFF2-40B4-BE49-F238E27FC236}">
                  <a16:creationId xmlns:a16="http://schemas.microsoft.com/office/drawing/2014/main" id="{97FB8837-18AE-4E6A-9784-91F3E4B93CCE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59" name="Rectangle: Rounded Corners 58">
              <a:extLst>
                <a:ext uri="{FF2B5EF4-FFF2-40B4-BE49-F238E27FC236}">
                  <a16:creationId xmlns:a16="http://schemas.microsoft.com/office/drawing/2014/main" id="{832CEEC3-3866-44B7-86A2-CB572204256E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60" name="Rectangle: Rounded Corners 59">
              <a:extLst>
                <a:ext uri="{FF2B5EF4-FFF2-40B4-BE49-F238E27FC236}">
                  <a16:creationId xmlns:a16="http://schemas.microsoft.com/office/drawing/2014/main" id="{8317B882-EE01-46E5-9D94-B5269D2D4911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CCB20586-120F-46D5-B3E0-2AC643B285E6}"/>
              </a:ext>
            </a:extLst>
          </p:cNvPr>
          <p:cNvGrpSpPr/>
          <p:nvPr/>
        </p:nvGrpSpPr>
        <p:grpSpPr>
          <a:xfrm>
            <a:off x="7435311" y="2162834"/>
            <a:ext cx="466095" cy="294539"/>
            <a:chOff x="5226042" y="1349294"/>
            <a:chExt cx="648072" cy="409536"/>
          </a:xfrm>
        </p:grpSpPr>
        <p:sp>
          <p:nvSpPr>
            <p:cNvPr id="67" name="Rectangle: Rounded Corners 66">
              <a:extLst>
                <a:ext uri="{FF2B5EF4-FFF2-40B4-BE49-F238E27FC236}">
                  <a16:creationId xmlns:a16="http://schemas.microsoft.com/office/drawing/2014/main" id="{197628DE-CF86-4D99-931C-D77024CFC4FB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68" name="Rectangle: Rounded Corners 67">
              <a:extLst>
                <a:ext uri="{FF2B5EF4-FFF2-40B4-BE49-F238E27FC236}">
                  <a16:creationId xmlns:a16="http://schemas.microsoft.com/office/drawing/2014/main" id="{9BF663BE-F27A-4064-BFD2-3F11E1C764ED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69" name="Rectangle: Rounded Corners 68">
              <a:extLst>
                <a:ext uri="{FF2B5EF4-FFF2-40B4-BE49-F238E27FC236}">
                  <a16:creationId xmlns:a16="http://schemas.microsoft.com/office/drawing/2014/main" id="{6398EE34-D0F3-4B59-9722-29F523C9FBB1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70" name="Rectangle: Rounded Corners 69">
              <a:extLst>
                <a:ext uri="{FF2B5EF4-FFF2-40B4-BE49-F238E27FC236}">
                  <a16:creationId xmlns:a16="http://schemas.microsoft.com/office/drawing/2014/main" id="{39CDC385-D9AD-4794-9716-47BC433082FC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2EEAD1EC-AEE2-4E4A-92AD-73B146865A26}"/>
              </a:ext>
            </a:extLst>
          </p:cNvPr>
          <p:cNvGrpSpPr/>
          <p:nvPr/>
        </p:nvGrpSpPr>
        <p:grpSpPr>
          <a:xfrm>
            <a:off x="10234434" y="2926011"/>
            <a:ext cx="466095" cy="294539"/>
            <a:chOff x="5226042" y="1349294"/>
            <a:chExt cx="648072" cy="409536"/>
          </a:xfrm>
        </p:grpSpPr>
        <p:sp>
          <p:nvSpPr>
            <p:cNvPr id="72" name="Rectangle: Rounded Corners 71">
              <a:extLst>
                <a:ext uri="{FF2B5EF4-FFF2-40B4-BE49-F238E27FC236}">
                  <a16:creationId xmlns:a16="http://schemas.microsoft.com/office/drawing/2014/main" id="{686DA98E-4051-4F26-BFAE-D7238D1F525C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73" name="Rectangle: Rounded Corners 72">
              <a:extLst>
                <a:ext uri="{FF2B5EF4-FFF2-40B4-BE49-F238E27FC236}">
                  <a16:creationId xmlns:a16="http://schemas.microsoft.com/office/drawing/2014/main" id="{914E2ABE-57E0-4361-ACC4-290A3E6BF32B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74" name="Rectangle: Rounded Corners 73">
              <a:extLst>
                <a:ext uri="{FF2B5EF4-FFF2-40B4-BE49-F238E27FC236}">
                  <a16:creationId xmlns:a16="http://schemas.microsoft.com/office/drawing/2014/main" id="{7DA8801B-4BC8-4C77-AED0-E0E440EBDFC7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75" name="Rectangle: Rounded Corners 74">
              <a:extLst>
                <a:ext uri="{FF2B5EF4-FFF2-40B4-BE49-F238E27FC236}">
                  <a16:creationId xmlns:a16="http://schemas.microsoft.com/office/drawing/2014/main" id="{ED65520B-6392-4253-A208-1BB58E77B40B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94BF7D6D-136B-467E-B3D1-5238712441BC}"/>
              </a:ext>
            </a:extLst>
          </p:cNvPr>
          <p:cNvSpPr/>
          <p:nvPr/>
        </p:nvSpPr>
        <p:spPr>
          <a:xfrm>
            <a:off x="7901312" y="1789037"/>
            <a:ext cx="1444870" cy="249603"/>
          </a:xfrm>
          <a:prstGeom prst="roundRect">
            <a:avLst/>
          </a:prstGeom>
          <a:solidFill>
            <a:srgbClr val="2D37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i="1" dirty="0">
                <a:solidFill>
                  <a:schemeClr val="bg1"/>
                </a:solidFill>
                <a:latin typeface="+mj-lt"/>
              </a:rPr>
              <a:t>up-to-date</a:t>
            </a:r>
          </a:p>
        </p:txBody>
      </p: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0EC44C86-144A-4B39-AC29-377123910DE5}"/>
              </a:ext>
            </a:extLst>
          </p:cNvPr>
          <p:cNvSpPr/>
          <p:nvPr/>
        </p:nvSpPr>
        <p:spPr>
          <a:xfrm>
            <a:off x="10670282" y="2570951"/>
            <a:ext cx="1444870" cy="249603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i="1" dirty="0">
                <a:solidFill>
                  <a:schemeClr val="tx1"/>
                </a:solidFill>
                <a:latin typeface="+mj-lt"/>
              </a:rPr>
              <a:t>refreshable</a:t>
            </a:r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3A01E356-9771-4FA5-A48D-6B262308AC8A}"/>
              </a:ext>
            </a:extLst>
          </p:cNvPr>
          <p:cNvSpPr/>
          <p:nvPr/>
        </p:nvSpPr>
        <p:spPr>
          <a:xfrm>
            <a:off x="8637814" y="4082815"/>
            <a:ext cx="1444870" cy="249603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i="1" dirty="0">
                <a:solidFill>
                  <a:schemeClr val="tx1"/>
                </a:solidFill>
                <a:latin typeface="+mj-lt"/>
              </a:rPr>
              <a:t>refreshable</a:t>
            </a: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821BCE10-6EAC-4B42-8AE2-E42E44A5A9EC}"/>
              </a:ext>
            </a:extLst>
          </p:cNvPr>
          <p:cNvGrpSpPr/>
          <p:nvPr/>
        </p:nvGrpSpPr>
        <p:grpSpPr>
          <a:xfrm>
            <a:off x="2801909" y="2670134"/>
            <a:ext cx="648072" cy="409536"/>
            <a:chOff x="5226042" y="1349294"/>
            <a:chExt cx="648072" cy="409536"/>
          </a:xfrm>
        </p:grpSpPr>
        <p:sp>
          <p:nvSpPr>
            <p:cNvPr id="90" name="Rectangle: Rounded Corners 89">
              <a:extLst>
                <a:ext uri="{FF2B5EF4-FFF2-40B4-BE49-F238E27FC236}">
                  <a16:creationId xmlns:a16="http://schemas.microsoft.com/office/drawing/2014/main" id="{5CAD9613-2D62-4D44-AD23-8227F56DD1DB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91" name="Rectangle: Rounded Corners 90">
              <a:extLst>
                <a:ext uri="{FF2B5EF4-FFF2-40B4-BE49-F238E27FC236}">
                  <a16:creationId xmlns:a16="http://schemas.microsoft.com/office/drawing/2014/main" id="{0F12A586-B8CA-4DA0-89DC-B022A3BFDCC8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92" name="Rectangle: Rounded Corners 91">
              <a:extLst>
                <a:ext uri="{FF2B5EF4-FFF2-40B4-BE49-F238E27FC236}">
                  <a16:creationId xmlns:a16="http://schemas.microsoft.com/office/drawing/2014/main" id="{FAB7BF1F-26A5-4B07-9CE8-45F859B7662F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93" name="Rectangle: Rounded Corners 92">
              <a:extLst>
                <a:ext uri="{FF2B5EF4-FFF2-40B4-BE49-F238E27FC236}">
                  <a16:creationId xmlns:a16="http://schemas.microsoft.com/office/drawing/2014/main" id="{46275696-F081-4FAA-BFBA-1BFF4DE11CBA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sp>
        <p:nvSpPr>
          <p:cNvPr id="94" name="TextBox 93">
            <a:extLst>
              <a:ext uri="{FF2B5EF4-FFF2-40B4-BE49-F238E27FC236}">
                <a16:creationId xmlns:a16="http://schemas.microsoft.com/office/drawing/2014/main" id="{87D83D6C-601D-4CA5-90F8-B9DF7262A910}"/>
              </a:ext>
            </a:extLst>
          </p:cNvPr>
          <p:cNvSpPr txBox="1"/>
          <p:nvPr/>
        </p:nvSpPr>
        <p:spPr>
          <a:xfrm>
            <a:off x="1415480" y="221332"/>
            <a:ext cx="3672408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2800" dirty="0"/>
              <a:t>1. Scenario - Write</a:t>
            </a:r>
          </a:p>
        </p:txBody>
      </p:sp>
    </p:spTree>
    <p:extLst>
      <p:ext uri="{BB962C8B-B14F-4D97-AF65-F5344CB8AC3E}">
        <p14:creationId xmlns:p14="http://schemas.microsoft.com/office/powerpoint/2010/main" val="1170082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D87AE8A2-40F3-4522-82CC-2ECEAFA51E34}"/>
              </a:ext>
            </a:extLst>
          </p:cNvPr>
          <p:cNvGrpSpPr/>
          <p:nvPr/>
        </p:nvGrpSpPr>
        <p:grpSpPr>
          <a:xfrm>
            <a:off x="5461115" y="2102893"/>
            <a:ext cx="5965584" cy="3107084"/>
            <a:chOff x="2927648" y="1702990"/>
            <a:chExt cx="5965584" cy="3107084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600CCACE-3ABA-46D3-95DE-FC60F152B7A7}"/>
                </a:ext>
              </a:extLst>
            </p:cNvPr>
            <p:cNvSpPr/>
            <p:nvPr/>
          </p:nvSpPr>
          <p:spPr>
            <a:xfrm>
              <a:off x="2942684" y="1772816"/>
              <a:ext cx="5950548" cy="3037258"/>
            </a:xfrm>
            <a:prstGeom prst="ellipse">
              <a:avLst/>
            </a:prstGeom>
            <a:solidFill>
              <a:srgbClr val="C3CED5"/>
            </a:solidFill>
            <a:ln w="25400" cap="flat" cmpd="sng" algn="ctr">
              <a:noFill/>
              <a:prstDash val="soli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6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 err="1">
                <a:solidFill>
                  <a:srgbClr val="000000"/>
                </a:solidFill>
                <a:latin typeface="E+H Serif" pitchFamily="18" charset="0"/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6E7E587D-4405-4093-B7BF-FF77F28AA4B6}"/>
                </a:ext>
              </a:extLst>
            </p:cNvPr>
            <p:cNvSpPr/>
            <p:nvPr/>
          </p:nvSpPr>
          <p:spPr>
            <a:xfrm>
              <a:off x="2927648" y="1702990"/>
              <a:ext cx="5950548" cy="3035076"/>
            </a:xfrm>
            <a:prstGeom prst="ellipse">
              <a:avLst/>
            </a:prstGeom>
            <a:solidFill>
              <a:srgbClr val="E6ECF0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rgbClr val="000000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 err="1">
                <a:solidFill>
                  <a:srgbClr val="000000"/>
                </a:solidFill>
                <a:latin typeface="E+H Serif" pitchFamily="18" charset="0"/>
              </a:endParaRPr>
            </a:p>
          </p:txBody>
        </p:sp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0EE476-17AC-4250-9B66-53F3A95B5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GB"/>
              <a:t>University of Basel</a:t>
            </a:r>
          </a:p>
          <a:p>
            <a:pPr algn="r"/>
            <a:endParaRPr lang="de-CH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1CE04F-E07D-4664-A366-45AAE7184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41</a:t>
            </a:fld>
            <a:endParaRPr lang="de-CH" dirty="0"/>
          </a:p>
        </p:txBody>
      </p:sp>
      <p:sp>
        <p:nvSpPr>
          <p:cNvPr id="8" name="Datumsplatzhalter 2">
            <a:extLst>
              <a:ext uri="{FF2B5EF4-FFF2-40B4-BE49-F238E27FC236}">
                <a16:creationId xmlns:a16="http://schemas.microsoft.com/office/drawing/2014/main" id="{E3D230CB-3466-4803-A244-8F3BB3C277B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4800" y="6524626"/>
            <a:ext cx="3096904" cy="180000"/>
          </a:xfrm>
        </p:spPr>
        <p:txBody>
          <a:bodyPr/>
          <a:lstStyle/>
          <a:p>
            <a:r>
              <a:rPr lang="de-DE" dirty="0" err="1"/>
              <a:t>Freshness</a:t>
            </a:r>
            <a:r>
              <a:rPr lang="de-DE" dirty="0"/>
              <a:t>-Aware Data Management in </a:t>
            </a:r>
            <a:r>
              <a:rPr lang="de-DE" dirty="0" err="1"/>
              <a:t>Polypheny</a:t>
            </a:r>
            <a:r>
              <a:rPr lang="de-DE" dirty="0"/>
              <a:t>-DB , Marc Hennemann, 05.11.2021</a:t>
            </a:r>
            <a:endParaRPr lang="en-GB" dirty="0"/>
          </a:p>
          <a:p>
            <a:endParaRPr lang="de-CH" dirty="0"/>
          </a:p>
        </p:txBody>
      </p:sp>
      <p:pic>
        <p:nvPicPr>
          <p:cNvPr id="9" name="Graphic 8" descr="User with solid fill">
            <a:extLst>
              <a:ext uri="{FF2B5EF4-FFF2-40B4-BE49-F238E27FC236}">
                <a16:creationId xmlns:a16="http://schemas.microsoft.com/office/drawing/2014/main" id="{E69787FA-81D1-468A-9C88-46E6BE6F10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8620" y="1998473"/>
            <a:ext cx="671661" cy="671661"/>
          </a:xfrm>
          <a:prstGeom prst="rect">
            <a:avLst/>
          </a:prstGeom>
        </p:spPr>
      </p:pic>
      <p:sp>
        <p:nvSpPr>
          <p:cNvPr id="10" name="Cylinder 9">
            <a:extLst>
              <a:ext uri="{FF2B5EF4-FFF2-40B4-BE49-F238E27FC236}">
                <a16:creationId xmlns:a16="http://schemas.microsoft.com/office/drawing/2014/main" id="{C6771C17-4587-4D1D-9AC3-93F4B3E9FF55}"/>
              </a:ext>
            </a:extLst>
          </p:cNvPr>
          <p:cNvSpPr/>
          <p:nvPr/>
        </p:nvSpPr>
        <p:spPr>
          <a:xfrm>
            <a:off x="7218153" y="1676400"/>
            <a:ext cx="878478" cy="11487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ylinder 10">
            <a:extLst>
              <a:ext uri="{FF2B5EF4-FFF2-40B4-BE49-F238E27FC236}">
                <a16:creationId xmlns:a16="http://schemas.microsoft.com/office/drawing/2014/main" id="{CEC1F2FB-785A-4030-8452-39806B0E2852}"/>
              </a:ext>
            </a:extLst>
          </p:cNvPr>
          <p:cNvSpPr/>
          <p:nvPr/>
        </p:nvSpPr>
        <p:spPr>
          <a:xfrm>
            <a:off x="10016369" y="2464154"/>
            <a:ext cx="878478" cy="11487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ylinder 11">
            <a:extLst>
              <a:ext uri="{FF2B5EF4-FFF2-40B4-BE49-F238E27FC236}">
                <a16:creationId xmlns:a16="http://schemas.microsoft.com/office/drawing/2014/main" id="{D8F3A8AC-C7C2-4D1D-9DEC-D82108349B6D}"/>
              </a:ext>
            </a:extLst>
          </p:cNvPr>
          <p:cNvSpPr/>
          <p:nvPr/>
        </p:nvSpPr>
        <p:spPr>
          <a:xfrm>
            <a:off x="7987329" y="3977045"/>
            <a:ext cx="878478" cy="11487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0CB7BE2-1E22-49AD-8215-18FF5B0F8B52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1290281" y="2334304"/>
            <a:ext cx="133038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B490AE5-6953-498F-A09F-6997F044B0B8}"/>
              </a:ext>
            </a:extLst>
          </p:cNvPr>
          <p:cNvSpPr txBox="1"/>
          <p:nvPr/>
        </p:nvSpPr>
        <p:spPr>
          <a:xfrm>
            <a:off x="7290527" y="1379291"/>
            <a:ext cx="878477" cy="29644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dirty="0"/>
              <a:t>Store 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561B46C-AECB-438B-9D73-40EA0DF59EAA}"/>
              </a:ext>
            </a:extLst>
          </p:cNvPr>
          <p:cNvSpPr txBox="1"/>
          <p:nvPr/>
        </p:nvSpPr>
        <p:spPr>
          <a:xfrm>
            <a:off x="8021549" y="5162895"/>
            <a:ext cx="1189724" cy="34538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dirty="0"/>
              <a:t>Store 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89A6BF5-3299-4A8D-B854-34EC1FCB7F85}"/>
              </a:ext>
            </a:extLst>
          </p:cNvPr>
          <p:cNvSpPr txBox="1"/>
          <p:nvPr/>
        </p:nvSpPr>
        <p:spPr>
          <a:xfrm>
            <a:off x="10088742" y="2167045"/>
            <a:ext cx="1189724" cy="34538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dirty="0"/>
              <a:t>Store B</a:t>
            </a:r>
          </a:p>
          <a:p>
            <a:pPr>
              <a:lnSpc>
                <a:spcPts val="2200"/>
              </a:lnSpc>
            </a:pP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753A575-2F8A-4760-B701-2502E1BBC14C}"/>
              </a:ext>
            </a:extLst>
          </p:cNvPr>
          <p:cNvSpPr txBox="1"/>
          <p:nvPr/>
        </p:nvSpPr>
        <p:spPr>
          <a:xfrm>
            <a:off x="1750649" y="2060820"/>
            <a:ext cx="914400" cy="3315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i="1" dirty="0"/>
              <a:t>write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1999661-29C6-472B-8834-F387374CEDAE}"/>
              </a:ext>
            </a:extLst>
          </p:cNvPr>
          <p:cNvGrpSpPr/>
          <p:nvPr/>
        </p:nvGrpSpPr>
        <p:grpSpPr>
          <a:xfrm>
            <a:off x="2627533" y="1292824"/>
            <a:ext cx="1978606" cy="4677311"/>
            <a:chOff x="3342168" y="1292824"/>
            <a:chExt cx="1312719" cy="4677311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D2DC757-5A6B-469D-A706-0258A55BAF82}"/>
                </a:ext>
              </a:extLst>
            </p:cNvPr>
            <p:cNvSpPr/>
            <p:nvPr/>
          </p:nvSpPr>
          <p:spPr>
            <a:xfrm>
              <a:off x="3342168" y="1292824"/>
              <a:ext cx="1312719" cy="4585387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19050">
              <a:solidFill>
                <a:schemeClr val="tx1"/>
              </a:solidFill>
              <a:prstDash val="dash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pic>
          <p:nvPicPr>
            <p:cNvPr id="36" name="Picture 35" descr="Logo&#10;&#10;Description automatically generated">
              <a:extLst>
                <a:ext uri="{FF2B5EF4-FFF2-40B4-BE49-F238E27FC236}">
                  <a16:creationId xmlns:a16="http://schemas.microsoft.com/office/drawing/2014/main" id="{FD95B03B-894F-45DA-A239-A7F176990BF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65060" y="5253696"/>
              <a:ext cx="488644" cy="716439"/>
            </a:xfrm>
            <a:prstGeom prst="rect">
              <a:avLst/>
            </a:prstGeom>
          </p:spPr>
        </p:pic>
      </p:grp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F5439BB-30DF-4BA3-B393-CF4811ABB183}"/>
              </a:ext>
            </a:extLst>
          </p:cNvPr>
          <p:cNvCxnSpPr>
            <a:cxnSpLocks/>
            <a:stCxn id="37" idx="3"/>
            <a:endCxn id="10" idx="2"/>
          </p:cNvCxnSpPr>
          <p:nvPr/>
        </p:nvCxnSpPr>
        <p:spPr>
          <a:xfrm flipV="1">
            <a:off x="4606139" y="2250796"/>
            <a:ext cx="2612014" cy="133472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56" name="Group 55">
            <a:extLst>
              <a:ext uri="{FF2B5EF4-FFF2-40B4-BE49-F238E27FC236}">
                <a16:creationId xmlns:a16="http://schemas.microsoft.com/office/drawing/2014/main" id="{AA96A36B-1CAB-4E7A-A573-AA968A8F17B3}"/>
              </a:ext>
            </a:extLst>
          </p:cNvPr>
          <p:cNvGrpSpPr/>
          <p:nvPr/>
        </p:nvGrpSpPr>
        <p:grpSpPr>
          <a:xfrm>
            <a:off x="8179863" y="4477979"/>
            <a:ext cx="466095" cy="294539"/>
            <a:chOff x="5226042" y="1349294"/>
            <a:chExt cx="648072" cy="409536"/>
          </a:xfrm>
        </p:grpSpPr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777E63AA-3763-4FE6-9DDC-9839DF0AEC22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58" name="Rectangle: Rounded Corners 57">
              <a:extLst>
                <a:ext uri="{FF2B5EF4-FFF2-40B4-BE49-F238E27FC236}">
                  <a16:creationId xmlns:a16="http://schemas.microsoft.com/office/drawing/2014/main" id="{97FB8837-18AE-4E6A-9784-91F3E4B93CCE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59" name="Rectangle: Rounded Corners 58">
              <a:extLst>
                <a:ext uri="{FF2B5EF4-FFF2-40B4-BE49-F238E27FC236}">
                  <a16:creationId xmlns:a16="http://schemas.microsoft.com/office/drawing/2014/main" id="{832CEEC3-3866-44B7-86A2-CB572204256E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60" name="Rectangle: Rounded Corners 59">
              <a:extLst>
                <a:ext uri="{FF2B5EF4-FFF2-40B4-BE49-F238E27FC236}">
                  <a16:creationId xmlns:a16="http://schemas.microsoft.com/office/drawing/2014/main" id="{8317B882-EE01-46E5-9D94-B5269D2D4911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CCB20586-120F-46D5-B3E0-2AC643B285E6}"/>
              </a:ext>
            </a:extLst>
          </p:cNvPr>
          <p:cNvGrpSpPr/>
          <p:nvPr/>
        </p:nvGrpSpPr>
        <p:grpSpPr>
          <a:xfrm>
            <a:off x="7435311" y="2162834"/>
            <a:ext cx="466095" cy="294539"/>
            <a:chOff x="5226042" y="1349294"/>
            <a:chExt cx="648072" cy="409536"/>
          </a:xfrm>
        </p:grpSpPr>
        <p:sp>
          <p:nvSpPr>
            <p:cNvPr id="67" name="Rectangle: Rounded Corners 66">
              <a:extLst>
                <a:ext uri="{FF2B5EF4-FFF2-40B4-BE49-F238E27FC236}">
                  <a16:creationId xmlns:a16="http://schemas.microsoft.com/office/drawing/2014/main" id="{197628DE-CF86-4D99-931C-D77024CFC4FB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68" name="Rectangle: Rounded Corners 67">
              <a:extLst>
                <a:ext uri="{FF2B5EF4-FFF2-40B4-BE49-F238E27FC236}">
                  <a16:creationId xmlns:a16="http://schemas.microsoft.com/office/drawing/2014/main" id="{9BF663BE-F27A-4064-BFD2-3F11E1C764ED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69" name="Rectangle: Rounded Corners 68">
              <a:extLst>
                <a:ext uri="{FF2B5EF4-FFF2-40B4-BE49-F238E27FC236}">
                  <a16:creationId xmlns:a16="http://schemas.microsoft.com/office/drawing/2014/main" id="{6398EE34-D0F3-4B59-9722-29F523C9FBB1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70" name="Rectangle: Rounded Corners 69">
              <a:extLst>
                <a:ext uri="{FF2B5EF4-FFF2-40B4-BE49-F238E27FC236}">
                  <a16:creationId xmlns:a16="http://schemas.microsoft.com/office/drawing/2014/main" id="{39CDC385-D9AD-4794-9716-47BC433082FC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2EEAD1EC-AEE2-4E4A-92AD-73B146865A26}"/>
              </a:ext>
            </a:extLst>
          </p:cNvPr>
          <p:cNvGrpSpPr/>
          <p:nvPr/>
        </p:nvGrpSpPr>
        <p:grpSpPr>
          <a:xfrm>
            <a:off x="10234434" y="2926011"/>
            <a:ext cx="466095" cy="294539"/>
            <a:chOff x="5226042" y="1349294"/>
            <a:chExt cx="648072" cy="409536"/>
          </a:xfrm>
        </p:grpSpPr>
        <p:sp>
          <p:nvSpPr>
            <p:cNvPr id="72" name="Rectangle: Rounded Corners 71">
              <a:extLst>
                <a:ext uri="{FF2B5EF4-FFF2-40B4-BE49-F238E27FC236}">
                  <a16:creationId xmlns:a16="http://schemas.microsoft.com/office/drawing/2014/main" id="{686DA98E-4051-4F26-BFAE-D7238D1F525C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73" name="Rectangle: Rounded Corners 72">
              <a:extLst>
                <a:ext uri="{FF2B5EF4-FFF2-40B4-BE49-F238E27FC236}">
                  <a16:creationId xmlns:a16="http://schemas.microsoft.com/office/drawing/2014/main" id="{914E2ABE-57E0-4361-ACC4-290A3E6BF32B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74" name="Rectangle: Rounded Corners 73">
              <a:extLst>
                <a:ext uri="{FF2B5EF4-FFF2-40B4-BE49-F238E27FC236}">
                  <a16:creationId xmlns:a16="http://schemas.microsoft.com/office/drawing/2014/main" id="{7DA8801B-4BC8-4C77-AED0-E0E440EBDFC7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75" name="Rectangle: Rounded Corners 74">
              <a:extLst>
                <a:ext uri="{FF2B5EF4-FFF2-40B4-BE49-F238E27FC236}">
                  <a16:creationId xmlns:a16="http://schemas.microsoft.com/office/drawing/2014/main" id="{ED65520B-6392-4253-A208-1BB58E77B40B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94BF7D6D-136B-467E-B3D1-5238712441BC}"/>
              </a:ext>
            </a:extLst>
          </p:cNvPr>
          <p:cNvSpPr/>
          <p:nvPr/>
        </p:nvSpPr>
        <p:spPr>
          <a:xfrm>
            <a:off x="7901312" y="1789037"/>
            <a:ext cx="1444870" cy="249603"/>
          </a:xfrm>
          <a:prstGeom prst="roundRect">
            <a:avLst/>
          </a:prstGeom>
          <a:solidFill>
            <a:srgbClr val="2D37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i="1" dirty="0">
                <a:solidFill>
                  <a:schemeClr val="bg1"/>
                </a:solidFill>
                <a:latin typeface="+mj-lt"/>
              </a:rPr>
              <a:t>up-to-date</a:t>
            </a:r>
          </a:p>
        </p:txBody>
      </p: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0EC44C86-144A-4B39-AC29-377123910DE5}"/>
              </a:ext>
            </a:extLst>
          </p:cNvPr>
          <p:cNvSpPr/>
          <p:nvPr/>
        </p:nvSpPr>
        <p:spPr>
          <a:xfrm>
            <a:off x="10670282" y="2570951"/>
            <a:ext cx="1444870" cy="249603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i="1" dirty="0">
                <a:solidFill>
                  <a:schemeClr val="tx1"/>
                </a:solidFill>
                <a:latin typeface="+mj-lt"/>
              </a:rPr>
              <a:t>refreshable</a:t>
            </a:r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3A01E356-9771-4FA5-A48D-6B262308AC8A}"/>
              </a:ext>
            </a:extLst>
          </p:cNvPr>
          <p:cNvSpPr/>
          <p:nvPr/>
        </p:nvSpPr>
        <p:spPr>
          <a:xfrm>
            <a:off x="8637814" y="4082815"/>
            <a:ext cx="1444870" cy="249603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i="1" dirty="0">
                <a:solidFill>
                  <a:schemeClr val="tx1"/>
                </a:solidFill>
                <a:latin typeface="+mj-lt"/>
              </a:rPr>
              <a:t>refreshable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0BE904F8-D29D-4589-AF62-5186643A4EFA}"/>
              </a:ext>
            </a:extLst>
          </p:cNvPr>
          <p:cNvGrpSpPr/>
          <p:nvPr/>
        </p:nvGrpSpPr>
        <p:grpSpPr>
          <a:xfrm>
            <a:off x="8067334" y="2100054"/>
            <a:ext cx="426615" cy="391267"/>
            <a:chOff x="8106538" y="603178"/>
            <a:chExt cx="2103666" cy="1929361"/>
          </a:xfrm>
        </p:grpSpPr>
        <p:pic>
          <p:nvPicPr>
            <p:cNvPr id="62" name="Graphic 61" descr="Lock with solid fill">
              <a:extLst>
                <a:ext uri="{FF2B5EF4-FFF2-40B4-BE49-F238E27FC236}">
                  <a16:creationId xmlns:a16="http://schemas.microsoft.com/office/drawing/2014/main" id="{20B0EC67-6450-4BE6-8D2F-8A9B20AEC2A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106538" y="789446"/>
              <a:ext cx="1743093" cy="1743093"/>
            </a:xfrm>
            <a:prstGeom prst="rect">
              <a:avLst/>
            </a:prstGeom>
          </p:spPr>
        </p:pic>
        <p:pic>
          <p:nvPicPr>
            <p:cNvPr id="63" name="Graphic 62" descr="Pencil outline">
              <a:extLst>
                <a:ext uri="{FF2B5EF4-FFF2-40B4-BE49-F238E27FC236}">
                  <a16:creationId xmlns:a16="http://schemas.microsoft.com/office/drawing/2014/main" id="{306B0868-5DB8-451B-BE16-403E9543F55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444355" y="603178"/>
              <a:ext cx="765849" cy="765849"/>
            </a:xfrm>
            <a:prstGeom prst="rect">
              <a:avLst/>
            </a:prstGeom>
          </p:spPr>
        </p:pic>
      </p:grpSp>
      <p:pic>
        <p:nvPicPr>
          <p:cNvPr id="64" name="Graphic 63" descr="Checkmark with solid fill">
            <a:extLst>
              <a:ext uri="{FF2B5EF4-FFF2-40B4-BE49-F238E27FC236}">
                <a16:creationId xmlns:a16="http://schemas.microsoft.com/office/drawing/2014/main" id="{B87607AE-F4BA-4C45-B5E0-89B4D5BDC60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01378" y="96332"/>
            <a:ext cx="914400" cy="914400"/>
          </a:xfrm>
          <a:prstGeom prst="rect">
            <a:avLst/>
          </a:prstGeom>
        </p:spPr>
      </p:pic>
      <p:grpSp>
        <p:nvGrpSpPr>
          <p:cNvPr id="51" name="Group 50">
            <a:extLst>
              <a:ext uri="{FF2B5EF4-FFF2-40B4-BE49-F238E27FC236}">
                <a16:creationId xmlns:a16="http://schemas.microsoft.com/office/drawing/2014/main" id="{A120CE11-4C8D-4CAE-BD06-DC278B1B7580}"/>
              </a:ext>
            </a:extLst>
          </p:cNvPr>
          <p:cNvGrpSpPr/>
          <p:nvPr/>
        </p:nvGrpSpPr>
        <p:grpSpPr>
          <a:xfrm>
            <a:off x="2801909" y="2670134"/>
            <a:ext cx="648072" cy="409536"/>
            <a:chOff x="5226042" y="1349294"/>
            <a:chExt cx="648072" cy="409536"/>
          </a:xfrm>
        </p:grpSpPr>
        <p:sp>
          <p:nvSpPr>
            <p:cNvPr id="52" name="Rectangle: Rounded Corners 51">
              <a:extLst>
                <a:ext uri="{FF2B5EF4-FFF2-40B4-BE49-F238E27FC236}">
                  <a16:creationId xmlns:a16="http://schemas.microsoft.com/office/drawing/2014/main" id="{0E0ED1FF-9A64-4CD4-A4D0-AB08D1512856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53" name="Rectangle: Rounded Corners 52">
              <a:extLst>
                <a:ext uri="{FF2B5EF4-FFF2-40B4-BE49-F238E27FC236}">
                  <a16:creationId xmlns:a16="http://schemas.microsoft.com/office/drawing/2014/main" id="{8C15652C-449F-4CA6-9C89-B6C96392DFF4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77CE281A-1826-4CE8-B889-794981CA71C6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48D39028-5BEE-4058-BD58-712EA7C0478A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5B613E13-9B23-4448-BB77-E591213B3024}"/>
              </a:ext>
            </a:extLst>
          </p:cNvPr>
          <p:cNvGrpSpPr/>
          <p:nvPr/>
        </p:nvGrpSpPr>
        <p:grpSpPr>
          <a:xfrm>
            <a:off x="3415944" y="2483635"/>
            <a:ext cx="426615" cy="391267"/>
            <a:chOff x="8106538" y="603178"/>
            <a:chExt cx="2103666" cy="1929361"/>
          </a:xfrm>
        </p:grpSpPr>
        <p:pic>
          <p:nvPicPr>
            <p:cNvPr id="76" name="Graphic 75" descr="Lock with solid fill">
              <a:extLst>
                <a:ext uri="{FF2B5EF4-FFF2-40B4-BE49-F238E27FC236}">
                  <a16:creationId xmlns:a16="http://schemas.microsoft.com/office/drawing/2014/main" id="{D1FB4CB9-ED38-423A-8FFE-6E1B62AE34D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106538" y="789446"/>
              <a:ext cx="1743093" cy="1743093"/>
            </a:xfrm>
            <a:prstGeom prst="rect">
              <a:avLst/>
            </a:prstGeom>
          </p:spPr>
        </p:pic>
        <p:pic>
          <p:nvPicPr>
            <p:cNvPr id="77" name="Graphic 76" descr="Pencil outline">
              <a:extLst>
                <a:ext uri="{FF2B5EF4-FFF2-40B4-BE49-F238E27FC236}">
                  <a16:creationId xmlns:a16="http://schemas.microsoft.com/office/drawing/2014/main" id="{3C1820A8-F4B7-4093-A30D-AD6E9001345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444355" y="603178"/>
              <a:ext cx="765849" cy="765849"/>
            </a:xfrm>
            <a:prstGeom prst="rect">
              <a:avLst/>
            </a:prstGeom>
          </p:spPr>
        </p:pic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50042005-7EA3-4A81-BF3E-C69875158033}"/>
              </a:ext>
            </a:extLst>
          </p:cNvPr>
          <p:cNvSpPr txBox="1"/>
          <p:nvPr/>
        </p:nvSpPr>
        <p:spPr>
          <a:xfrm>
            <a:off x="1415480" y="221332"/>
            <a:ext cx="3672408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2800" dirty="0"/>
              <a:t>1. Scenario - Write</a:t>
            </a:r>
          </a:p>
          <a:p>
            <a:pPr>
              <a:lnSpc>
                <a:spcPts val="2200"/>
              </a:lnSpc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27246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D87AE8A2-40F3-4522-82CC-2ECEAFA51E34}"/>
              </a:ext>
            </a:extLst>
          </p:cNvPr>
          <p:cNvGrpSpPr/>
          <p:nvPr/>
        </p:nvGrpSpPr>
        <p:grpSpPr>
          <a:xfrm>
            <a:off x="5461115" y="2102893"/>
            <a:ext cx="5965584" cy="3107084"/>
            <a:chOff x="2927648" y="1702990"/>
            <a:chExt cx="5965584" cy="3107084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600CCACE-3ABA-46D3-95DE-FC60F152B7A7}"/>
                </a:ext>
              </a:extLst>
            </p:cNvPr>
            <p:cNvSpPr/>
            <p:nvPr/>
          </p:nvSpPr>
          <p:spPr>
            <a:xfrm>
              <a:off x="2942684" y="1772816"/>
              <a:ext cx="5950548" cy="3037258"/>
            </a:xfrm>
            <a:prstGeom prst="ellipse">
              <a:avLst/>
            </a:prstGeom>
            <a:solidFill>
              <a:srgbClr val="C3CED5"/>
            </a:solidFill>
            <a:ln w="25400" cap="flat" cmpd="sng" algn="ctr">
              <a:noFill/>
              <a:prstDash val="soli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6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 err="1">
                <a:solidFill>
                  <a:srgbClr val="000000"/>
                </a:solidFill>
                <a:latin typeface="E+H Serif" pitchFamily="18" charset="0"/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6E7E587D-4405-4093-B7BF-FF77F28AA4B6}"/>
                </a:ext>
              </a:extLst>
            </p:cNvPr>
            <p:cNvSpPr/>
            <p:nvPr/>
          </p:nvSpPr>
          <p:spPr>
            <a:xfrm>
              <a:off x="2927648" y="1702990"/>
              <a:ext cx="5950548" cy="3035076"/>
            </a:xfrm>
            <a:prstGeom prst="ellipse">
              <a:avLst/>
            </a:prstGeom>
            <a:solidFill>
              <a:srgbClr val="E6ECF0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rgbClr val="000000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 err="1">
                <a:solidFill>
                  <a:srgbClr val="000000"/>
                </a:solidFill>
                <a:latin typeface="E+H Serif" pitchFamily="18" charset="0"/>
              </a:endParaRPr>
            </a:p>
          </p:txBody>
        </p:sp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0EE476-17AC-4250-9B66-53F3A95B5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GB"/>
              <a:t>University of Basel</a:t>
            </a:r>
          </a:p>
          <a:p>
            <a:pPr algn="r"/>
            <a:endParaRPr lang="de-CH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1CE04F-E07D-4664-A366-45AAE7184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42</a:t>
            </a:fld>
            <a:endParaRPr lang="de-CH" dirty="0"/>
          </a:p>
        </p:txBody>
      </p:sp>
      <p:sp>
        <p:nvSpPr>
          <p:cNvPr id="8" name="Datumsplatzhalter 2">
            <a:extLst>
              <a:ext uri="{FF2B5EF4-FFF2-40B4-BE49-F238E27FC236}">
                <a16:creationId xmlns:a16="http://schemas.microsoft.com/office/drawing/2014/main" id="{E3D230CB-3466-4803-A244-8F3BB3C277B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4800" y="6524626"/>
            <a:ext cx="3096904" cy="180000"/>
          </a:xfrm>
        </p:spPr>
        <p:txBody>
          <a:bodyPr/>
          <a:lstStyle/>
          <a:p>
            <a:r>
              <a:rPr lang="de-DE" dirty="0" err="1"/>
              <a:t>Freshness</a:t>
            </a:r>
            <a:r>
              <a:rPr lang="de-DE" dirty="0"/>
              <a:t>-Aware Data Management in </a:t>
            </a:r>
            <a:r>
              <a:rPr lang="de-DE" dirty="0" err="1"/>
              <a:t>Polypheny</a:t>
            </a:r>
            <a:r>
              <a:rPr lang="de-DE" dirty="0"/>
              <a:t>-DB , Marc Hennemann, 05.11.2021</a:t>
            </a:r>
            <a:endParaRPr lang="en-GB" dirty="0"/>
          </a:p>
          <a:p>
            <a:endParaRPr lang="de-CH" dirty="0"/>
          </a:p>
        </p:txBody>
      </p:sp>
      <p:pic>
        <p:nvPicPr>
          <p:cNvPr id="9" name="Graphic 8" descr="User with solid fill">
            <a:extLst>
              <a:ext uri="{FF2B5EF4-FFF2-40B4-BE49-F238E27FC236}">
                <a16:creationId xmlns:a16="http://schemas.microsoft.com/office/drawing/2014/main" id="{E69787FA-81D1-468A-9C88-46E6BE6F10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8620" y="1998473"/>
            <a:ext cx="671661" cy="671661"/>
          </a:xfrm>
          <a:prstGeom prst="rect">
            <a:avLst/>
          </a:prstGeom>
        </p:spPr>
      </p:pic>
      <p:sp>
        <p:nvSpPr>
          <p:cNvPr id="10" name="Cylinder 9">
            <a:extLst>
              <a:ext uri="{FF2B5EF4-FFF2-40B4-BE49-F238E27FC236}">
                <a16:creationId xmlns:a16="http://schemas.microsoft.com/office/drawing/2014/main" id="{C6771C17-4587-4D1D-9AC3-93F4B3E9FF55}"/>
              </a:ext>
            </a:extLst>
          </p:cNvPr>
          <p:cNvSpPr/>
          <p:nvPr/>
        </p:nvSpPr>
        <p:spPr>
          <a:xfrm>
            <a:off x="7218153" y="1676400"/>
            <a:ext cx="878478" cy="11487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ylinder 10">
            <a:extLst>
              <a:ext uri="{FF2B5EF4-FFF2-40B4-BE49-F238E27FC236}">
                <a16:creationId xmlns:a16="http://schemas.microsoft.com/office/drawing/2014/main" id="{CEC1F2FB-785A-4030-8452-39806B0E2852}"/>
              </a:ext>
            </a:extLst>
          </p:cNvPr>
          <p:cNvSpPr/>
          <p:nvPr/>
        </p:nvSpPr>
        <p:spPr>
          <a:xfrm>
            <a:off x="10016369" y="2464154"/>
            <a:ext cx="878478" cy="11487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ylinder 11">
            <a:extLst>
              <a:ext uri="{FF2B5EF4-FFF2-40B4-BE49-F238E27FC236}">
                <a16:creationId xmlns:a16="http://schemas.microsoft.com/office/drawing/2014/main" id="{D8F3A8AC-C7C2-4D1D-9DEC-D82108349B6D}"/>
              </a:ext>
            </a:extLst>
          </p:cNvPr>
          <p:cNvSpPr/>
          <p:nvPr/>
        </p:nvSpPr>
        <p:spPr>
          <a:xfrm>
            <a:off x="7987329" y="3977045"/>
            <a:ext cx="878478" cy="11487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0CB7BE2-1E22-49AD-8215-18FF5B0F8B52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1290281" y="2334304"/>
            <a:ext cx="133038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B490AE5-6953-498F-A09F-6997F044B0B8}"/>
              </a:ext>
            </a:extLst>
          </p:cNvPr>
          <p:cNvSpPr txBox="1"/>
          <p:nvPr/>
        </p:nvSpPr>
        <p:spPr>
          <a:xfrm>
            <a:off x="7290527" y="1379291"/>
            <a:ext cx="878477" cy="29644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dirty="0"/>
              <a:t>Store 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561B46C-AECB-438B-9D73-40EA0DF59EAA}"/>
              </a:ext>
            </a:extLst>
          </p:cNvPr>
          <p:cNvSpPr txBox="1"/>
          <p:nvPr/>
        </p:nvSpPr>
        <p:spPr>
          <a:xfrm>
            <a:off x="8021549" y="5162895"/>
            <a:ext cx="1189724" cy="34538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dirty="0"/>
              <a:t>Store 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89A6BF5-3299-4A8D-B854-34EC1FCB7F85}"/>
              </a:ext>
            </a:extLst>
          </p:cNvPr>
          <p:cNvSpPr txBox="1"/>
          <p:nvPr/>
        </p:nvSpPr>
        <p:spPr>
          <a:xfrm>
            <a:off x="10088742" y="2167045"/>
            <a:ext cx="1189724" cy="34538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dirty="0"/>
              <a:t>Store B</a:t>
            </a:r>
          </a:p>
          <a:p>
            <a:pPr>
              <a:lnSpc>
                <a:spcPts val="2200"/>
              </a:lnSpc>
            </a:pP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753A575-2F8A-4760-B701-2502E1BBC14C}"/>
              </a:ext>
            </a:extLst>
          </p:cNvPr>
          <p:cNvSpPr txBox="1"/>
          <p:nvPr/>
        </p:nvSpPr>
        <p:spPr>
          <a:xfrm>
            <a:off x="1750649" y="2060820"/>
            <a:ext cx="914400" cy="3315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i="1" dirty="0"/>
              <a:t>write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1999661-29C6-472B-8834-F387374CEDAE}"/>
              </a:ext>
            </a:extLst>
          </p:cNvPr>
          <p:cNvGrpSpPr/>
          <p:nvPr/>
        </p:nvGrpSpPr>
        <p:grpSpPr>
          <a:xfrm>
            <a:off x="2627533" y="1292824"/>
            <a:ext cx="1978606" cy="4677311"/>
            <a:chOff x="3342168" y="1292824"/>
            <a:chExt cx="1312719" cy="4677311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D2DC757-5A6B-469D-A706-0258A55BAF82}"/>
                </a:ext>
              </a:extLst>
            </p:cNvPr>
            <p:cNvSpPr/>
            <p:nvPr/>
          </p:nvSpPr>
          <p:spPr>
            <a:xfrm>
              <a:off x="3342168" y="1292824"/>
              <a:ext cx="1312719" cy="4585387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19050">
              <a:solidFill>
                <a:schemeClr val="tx1"/>
              </a:solidFill>
              <a:prstDash val="dash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pic>
          <p:nvPicPr>
            <p:cNvPr id="36" name="Picture 35" descr="Logo&#10;&#10;Description automatically generated">
              <a:extLst>
                <a:ext uri="{FF2B5EF4-FFF2-40B4-BE49-F238E27FC236}">
                  <a16:creationId xmlns:a16="http://schemas.microsoft.com/office/drawing/2014/main" id="{FD95B03B-894F-45DA-A239-A7F176990BF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65060" y="5253696"/>
              <a:ext cx="488644" cy="716439"/>
            </a:xfrm>
            <a:prstGeom prst="rect">
              <a:avLst/>
            </a:prstGeom>
          </p:spPr>
        </p:pic>
      </p:grp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F5439BB-30DF-4BA3-B393-CF4811ABB183}"/>
              </a:ext>
            </a:extLst>
          </p:cNvPr>
          <p:cNvCxnSpPr>
            <a:cxnSpLocks/>
            <a:stCxn id="37" idx="3"/>
            <a:endCxn id="10" idx="2"/>
          </p:cNvCxnSpPr>
          <p:nvPr/>
        </p:nvCxnSpPr>
        <p:spPr>
          <a:xfrm flipV="1">
            <a:off x="4606139" y="2250796"/>
            <a:ext cx="2612014" cy="133472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9FBCFFA-4543-494A-8AE5-6C9CC8422B26}"/>
              </a:ext>
            </a:extLst>
          </p:cNvPr>
          <p:cNvGrpSpPr/>
          <p:nvPr/>
        </p:nvGrpSpPr>
        <p:grpSpPr>
          <a:xfrm>
            <a:off x="2801909" y="2670134"/>
            <a:ext cx="648072" cy="409536"/>
            <a:chOff x="5226042" y="1349294"/>
            <a:chExt cx="648072" cy="409536"/>
          </a:xfrm>
        </p:grpSpPr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DC29DBF9-ACFF-4AB9-9DAD-D974BD305468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ACF2EF04-2F50-4644-854D-53AB69D7E1B6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952897AD-4229-4A55-975D-08DCF8E66ED1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961AAFEB-C2B3-4287-93A5-6403FF06F946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AA96A36B-1CAB-4E7A-A573-AA968A8F17B3}"/>
              </a:ext>
            </a:extLst>
          </p:cNvPr>
          <p:cNvGrpSpPr/>
          <p:nvPr/>
        </p:nvGrpSpPr>
        <p:grpSpPr>
          <a:xfrm>
            <a:off x="8179863" y="4477979"/>
            <a:ext cx="466095" cy="294539"/>
            <a:chOff x="5226042" y="1349294"/>
            <a:chExt cx="648072" cy="409536"/>
          </a:xfrm>
        </p:grpSpPr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777E63AA-3763-4FE6-9DDC-9839DF0AEC22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58" name="Rectangle: Rounded Corners 57">
              <a:extLst>
                <a:ext uri="{FF2B5EF4-FFF2-40B4-BE49-F238E27FC236}">
                  <a16:creationId xmlns:a16="http://schemas.microsoft.com/office/drawing/2014/main" id="{97FB8837-18AE-4E6A-9784-91F3E4B93CCE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59" name="Rectangle: Rounded Corners 58">
              <a:extLst>
                <a:ext uri="{FF2B5EF4-FFF2-40B4-BE49-F238E27FC236}">
                  <a16:creationId xmlns:a16="http://schemas.microsoft.com/office/drawing/2014/main" id="{832CEEC3-3866-44B7-86A2-CB572204256E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60" name="Rectangle: Rounded Corners 59">
              <a:extLst>
                <a:ext uri="{FF2B5EF4-FFF2-40B4-BE49-F238E27FC236}">
                  <a16:creationId xmlns:a16="http://schemas.microsoft.com/office/drawing/2014/main" id="{8317B882-EE01-46E5-9D94-B5269D2D4911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CCB20586-120F-46D5-B3E0-2AC643B285E6}"/>
              </a:ext>
            </a:extLst>
          </p:cNvPr>
          <p:cNvGrpSpPr/>
          <p:nvPr/>
        </p:nvGrpSpPr>
        <p:grpSpPr>
          <a:xfrm>
            <a:off x="7435311" y="2162834"/>
            <a:ext cx="466095" cy="294539"/>
            <a:chOff x="5226042" y="1349294"/>
            <a:chExt cx="648072" cy="409536"/>
          </a:xfrm>
        </p:grpSpPr>
        <p:sp>
          <p:nvSpPr>
            <p:cNvPr id="67" name="Rectangle: Rounded Corners 66">
              <a:extLst>
                <a:ext uri="{FF2B5EF4-FFF2-40B4-BE49-F238E27FC236}">
                  <a16:creationId xmlns:a16="http://schemas.microsoft.com/office/drawing/2014/main" id="{197628DE-CF86-4D99-931C-D77024CFC4FB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68" name="Rectangle: Rounded Corners 67">
              <a:extLst>
                <a:ext uri="{FF2B5EF4-FFF2-40B4-BE49-F238E27FC236}">
                  <a16:creationId xmlns:a16="http://schemas.microsoft.com/office/drawing/2014/main" id="{9BF663BE-F27A-4064-BFD2-3F11E1C764ED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69" name="Rectangle: Rounded Corners 68">
              <a:extLst>
                <a:ext uri="{FF2B5EF4-FFF2-40B4-BE49-F238E27FC236}">
                  <a16:creationId xmlns:a16="http://schemas.microsoft.com/office/drawing/2014/main" id="{6398EE34-D0F3-4B59-9722-29F523C9FBB1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70" name="Rectangle: Rounded Corners 69">
              <a:extLst>
                <a:ext uri="{FF2B5EF4-FFF2-40B4-BE49-F238E27FC236}">
                  <a16:creationId xmlns:a16="http://schemas.microsoft.com/office/drawing/2014/main" id="{39CDC385-D9AD-4794-9716-47BC433082FC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2EEAD1EC-AEE2-4E4A-92AD-73B146865A26}"/>
              </a:ext>
            </a:extLst>
          </p:cNvPr>
          <p:cNvGrpSpPr/>
          <p:nvPr/>
        </p:nvGrpSpPr>
        <p:grpSpPr>
          <a:xfrm>
            <a:off x="10234434" y="2926011"/>
            <a:ext cx="466095" cy="294539"/>
            <a:chOff x="5226042" y="1349294"/>
            <a:chExt cx="648072" cy="409536"/>
          </a:xfrm>
        </p:grpSpPr>
        <p:sp>
          <p:nvSpPr>
            <p:cNvPr id="72" name="Rectangle: Rounded Corners 71">
              <a:extLst>
                <a:ext uri="{FF2B5EF4-FFF2-40B4-BE49-F238E27FC236}">
                  <a16:creationId xmlns:a16="http://schemas.microsoft.com/office/drawing/2014/main" id="{686DA98E-4051-4F26-BFAE-D7238D1F525C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73" name="Rectangle: Rounded Corners 72">
              <a:extLst>
                <a:ext uri="{FF2B5EF4-FFF2-40B4-BE49-F238E27FC236}">
                  <a16:creationId xmlns:a16="http://schemas.microsoft.com/office/drawing/2014/main" id="{914E2ABE-57E0-4361-ACC4-290A3E6BF32B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74" name="Rectangle: Rounded Corners 73">
              <a:extLst>
                <a:ext uri="{FF2B5EF4-FFF2-40B4-BE49-F238E27FC236}">
                  <a16:creationId xmlns:a16="http://schemas.microsoft.com/office/drawing/2014/main" id="{7DA8801B-4BC8-4C77-AED0-E0E440EBDFC7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75" name="Rectangle: Rounded Corners 74">
              <a:extLst>
                <a:ext uri="{FF2B5EF4-FFF2-40B4-BE49-F238E27FC236}">
                  <a16:creationId xmlns:a16="http://schemas.microsoft.com/office/drawing/2014/main" id="{ED65520B-6392-4253-A208-1BB58E77B40B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59DC28E6-AB15-4826-89B3-4D2AA97C2E22}"/>
              </a:ext>
            </a:extLst>
          </p:cNvPr>
          <p:cNvGrpSpPr/>
          <p:nvPr/>
        </p:nvGrpSpPr>
        <p:grpSpPr>
          <a:xfrm>
            <a:off x="3415944" y="2483635"/>
            <a:ext cx="426615" cy="391267"/>
            <a:chOff x="8106538" y="603178"/>
            <a:chExt cx="2103666" cy="1929361"/>
          </a:xfrm>
        </p:grpSpPr>
        <p:pic>
          <p:nvPicPr>
            <p:cNvPr id="80" name="Graphic 79" descr="Lock with solid fill">
              <a:extLst>
                <a:ext uri="{FF2B5EF4-FFF2-40B4-BE49-F238E27FC236}">
                  <a16:creationId xmlns:a16="http://schemas.microsoft.com/office/drawing/2014/main" id="{BA85EF6C-1276-4E58-8B3C-428708518DE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106538" y="789446"/>
              <a:ext cx="1743093" cy="1743093"/>
            </a:xfrm>
            <a:prstGeom prst="rect">
              <a:avLst/>
            </a:prstGeom>
          </p:spPr>
        </p:pic>
        <p:pic>
          <p:nvPicPr>
            <p:cNvPr id="81" name="Graphic 80" descr="Pencil outline">
              <a:extLst>
                <a:ext uri="{FF2B5EF4-FFF2-40B4-BE49-F238E27FC236}">
                  <a16:creationId xmlns:a16="http://schemas.microsoft.com/office/drawing/2014/main" id="{1C65E841-CC84-4876-AC45-FFF4747AEC8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444355" y="603178"/>
              <a:ext cx="765849" cy="765849"/>
            </a:xfrm>
            <a:prstGeom prst="rect">
              <a:avLst/>
            </a:prstGeom>
          </p:spPr>
        </p:pic>
      </p:grp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94BF7D6D-136B-467E-B3D1-5238712441BC}"/>
              </a:ext>
            </a:extLst>
          </p:cNvPr>
          <p:cNvSpPr/>
          <p:nvPr/>
        </p:nvSpPr>
        <p:spPr>
          <a:xfrm>
            <a:off x="7901312" y="1789037"/>
            <a:ext cx="1444870" cy="249603"/>
          </a:xfrm>
          <a:prstGeom prst="roundRect">
            <a:avLst/>
          </a:prstGeom>
          <a:solidFill>
            <a:srgbClr val="2D37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i="1" dirty="0">
                <a:solidFill>
                  <a:schemeClr val="bg1"/>
                </a:solidFill>
                <a:latin typeface="+mj-lt"/>
              </a:rPr>
              <a:t>up-to-date</a:t>
            </a:r>
          </a:p>
        </p:txBody>
      </p: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0EC44C86-144A-4B39-AC29-377123910DE5}"/>
              </a:ext>
            </a:extLst>
          </p:cNvPr>
          <p:cNvSpPr/>
          <p:nvPr/>
        </p:nvSpPr>
        <p:spPr>
          <a:xfrm>
            <a:off x="10670282" y="2570951"/>
            <a:ext cx="1444870" cy="249603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i="1" dirty="0">
                <a:solidFill>
                  <a:schemeClr val="tx1"/>
                </a:solidFill>
                <a:latin typeface="+mj-lt"/>
              </a:rPr>
              <a:t>refreshable</a:t>
            </a:r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3A01E356-9771-4FA5-A48D-6B262308AC8A}"/>
              </a:ext>
            </a:extLst>
          </p:cNvPr>
          <p:cNvSpPr/>
          <p:nvPr/>
        </p:nvSpPr>
        <p:spPr>
          <a:xfrm>
            <a:off x="8637814" y="4082815"/>
            <a:ext cx="1444870" cy="249603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i="1" dirty="0">
                <a:solidFill>
                  <a:schemeClr val="tx1"/>
                </a:solidFill>
                <a:latin typeface="+mj-lt"/>
              </a:rPr>
              <a:t>refreshable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0BE904F8-D29D-4589-AF62-5186643A4EFA}"/>
              </a:ext>
            </a:extLst>
          </p:cNvPr>
          <p:cNvGrpSpPr/>
          <p:nvPr/>
        </p:nvGrpSpPr>
        <p:grpSpPr>
          <a:xfrm>
            <a:off x="8067334" y="2100054"/>
            <a:ext cx="426615" cy="391267"/>
            <a:chOff x="8106538" y="603178"/>
            <a:chExt cx="2103666" cy="1929361"/>
          </a:xfrm>
        </p:grpSpPr>
        <p:pic>
          <p:nvPicPr>
            <p:cNvPr id="62" name="Graphic 61" descr="Lock with solid fill">
              <a:extLst>
                <a:ext uri="{FF2B5EF4-FFF2-40B4-BE49-F238E27FC236}">
                  <a16:creationId xmlns:a16="http://schemas.microsoft.com/office/drawing/2014/main" id="{20B0EC67-6450-4BE6-8D2F-8A9B20AEC2A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106538" y="789446"/>
              <a:ext cx="1743093" cy="1743093"/>
            </a:xfrm>
            <a:prstGeom prst="rect">
              <a:avLst/>
            </a:prstGeom>
          </p:spPr>
        </p:pic>
        <p:pic>
          <p:nvPicPr>
            <p:cNvPr id="63" name="Graphic 62" descr="Pencil outline">
              <a:extLst>
                <a:ext uri="{FF2B5EF4-FFF2-40B4-BE49-F238E27FC236}">
                  <a16:creationId xmlns:a16="http://schemas.microsoft.com/office/drawing/2014/main" id="{306B0868-5DB8-451B-BE16-403E9543F55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444355" y="603178"/>
              <a:ext cx="765849" cy="765849"/>
            </a:xfrm>
            <a:prstGeom prst="rect">
              <a:avLst/>
            </a:prstGeom>
          </p:spPr>
        </p:pic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EC74E3B0-CA8E-4730-8E00-8C5E3A6198ED}"/>
              </a:ext>
            </a:extLst>
          </p:cNvPr>
          <p:cNvSpPr txBox="1"/>
          <p:nvPr/>
        </p:nvSpPr>
        <p:spPr>
          <a:xfrm>
            <a:off x="1415480" y="221332"/>
            <a:ext cx="3672408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2800" dirty="0"/>
              <a:t>2. Scenario – Write primary &amp; Read secondary</a:t>
            </a:r>
          </a:p>
          <a:p>
            <a:pPr>
              <a:lnSpc>
                <a:spcPts val="2200"/>
              </a:lnSpc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09288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D87AE8A2-40F3-4522-82CC-2ECEAFA51E34}"/>
              </a:ext>
            </a:extLst>
          </p:cNvPr>
          <p:cNvGrpSpPr/>
          <p:nvPr/>
        </p:nvGrpSpPr>
        <p:grpSpPr>
          <a:xfrm>
            <a:off x="5461115" y="2102893"/>
            <a:ext cx="5965584" cy="3107084"/>
            <a:chOff x="2927648" y="1702990"/>
            <a:chExt cx="5965584" cy="3107084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600CCACE-3ABA-46D3-95DE-FC60F152B7A7}"/>
                </a:ext>
              </a:extLst>
            </p:cNvPr>
            <p:cNvSpPr/>
            <p:nvPr/>
          </p:nvSpPr>
          <p:spPr>
            <a:xfrm>
              <a:off x="2942684" y="1772816"/>
              <a:ext cx="5950548" cy="3037258"/>
            </a:xfrm>
            <a:prstGeom prst="ellipse">
              <a:avLst/>
            </a:prstGeom>
            <a:solidFill>
              <a:srgbClr val="C3CED5"/>
            </a:solidFill>
            <a:ln w="25400" cap="flat" cmpd="sng" algn="ctr">
              <a:noFill/>
              <a:prstDash val="soli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6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 err="1">
                <a:solidFill>
                  <a:srgbClr val="000000"/>
                </a:solidFill>
                <a:latin typeface="E+H Serif" pitchFamily="18" charset="0"/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6E7E587D-4405-4093-B7BF-FF77F28AA4B6}"/>
                </a:ext>
              </a:extLst>
            </p:cNvPr>
            <p:cNvSpPr/>
            <p:nvPr/>
          </p:nvSpPr>
          <p:spPr>
            <a:xfrm>
              <a:off x="2927648" y="1702990"/>
              <a:ext cx="5950548" cy="3035076"/>
            </a:xfrm>
            <a:prstGeom prst="ellipse">
              <a:avLst/>
            </a:prstGeom>
            <a:solidFill>
              <a:srgbClr val="E6ECF0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rgbClr val="000000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 err="1">
                <a:solidFill>
                  <a:srgbClr val="000000"/>
                </a:solidFill>
                <a:latin typeface="E+H Serif" pitchFamily="18" charset="0"/>
              </a:endParaRPr>
            </a:p>
          </p:txBody>
        </p:sp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0EE476-17AC-4250-9B66-53F3A95B5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GB"/>
              <a:t>University of Basel</a:t>
            </a:r>
          </a:p>
          <a:p>
            <a:pPr algn="r"/>
            <a:endParaRPr lang="de-CH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1CE04F-E07D-4664-A366-45AAE7184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43</a:t>
            </a:fld>
            <a:endParaRPr lang="de-CH" dirty="0"/>
          </a:p>
        </p:txBody>
      </p:sp>
      <p:sp>
        <p:nvSpPr>
          <p:cNvPr id="8" name="Datumsplatzhalter 2">
            <a:extLst>
              <a:ext uri="{FF2B5EF4-FFF2-40B4-BE49-F238E27FC236}">
                <a16:creationId xmlns:a16="http://schemas.microsoft.com/office/drawing/2014/main" id="{E3D230CB-3466-4803-A244-8F3BB3C277B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4800" y="6524626"/>
            <a:ext cx="3096904" cy="180000"/>
          </a:xfrm>
        </p:spPr>
        <p:txBody>
          <a:bodyPr/>
          <a:lstStyle/>
          <a:p>
            <a:r>
              <a:rPr lang="de-DE" dirty="0" err="1"/>
              <a:t>Freshness</a:t>
            </a:r>
            <a:r>
              <a:rPr lang="de-DE" dirty="0"/>
              <a:t>-Aware Data Management in </a:t>
            </a:r>
            <a:r>
              <a:rPr lang="de-DE" dirty="0" err="1"/>
              <a:t>Polypheny</a:t>
            </a:r>
            <a:r>
              <a:rPr lang="de-DE" dirty="0"/>
              <a:t>-DB , Marc Hennemann, 05.11.2021</a:t>
            </a:r>
            <a:endParaRPr lang="en-GB" dirty="0"/>
          </a:p>
          <a:p>
            <a:endParaRPr lang="de-CH" dirty="0"/>
          </a:p>
        </p:txBody>
      </p:sp>
      <p:pic>
        <p:nvPicPr>
          <p:cNvPr id="9" name="Graphic 8" descr="User with solid fill">
            <a:extLst>
              <a:ext uri="{FF2B5EF4-FFF2-40B4-BE49-F238E27FC236}">
                <a16:creationId xmlns:a16="http://schemas.microsoft.com/office/drawing/2014/main" id="{E69787FA-81D1-468A-9C88-46E6BE6F10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8620" y="1998473"/>
            <a:ext cx="671661" cy="671661"/>
          </a:xfrm>
          <a:prstGeom prst="rect">
            <a:avLst/>
          </a:prstGeom>
        </p:spPr>
      </p:pic>
      <p:sp>
        <p:nvSpPr>
          <p:cNvPr id="10" name="Cylinder 9">
            <a:extLst>
              <a:ext uri="{FF2B5EF4-FFF2-40B4-BE49-F238E27FC236}">
                <a16:creationId xmlns:a16="http://schemas.microsoft.com/office/drawing/2014/main" id="{C6771C17-4587-4D1D-9AC3-93F4B3E9FF55}"/>
              </a:ext>
            </a:extLst>
          </p:cNvPr>
          <p:cNvSpPr/>
          <p:nvPr/>
        </p:nvSpPr>
        <p:spPr>
          <a:xfrm>
            <a:off x="7218153" y="1676400"/>
            <a:ext cx="878478" cy="11487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ylinder 10">
            <a:extLst>
              <a:ext uri="{FF2B5EF4-FFF2-40B4-BE49-F238E27FC236}">
                <a16:creationId xmlns:a16="http://schemas.microsoft.com/office/drawing/2014/main" id="{CEC1F2FB-785A-4030-8452-39806B0E2852}"/>
              </a:ext>
            </a:extLst>
          </p:cNvPr>
          <p:cNvSpPr/>
          <p:nvPr/>
        </p:nvSpPr>
        <p:spPr>
          <a:xfrm>
            <a:off x="10016369" y="2464154"/>
            <a:ext cx="878478" cy="11487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ylinder 11">
            <a:extLst>
              <a:ext uri="{FF2B5EF4-FFF2-40B4-BE49-F238E27FC236}">
                <a16:creationId xmlns:a16="http://schemas.microsoft.com/office/drawing/2014/main" id="{D8F3A8AC-C7C2-4D1D-9DEC-D82108349B6D}"/>
              </a:ext>
            </a:extLst>
          </p:cNvPr>
          <p:cNvSpPr/>
          <p:nvPr/>
        </p:nvSpPr>
        <p:spPr>
          <a:xfrm>
            <a:off x="7987329" y="3977045"/>
            <a:ext cx="878478" cy="11487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0CB7BE2-1E22-49AD-8215-18FF5B0F8B52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1290281" y="2334304"/>
            <a:ext cx="133038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B490AE5-6953-498F-A09F-6997F044B0B8}"/>
              </a:ext>
            </a:extLst>
          </p:cNvPr>
          <p:cNvSpPr txBox="1"/>
          <p:nvPr/>
        </p:nvSpPr>
        <p:spPr>
          <a:xfrm>
            <a:off x="7290527" y="1379291"/>
            <a:ext cx="878477" cy="29644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dirty="0"/>
              <a:t>Store 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561B46C-AECB-438B-9D73-40EA0DF59EAA}"/>
              </a:ext>
            </a:extLst>
          </p:cNvPr>
          <p:cNvSpPr txBox="1"/>
          <p:nvPr/>
        </p:nvSpPr>
        <p:spPr>
          <a:xfrm>
            <a:off x="8021549" y="5162895"/>
            <a:ext cx="1189724" cy="34538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dirty="0"/>
              <a:t>Store 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89A6BF5-3299-4A8D-B854-34EC1FCB7F85}"/>
              </a:ext>
            </a:extLst>
          </p:cNvPr>
          <p:cNvSpPr txBox="1"/>
          <p:nvPr/>
        </p:nvSpPr>
        <p:spPr>
          <a:xfrm>
            <a:off x="10088742" y="2167045"/>
            <a:ext cx="1189724" cy="34538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dirty="0"/>
              <a:t>Store B</a:t>
            </a:r>
          </a:p>
          <a:p>
            <a:pPr>
              <a:lnSpc>
                <a:spcPts val="2200"/>
              </a:lnSpc>
            </a:pP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753A575-2F8A-4760-B701-2502E1BBC14C}"/>
              </a:ext>
            </a:extLst>
          </p:cNvPr>
          <p:cNvSpPr txBox="1"/>
          <p:nvPr/>
        </p:nvSpPr>
        <p:spPr>
          <a:xfrm>
            <a:off x="1750649" y="2060820"/>
            <a:ext cx="914400" cy="3315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i="1" dirty="0"/>
              <a:t>write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1999661-29C6-472B-8834-F387374CEDAE}"/>
              </a:ext>
            </a:extLst>
          </p:cNvPr>
          <p:cNvGrpSpPr/>
          <p:nvPr/>
        </p:nvGrpSpPr>
        <p:grpSpPr>
          <a:xfrm>
            <a:off x="2627533" y="1292824"/>
            <a:ext cx="1978606" cy="4677311"/>
            <a:chOff x="3342168" y="1292824"/>
            <a:chExt cx="1312719" cy="4677311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D2DC757-5A6B-469D-A706-0258A55BAF82}"/>
                </a:ext>
              </a:extLst>
            </p:cNvPr>
            <p:cNvSpPr/>
            <p:nvPr/>
          </p:nvSpPr>
          <p:spPr>
            <a:xfrm>
              <a:off x="3342168" y="1292824"/>
              <a:ext cx="1312719" cy="4585387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19050">
              <a:solidFill>
                <a:schemeClr val="tx1"/>
              </a:solidFill>
              <a:prstDash val="dash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pic>
          <p:nvPicPr>
            <p:cNvPr id="36" name="Picture 35" descr="Logo&#10;&#10;Description automatically generated">
              <a:extLst>
                <a:ext uri="{FF2B5EF4-FFF2-40B4-BE49-F238E27FC236}">
                  <a16:creationId xmlns:a16="http://schemas.microsoft.com/office/drawing/2014/main" id="{FD95B03B-894F-45DA-A239-A7F176990BF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65060" y="5253696"/>
              <a:ext cx="488644" cy="716439"/>
            </a:xfrm>
            <a:prstGeom prst="rect">
              <a:avLst/>
            </a:prstGeom>
          </p:spPr>
        </p:pic>
      </p:grp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F5439BB-30DF-4BA3-B393-CF4811ABB183}"/>
              </a:ext>
            </a:extLst>
          </p:cNvPr>
          <p:cNvCxnSpPr>
            <a:cxnSpLocks/>
            <a:stCxn id="37" idx="3"/>
            <a:endCxn id="10" idx="2"/>
          </p:cNvCxnSpPr>
          <p:nvPr/>
        </p:nvCxnSpPr>
        <p:spPr>
          <a:xfrm flipV="1">
            <a:off x="4606139" y="2250796"/>
            <a:ext cx="2612014" cy="133472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9FBCFFA-4543-494A-8AE5-6C9CC8422B26}"/>
              </a:ext>
            </a:extLst>
          </p:cNvPr>
          <p:cNvGrpSpPr/>
          <p:nvPr/>
        </p:nvGrpSpPr>
        <p:grpSpPr>
          <a:xfrm>
            <a:off x="2801909" y="2670134"/>
            <a:ext cx="648072" cy="409536"/>
            <a:chOff x="5226042" y="1349294"/>
            <a:chExt cx="648072" cy="409536"/>
          </a:xfrm>
        </p:grpSpPr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DC29DBF9-ACFF-4AB9-9DAD-D974BD305468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ACF2EF04-2F50-4644-854D-53AB69D7E1B6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952897AD-4229-4A55-975D-08DCF8E66ED1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961AAFEB-C2B3-4287-93A5-6403FF06F946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AA96A36B-1CAB-4E7A-A573-AA968A8F17B3}"/>
              </a:ext>
            </a:extLst>
          </p:cNvPr>
          <p:cNvGrpSpPr/>
          <p:nvPr/>
        </p:nvGrpSpPr>
        <p:grpSpPr>
          <a:xfrm>
            <a:off x="8179863" y="4477979"/>
            <a:ext cx="466095" cy="294539"/>
            <a:chOff x="5226042" y="1349294"/>
            <a:chExt cx="648072" cy="409536"/>
          </a:xfrm>
        </p:grpSpPr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777E63AA-3763-4FE6-9DDC-9839DF0AEC22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58" name="Rectangle: Rounded Corners 57">
              <a:extLst>
                <a:ext uri="{FF2B5EF4-FFF2-40B4-BE49-F238E27FC236}">
                  <a16:creationId xmlns:a16="http://schemas.microsoft.com/office/drawing/2014/main" id="{97FB8837-18AE-4E6A-9784-91F3E4B93CCE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59" name="Rectangle: Rounded Corners 58">
              <a:extLst>
                <a:ext uri="{FF2B5EF4-FFF2-40B4-BE49-F238E27FC236}">
                  <a16:creationId xmlns:a16="http://schemas.microsoft.com/office/drawing/2014/main" id="{832CEEC3-3866-44B7-86A2-CB572204256E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60" name="Rectangle: Rounded Corners 59">
              <a:extLst>
                <a:ext uri="{FF2B5EF4-FFF2-40B4-BE49-F238E27FC236}">
                  <a16:creationId xmlns:a16="http://schemas.microsoft.com/office/drawing/2014/main" id="{8317B882-EE01-46E5-9D94-B5269D2D4911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CCB20586-120F-46D5-B3E0-2AC643B285E6}"/>
              </a:ext>
            </a:extLst>
          </p:cNvPr>
          <p:cNvGrpSpPr/>
          <p:nvPr/>
        </p:nvGrpSpPr>
        <p:grpSpPr>
          <a:xfrm>
            <a:off x="7435311" y="2162834"/>
            <a:ext cx="466095" cy="294539"/>
            <a:chOff x="5226042" y="1349294"/>
            <a:chExt cx="648072" cy="409536"/>
          </a:xfrm>
        </p:grpSpPr>
        <p:sp>
          <p:nvSpPr>
            <p:cNvPr id="67" name="Rectangle: Rounded Corners 66">
              <a:extLst>
                <a:ext uri="{FF2B5EF4-FFF2-40B4-BE49-F238E27FC236}">
                  <a16:creationId xmlns:a16="http://schemas.microsoft.com/office/drawing/2014/main" id="{197628DE-CF86-4D99-931C-D77024CFC4FB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68" name="Rectangle: Rounded Corners 67">
              <a:extLst>
                <a:ext uri="{FF2B5EF4-FFF2-40B4-BE49-F238E27FC236}">
                  <a16:creationId xmlns:a16="http://schemas.microsoft.com/office/drawing/2014/main" id="{9BF663BE-F27A-4064-BFD2-3F11E1C764ED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69" name="Rectangle: Rounded Corners 68">
              <a:extLst>
                <a:ext uri="{FF2B5EF4-FFF2-40B4-BE49-F238E27FC236}">
                  <a16:creationId xmlns:a16="http://schemas.microsoft.com/office/drawing/2014/main" id="{6398EE34-D0F3-4B59-9722-29F523C9FBB1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70" name="Rectangle: Rounded Corners 69">
              <a:extLst>
                <a:ext uri="{FF2B5EF4-FFF2-40B4-BE49-F238E27FC236}">
                  <a16:creationId xmlns:a16="http://schemas.microsoft.com/office/drawing/2014/main" id="{39CDC385-D9AD-4794-9716-47BC433082FC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2EEAD1EC-AEE2-4E4A-92AD-73B146865A26}"/>
              </a:ext>
            </a:extLst>
          </p:cNvPr>
          <p:cNvGrpSpPr/>
          <p:nvPr/>
        </p:nvGrpSpPr>
        <p:grpSpPr>
          <a:xfrm>
            <a:off x="10234434" y="2926011"/>
            <a:ext cx="466095" cy="294539"/>
            <a:chOff x="5226042" y="1349294"/>
            <a:chExt cx="648072" cy="409536"/>
          </a:xfrm>
        </p:grpSpPr>
        <p:sp>
          <p:nvSpPr>
            <p:cNvPr id="72" name="Rectangle: Rounded Corners 71">
              <a:extLst>
                <a:ext uri="{FF2B5EF4-FFF2-40B4-BE49-F238E27FC236}">
                  <a16:creationId xmlns:a16="http://schemas.microsoft.com/office/drawing/2014/main" id="{686DA98E-4051-4F26-BFAE-D7238D1F525C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73" name="Rectangle: Rounded Corners 72">
              <a:extLst>
                <a:ext uri="{FF2B5EF4-FFF2-40B4-BE49-F238E27FC236}">
                  <a16:creationId xmlns:a16="http://schemas.microsoft.com/office/drawing/2014/main" id="{914E2ABE-57E0-4361-ACC4-290A3E6BF32B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74" name="Rectangle: Rounded Corners 73">
              <a:extLst>
                <a:ext uri="{FF2B5EF4-FFF2-40B4-BE49-F238E27FC236}">
                  <a16:creationId xmlns:a16="http://schemas.microsoft.com/office/drawing/2014/main" id="{7DA8801B-4BC8-4C77-AED0-E0E440EBDFC7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75" name="Rectangle: Rounded Corners 74">
              <a:extLst>
                <a:ext uri="{FF2B5EF4-FFF2-40B4-BE49-F238E27FC236}">
                  <a16:creationId xmlns:a16="http://schemas.microsoft.com/office/drawing/2014/main" id="{ED65520B-6392-4253-A208-1BB58E77B40B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59DC28E6-AB15-4826-89B3-4D2AA97C2E22}"/>
              </a:ext>
            </a:extLst>
          </p:cNvPr>
          <p:cNvGrpSpPr/>
          <p:nvPr/>
        </p:nvGrpSpPr>
        <p:grpSpPr>
          <a:xfrm>
            <a:off x="3415944" y="2483635"/>
            <a:ext cx="426615" cy="391267"/>
            <a:chOff x="8106538" y="603178"/>
            <a:chExt cx="2103666" cy="1929361"/>
          </a:xfrm>
        </p:grpSpPr>
        <p:pic>
          <p:nvPicPr>
            <p:cNvPr id="80" name="Graphic 79" descr="Lock with solid fill">
              <a:extLst>
                <a:ext uri="{FF2B5EF4-FFF2-40B4-BE49-F238E27FC236}">
                  <a16:creationId xmlns:a16="http://schemas.microsoft.com/office/drawing/2014/main" id="{BA85EF6C-1276-4E58-8B3C-428708518DE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106538" y="789446"/>
              <a:ext cx="1743093" cy="1743093"/>
            </a:xfrm>
            <a:prstGeom prst="rect">
              <a:avLst/>
            </a:prstGeom>
          </p:spPr>
        </p:pic>
        <p:pic>
          <p:nvPicPr>
            <p:cNvPr id="81" name="Graphic 80" descr="Pencil outline">
              <a:extLst>
                <a:ext uri="{FF2B5EF4-FFF2-40B4-BE49-F238E27FC236}">
                  <a16:creationId xmlns:a16="http://schemas.microsoft.com/office/drawing/2014/main" id="{1C65E841-CC84-4876-AC45-FFF4747AEC8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444355" y="603178"/>
              <a:ext cx="765849" cy="765849"/>
            </a:xfrm>
            <a:prstGeom prst="rect">
              <a:avLst/>
            </a:prstGeom>
          </p:spPr>
        </p:pic>
      </p:grp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94BF7D6D-136B-467E-B3D1-5238712441BC}"/>
              </a:ext>
            </a:extLst>
          </p:cNvPr>
          <p:cNvSpPr/>
          <p:nvPr/>
        </p:nvSpPr>
        <p:spPr>
          <a:xfrm>
            <a:off x="7901312" y="1789037"/>
            <a:ext cx="1444870" cy="249603"/>
          </a:xfrm>
          <a:prstGeom prst="roundRect">
            <a:avLst/>
          </a:prstGeom>
          <a:solidFill>
            <a:srgbClr val="2D37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i="1" dirty="0">
                <a:solidFill>
                  <a:schemeClr val="bg1"/>
                </a:solidFill>
                <a:latin typeface="+mj-lt"/>
              </a:rPr>
              <a:t>up-to-date</a:t>
            </a:r>
          </a:p>
        </p:txBody>
      </p: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0EC44C86-144A-4B39-AC29-377123910DE5}"/>
              </a:ext>
            </a:extLst>
          </p:cNvPr>
          <p:cNvSpPr/>
          <p:nvPr/>
        </p:nvSpPr>
        <p:spPr>
          <a:xfrm>
            <a:off x="10670282" y="2570951"/>
            <a:ext cx="1444870" cy="249603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i="1" dirty="0">
                <a:solidFill>
                  <a:schemeClr val="tx1"/>
                </a:solidFill>
                <a:latin typeface="+mj-lt"/>
              </a:rPr>
              <a:t>refreshable</a:t>
            </a:r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3A01E356-9771-4FA5-A48D-6B262308AC8A}"/>
              </a:ext>
            </a:extLst>
          </p:cNvPr>
          <p:cNvSpPr/>
          <p:nvPr/>
        </p:nvSpPr>
        <p:spPr>
          <a:xfrm>
            <a:off x="8637814" y="4082815"/>
            <a:ext cx="1444870" cy="249603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i="1" dirty="0">
                <a:solidFill>
                  <a:schemeClr val="tx1"/>
                </a:solidFill>
                <a:latin typeface="+mj-lt"/>
              </a:rPr>
              <a:t>refreshable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0BE904F8-D29D-4589-AF62-5186643A4EFA}"/>
              </a:ext>
            </a:extLst>
          </p:cNvPr>
          <p:cNvGrpSpPr/>
          <p:nvPr/>
        </p:nvGrpSpPr>
        <p:grpSpPr>
          <a:xfrm>
            <a:off x="8067334" y="2100054"/>
            <a:ext cx="426615" cy="391267"/>
            <a:chOff x="8106538" y="603178"/>
            <a:chExt cx="2103666" cy="1929361"/>
          </a:xfrm>
        </p:grpSpPr>
        <p:pic>
          <p:nvPicPr>
            <p:cNvPr id="62" name="Graphic 61" descr="Lock with solid fill">
              <a:extLst>
                <a:ext uri="{FF2B5EF4-FFF2-40B4-BE49-F238E27FC236}">
                  <a16:creationId xmlns:a16="http://schemas.microsoft.com/office/drawing/2014/main" id="{20B0EC67-6450-4BE6-8D2F-8A9B20AEC2A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106538" y="789446"/>
              <a:ext cx="1743093" cy="1743093"/>
            </a:xfrm>
            <a:prstGeom prst="rect">
              <a:avLst/>
            </a:prstGeom>
          </p:spPr>
        </p:pic>
        <p:pic>
          <p:nvPicPr>
            <p:cNvPr id="63" name="Graphic 62" descr="Pencil outline">
              <a:extLst>
                <a:ext uri="{FF2B5EF4-FFF2-40B4-BE49-F238E27FC236}">
                  <a16:creationId xmlns:a16="http://schemas.microsoft.com/office/drawing/2014/main" id="{306B0868-5DB8-451B-BE16-403E9543F55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444355" y="603178"/>
              <a:ext cx="765849" cy="765849"/>
            </a:xfrm>
            <a:prstGeom prst="rect">
              <a:avLst/>
            </a:prstGeom>
          </p:spPr>
        </p:pic>
      </p:grpSp>
      <p:pic>
        <p:nvPicPr>
          <p:cNvPr id="54" name="Graphic 53" descr="User with solid fill">
            <a:extLst>
              <a:ext uri="{FF2B5EF4-FFF2-40B4-BE49-F238E27FC236}">
                <a16:creationId xmlns:a16="http://schemas.microsoft.com/office/drawing/2014/main" id="{E4A56A69-4D66-4E81-8A25-FF8897A13B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99862" y="4307976"/>
            <a:ext cx="671661" cy="671661"/>
          </a:xfrm>
          <a:prstGeom prst="rect">
            <a:avLst/>
          </a:prstGeom>
        </p:spPr>
      </p:pic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D909321-1769-4915-B2A4-F5BE988949AF}"/>
              </a:ext>
            </a:extLst>
          </p:cNvPr>
          <p:cNvCxnSpPr>
            <a:cxnSpLocks/>
            <a:stCxn id="54" idx="3"/>
          </p:cNvCxnSpPr>
          <p:nvPr/>
        </p:nvCxnSpPr>
        <p:spPr>
          <a:xfrm>
            <a:off x="1271523" y="4643807"/>
            <a:ext cx="133038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18093258-A4A8-47C6-92F7-A5D305C4AAE4}"/>
              </a:ext>
            </a:extLst>
          </p:cNvPr>
          <p:cNvSpPr txBox="1"/>
          <p:nvPr/>
        </p:nvSpPr>
        <p:spPr>
          <a:xfrm>
            <a:off x="1731891" y="4370323"/>
            <a:ext cx="914400" cy="3315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i="1" dirty="0"/>
              <a:t>read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4384A7A0-16C6-4FD0-85D8-24D9F5B4B284}"/>
              </a:ext>
            </a:extLst>
          </p:cNvPr>
          <p:cNvSpPr txBox="1"/>
          <p:nvPr/>
        </p:nvSpPr>
        <p:spPr>
          <a:xfrm>
            <a:off x="1451370" y="4659532"/>
            <a:ext cx="914400" cy="3315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1400" i="1" dirty="0"/>
              <a:t>(Freshness)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1A8C5AFD-06C7-4605-987A-6D2AE8BBC304}"/>
              </a:ext>
            </a:extLst>
          </p:cNvPr>
          <p:cNvSpPr txBox="1"/>
          <p:nvPr/>
        </p:nvSpPr>
        <p:spPr>
          <a:xfrm>
            <a:off x="1415480" y="221332"/>
            <a:ext cx="3672408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2800" dirty="0"/>
              <a:t>2. Scenario – Write primary &amp; Read secondary C or B</a:t>
            </a:r>
          </a:p>
          <a:p>
            <a:pPr>
              <a:lnSpc>
                <a:spcPts val="2200"/>
              </a:lnSpc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64777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D87AE8A2-40F3-4522-82CC-2ECEAFA51E34}"/>
              </a:ext>
            </a:extLst>
          </p:cNvPr>
          <p:cNvGrpSpPr/>
          <p:nvPr/>
        </p:nvGrpSpPr>
        <p:grpSpPr>
          <a:xfrm>
            <a:off x="5461115" y="2102893"/>
            <a:ext cx="5965584" cy="3107084"/>
            <a:chOff x="2927648" y="1702990"/>
            <a:chExt cx="5965584" cy="3107084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600CCACE-3ABA-46D3-95DE-FC60F152B7A7}"/>
                </a:ext>
              </a:extLst>
            </p:cNvPr>
            <p:cNvSpPr/>
            <p:nvPr/>
          </p:nvSpPr>
          <p:spPr>
            <a:xfrm>
              <a:off x="2942684" y="1772816"/>
              <a:ext cx="5950548" cy="3037258"/>
            </a:xfrm>
            <a:prstGeom prst="ellipse">
              <a:avLst/>
            </a:prstGeom>
            <a:solidFill>
              <a:srgbClr val="C3CED5"/>
            </a:solidFill>
            <a:ln w="25400" cap="flat" cmpd="sng" algn="ctr">
              <a:noFill/>
              <a:prstDash val="soli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6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 err="1">
                <a:solidFill>
                  <a:srgbClr val="000000"/>
                </a:solidFill>
                <a:latin typeface="E+H Serif" pitchFamily="18" charset="0"/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6E7E587D-4405-4093-B7BF-FF77F28AA4B6}"/>
                </a:ext>
              </a:extLst>
            </p:cNvPr>
            <p:cNvSpPr/>
            <p:nvPr/>
          </p:nvSpPr>
          <p:spPr>
            <a:xfrm>
              <a:off x="2927648" y="1702990"/>
              <a:ext cx="5950548" cy="3035076"/>
            </a:xfrm>
            <a:prstGeom prst="ellipse">
              <a:avLst/>
            </a:prstGeom>
            <a:solidFill>
              <a:srgbClr val="E6ECF0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rgbClr val="000000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 err="1">
                <a:solidFill>
                  <a:srgbClr val="000000"/>
                </a:solidFill>
                <a:latin typeface="E+H Serif" pitchFamily="18" charset="0"/>
              </a:endParaRPr>
            </a:p>
          </p:txBody>
        </p:sp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0EE476-17AC-4250-9B66-53F3A95B5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GB"/>
              <a:t>University of Basel</a:t>
            </a:r>
          </a:p>
          <a:p>
            <a:pPr algn="r"/>
            <a:endParaRPr lang="de-CH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1CE04F-E07D-4664-A366-45AAE7184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44</a:t>
            </a:fld>
            <a:endParaRPr lang="de-CH" dirty="0"/>
          </a:p>
        </p:txBody>
      </p:sp>
      <p:sp>
        <p:nvSpPr>
          <p:cNvPr id="8" name="Datumsplatzhalter 2">
            <a:extLst>
              <a:ext uri="{FF2B5EF4-FFF2-40B4-BE49-F238E27FC236}">
                <a16:creationId xmlns:a16="http://schemas.microsoft.com/office/drawing/2014/main" id="{E3D230CB-3466-4803-A244-8F3BB3C277B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4800" y="6524626"/>
            <a:ext cx="3096904" cy="180000"/>
          </a:xfrm>
        </p:spPr>
        <p:txBody>
          <a:bodyPr/>
          <a:lstStyle/>
          <a:p>
            <a:r>
              <a:rPr lang="de-DE" dirty="0" err="1"/>
              <a:t>Freshness</a:t>
            </a:r>
            <a:r>
              <a:rPr lang="de-DE" dirty="0"/>
              <a:t>-Aware Data Management in </a:t>
            </a:r>
            <a:r>
              <a:rPr lang="de-DE" dirty="0" err="1"/>
              <a:t>Polypheny</a:t>
            </a:r>
            <a:r>
              <a:rPr lang="de-DE" dirty="0"/>
              <a:t>-DB , Marc Hennemann, 05.11.2021</a:t>
            </a:r>
            <a:endParaRPr lang="en-GB" dirty="0"/>
          </a:p>
          <a:p>
            <a:endParaRPr lang="de-CH" dirty="0"/>
          </a:p>
        </p:txBody>
      </p:sp>
      <p:pic>
        <p:nvPicPr>
          <p:cNvPr id="9" name="Graphic 8" descr="User with solid fill">
            <a:extLst>
              <a:ext uri="{FF2B5EF4-FFF2-40B4-BE49-F238E27FC236}">
                <a16:creationId xmlns:a16="http://schemas.microsoft.com/office/drawing/2014/main" id="{E69787FA-81D1-468A-9C88-46E6BE6F10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8620" y="1998473"/>
            <a:ext cx="671661" cy="671661"/>
          </a:xfrm>
          <a:prstGeom prst="rect">
            <a:avLst/>
          </a:prstGeom>
        </p:spPr>
      </p:pic>
      <p:sp>
        <p:nvSpPr>
          <p:cNvPr id="10" name="Cylinder 9">
            <a:extLst>
              <a:ext uri="{FF2B5EF4-FFF2-40B4-BE49-F238E27FC236}">
                <a16:creationId xmlns:a16="http://schemas.microsoft.com/office/drawing/2014/main" id="{C6771C17-4587-4D1D-9AC3-93F4B3E9FF55}"/>
              </a:ext>
            </a:extLst>
          </p:cNvPr>
          <p:cNvSpPr/>
          <p:nvPr/>
        </p:nvSpPr>
        <p:spPr>
          <a:xfrm>
            <a:off x="7218153" y="1676400"/>
            <a:ext cx="878478" cy="11487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ylinder 10">
            <a:extLst>
              <a:ext uri="{FF2B5EF4-FFF2-40B4-BE49-F238E27FC236}">
                <a16:creationId xmlns:a16="http://schemas.microsoft.com/office/drawing/2014/main" id="{CEC1F2FB-785A-4030-8452-39806B0E2852}"/>
              </a:ext>
            </a:extLst>
          </p:cNvPr>
          <p:cNvSpPr/>
          <p:nvPr/>
        </p:nvSpPr>
        <p:spPr>
          <a:xfrm>
            <a:off x="10016369" y="2464154"/>
            <a:ext cx="878478" cy="11487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ylinder 11">
            <a:extLst>
              <a:ext uri="{FF2B5EF4-FFF2-40B4-BE49-F238E27FC236}">
                <a16:creationId xmlns:a16="http://schemas.microsoft.com/office/drawing/2014/main" id="{D8F3A8AC-C7C2-4D1D-9DEC-D82108349B6D}"/>
              </a:ext>
            </a:extLst>
          </p:cNvPr>
          <p:cNvSpPr/>
          <p:nvPr/>
        </p:nvSpPr>
        <p:spPr>
          <a:xfrm>
            <a:off x="7987329" y="3977045"/>
            <a:ext cx="878478" cy="11487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0CB7BE2-1E22-49AD-8215-18FF5B0F8B52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1290281" y="2334304"/>
            <a:ext cx="133038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B490AE5-6953-498F-A09F-6997F044B0B8}"/>
              </a:ext>
            </a:extLst>
          </p:cNvPr>
          <p:cNvSpPr txBox="1"/>
          <p:nvPr/>
        </p:nvSpPr>
        <p:spPr>
          <a:xfrm>
            <a:off x="7290527" y="1379291"/>
            <a:ext cx="878477" cy="29644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dirty="0"/>
              <a:t>Store 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561B46C-AECB-438B-9D73-40EA0DF59EAA}"/>
              </a:ext>
            </a:extLst>
          </p:cNvPr>
          <p:cNvSpPr txBox="1"/>
          <p:nvPr/>
        </p:nvSpPr>
        <p:spPr>
          <a:xfrm>
            <a:off x="8021549" y="5162895"/>
            <a:ext cx="1189724" cy="34538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dirty="0"/>
              <a:t>Store 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89A6BF5-3299-4A8D-B854-34EC1FCB7F85}"/>
              </a:ext>
            </a:extLst>
          </p:cNvPr>
          <p:cNvSpPr txBox="1"/>
          <p:nvPr/>
        </p:nvSpPr>
        <p:spPr>
          <a:xfrm>
            <a:off x="10088742" y="2167045"/>
            <a:ext cx="1189724" cy="34538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dirty="0"/>
              <a:t>Store B</a:t>
            </a:r>
          </a:p>
          <a:p>
            <a:pPr>
              <a:lnSpc>
                <a:spcPts val="2200"/>
              </a:lnSpc>
            </a:pP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753A575-2F8A-4760-B701-2502E1BBC14C}"/>
              </a:ext>
            </a:extLst>
          </p:cNvPr>
          <p:cNvSpPr txBox="1"/>
          <p:nvPr/>
        </p:nvSpPr>
        <p:spPr>
          <a:xfrm>
            <a:off x="1750649" y="2060820"/>
            <a:ext cx="914400" cy="3315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i="1" dirty="0"/>
              <a:t>write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1999661-29C6-472B-8834-F387374CEDAE}"/>
              </a:ext>
            </a:extLst>
          </p:cNvPr>
          <p:cNvGrpSpPr/>
          <p:nvPr/>
        </p:nvGrpSpPr>
        <p:grpSpPr>
          <a:xfrm>
            <a:off x="2627533" y="1292824"/>
            <a:ext cx="1978606" cy="4677311"/>
            <a:chOff x="3342168" y="1292824"/>
            <a:chExt cx="1312719" cy="4677311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D2DC757-5A6B-469D-A706-0258A55BAF82}"/>
                </a:ext>
              </a:extLst>
            </p:cNvPr>
            <p:cNvSpPr/>
            <p:nvPr/>
          </p:nvSpPr>
          <p:spPr>
            <a:xfrm>
              <a:off x="3342168" y="1292824"/>
              <a:ext cx="1312719" cy="4585387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19050">
              <a:solidFill>
                <a:schemeClr val="tx1"/>
              </a:solidFill>
              <a:prstDash val="dash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pic>
          <p:nvPicPr>
            <p:cNvPr id="36" name="Picture 35" descr="Logo&#10;&#10;Description automatically generated">
              <a:extLst>
                <a:ext uri="{FF2B5EF4-FFF2-40B4-BE49-F238E27FC236}">
                  <a16:creationId xmlns:a16="http://schemas.microsoft.com/office/drawing/2014/main" id="{FD95B03B-894F-45DA-A239-A7F176990BF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65060" y="5253696"/>
              <a:ext cx="488644" cy="716439"/>
            </a:xfrm>
            <a:prstGeom prst="rect">
              <a:avLst/>
            </a:prstGeom>
          </p:spPr>
        </p:pic>
      </p:grp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F5439BB-30DF-4BA3-B393-CF4811ABB183}"/>
              </a:ext>
            </a:extLst>
          </p:cNvPr>
          <p:cNvCxnSpPr>
            <a:cxnSpLocks/>
            <a:stCxn id="37" idx="3"/>
            <a:endCxn id="10" idx="2"/>
          </p:cNvCxnSpPr>
          <p:nvPr/>
        </p:nvCxnSpPr>
        <p:spPr>
          <a:xfrm flipV="1">
            <a:off x="4606139" y="2250796"/>
            <a:ext cx="2612014" cy="133472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9FBCFFA-4543-494A-8AE5-6C9CC8422B26}"/>
              </a:ext>
            </a:extLst>
          </p:cNvPr>
          <p:cNvGrpSpPr/>
          <p:nvPr/>
        </p:nvGrpSpPr>
        <p:grpSpPr>
          <a:xfrm>
            <a:off x="2801909" y="2670134"/>
            <a:ext cx="648072" cy="409536"/>
            <a:chOff x="5226042" y="1349294"/>
            <a:chExt cx="648072" cy="409536"/>
          </a:xfrm>
        </p:grpSpPr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DC29DBF9-ACFF-4AB9-9DAD-D974BD305468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ACF2EF04-2F50-4644-854D-53AB69D7E1B6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952897AD-4229-4A55-975D-08DCF8E66ED1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961AAFEB-C2B3-4287-93A5-6403FF06F946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AA96A36B-1CAB-4E7A-A573-AA968A8F17B3}"/>
              </a:ext>
            </a:extLst>
          </p:cNvPr>
          <p:cNvGrpSpPr/>
          <p:nvPr/>
        </p:nvGrpSpPr>
        <p:grpSpPr>
          <a:xfrm>
            <a:off x="8179863" y="4477979"/>
            <a:ext cx="466095" cy="294539"/>
            <a:chOff x="5226042" y="1349294"/>
            <a:chExt cx="648072" cy="409536"/>
          </a:xfrm>
        </p:grpSpPr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777E63AA-3763-4FE6-9DDC-9839DF0AEC22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58" name="Rectangle: Rounded Corners 57">
              <a:extLst>
                <a:ext uri="{FF2B5EF4-FFF2-40B4-BE49-F238E27FC236}">
                  <a16:creationId xmlns:a16="http://schemas.microsoft.com/office/drawing/2014/main" id="{97FB8837-18AE-4E6A-9784-91F3E4B93CCE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59" name="Rectangle: Rounded Corners 58">
              <a:extLst>
                <a:ext uri="{FF2B5EF4-FFF2-40B4-BE49-F238E27FC236}">
                  <a16:creationId xmlns:a16="http://schemas.microsoft.com/office/drawing/2014/main" id="{832CEEC3-3866-44B7-86A2-CB572204256E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60" name="Rectangle: Rounded Corners 59">
              <a:extLst>
                <a:ext uri="{FF2B5EF4-FFF2-40B4-BE49-F238E27FC236}">
                  <a16:creationId xmlns:a16="http://schemas.microsoft.com/office/drawing/2014/main" id="{8317B882-EE01-46E5-9D94-B5269D2D4911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CCB20586-120F-46D5-B3E0-2AC643B285E6}"/>
              </a:ext>
            </a:extLst>
          </p:cNvPr>
          <p:cNvGrpSpPr/>
          <p:nvPr/>
        </p:nvGrpSpPr>
        <p:grpSpPr>
          <a:xfrm>
            <a:off x="7435311" y="2162834"/>
            <a:ext cx="466095" cy="294539"/>
            <a:chOff x="5226042" y="1349294"/>
            <a:chExt cx="648072" cy="409536"/>
          </a:xfrm>
        </p:grpSpPr>
        <p:sp>
          <p:nvSpPr>
            <p:cNvPr id="67" name="Rectangle: Rounded Corners 66">
              <a:extLst>
                <a:ext uri="{FF2B5EF4-FFF2-40B4-BE49-F238E27FC236}">
                  <a16:creationId xmlns:a16="http://schemas.microsoft.com/office/drawing/2014/main" id="{197628DE-CF86-4D99-931C-D77024CFC4FB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68" name="Rectangle: Rounded Corners 67">
              <a:extLst>
                <a:ext uri="{FF2B5EF4-FFF2-40B4-BE49-F238E27FC236}">
                  <a16:creationId xmlns:a16="http://schemas.microsoft.com/office/drawing/2014/main" id="{9BF663BE-F27A-4064-BFD2-3F11E1C764ED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69" name="Rectangle: Rounded Corners 68">
              <a:extLst>
                <a:ext uri="{FF2B5EF4-FFF2-40B4-BE49-F238E27FC236}">
                  <a16:creationId xmlns:a16="http://schemas.microsoft.com/office/drawing/2014/main" id="{6398EE34-D0F3-4B59-9722-29F523C9FBB1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70" name="Rectangle: Rounded Corners 69">
              <a:extLst>
                <a:ext uri="{FF2B5EF4-FFF2-40B4-BE49-F238E27FC236}">
                  <a16:creationId xmlns:a16="http://schemas.microsoft.com/office/drawing/2014/main" id="{39CDC385-D9AD-4794-9716-47BC433082FC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2EEAD1EC-AEE2-4E4A-92AD-73B146865A26}"/>
              </a:ext>
            </a:extLst>
          </p:cNvPr>
          <p:cNvGrpSpPr/>
          <p:nvPr/>
        </p:nvGrpSpPr>
        <p:grpSpPr>
          <a:xfrm>
            <a:off x="10234434" y="2926011"/>
            <a:ext cx="466095" cy="294539"/>
            <a:chOff x="5226042" y="1349294"/>
            <a:chExt cx="648072" cy="409536"/>
          </a:xfrm>
        </p:grpSpPr>
        <p:sp>
          <p:nvSpPr>
            <p:cNvPr id="72" name="Rectangle: Rounded Corners 71">
              <a:extLst>
                <a:ext uri="{FF2B5EF4-FFF2-40B4-BE49-F238E27FC236}">
                  <a16:creationId xmlns:a16="http://schemas.microsoft.com/office/drawing/2014/main" id="{686DA98E-4051-4F26-BFAE-D7238D1F525C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73" name="Rectangle: Rounded Corners 72">
              <a:extLst>
                <a:ext uri="{FF2B5EF4-FFF2-40B4-BE49-F238E27FC236}">
                  <a16:creationId xmlns:a16="http://schemas.microsoft.com/office/drawing/2014/main" id="{914E2ABE-57E0-4361-ACC4-290A3E6BF32B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74" name="Rectangle: Rounded Corners 73">
              <a:extLst>
                <a:ext uri="{FF2B5EF4-FFF2-40B4-BE49-F238E27FC236}">
                  <a16:creationId xmlns:a16="http://schemas.microsoft.com/office/drawing/2014/main" id="{7DA8801B-4BC8-4C77-AED0-E0E440EBDFC7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75" name="Rectangle: Rounded Corners 74">
              <a:extLst>
                <a:ext uri="{FF2B5EF4-FFF2-40B4-BE49-F238E27FC236}">
                  <a16:creationId xmlns:a16="http://schemas.microsoft.com/office/drawing/2014/main" id="{ED65520B-6392-4253-A208-1BB58E77B40B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59DC28E6-AB15-4826-89B3-4D2AA97C2E22}"/>
              </a:ext>
            </a:extLst>
          </p:cNvPr>
          <p:cNvGrpSpPr/>
          <p:nvPr/>
        </p:nvGrpSpPr>
        <p:grpSpPr>
          <a:xfrm>
            <a:off x="3415944" y="2483635"/>
            <a:ext cx="426615" cy="391267"/>
            <a:chOff x="8106538" y="603178"/>
            <a:chExt cx="2103666" cy="1929361"/>
          </a:xfrm>
        </p:grpSpPr>
        <p:pic>
          <p:nvPicPr>
            <p:cNvPr id="80" name="Graphic 79" descr="Lock with solid fill">
              <a:extLst>
                <a:ext uri="{FF2B5EF4-FFF2-40B4-BE49-F238E27FC236}">
                  <a16:creationId xmlns:a16="http://schemas.microsoft.com/office/drawing/2014/main" id="{BA85EF6C-1276-4E58-8B3C-428708518DE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106538" y="789446"/>
              <a:ext cx="1743093" cy="1743093"/>
            </a:xfrm>
            <a:prstGeom prst="rect">
              <a:avLst/>
            </a:prstGeom>
          </p:spPr>
        </p:pic>
        <p:pic>
          <p:nvPicPr>
            <p:cNvPr id="81" name="Graphic 80" descr="Pencil outline">
              <a:extLst>
                <a:ext uri="{FF2B5EF4-FFF2-40B4-BE49-F238E27FC236}">
                  <a16:creationId xmlns:a16="http://schemas.microsoft.com/office/drawing/2014/main" id="{1C65E841-CC84-4876-AC45-FFF4747AEC8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444355" y="603178"/>
              <a:ext cx="765849" cy="765849"/>
            </a:xfrm>
            <a:prstGeom prst="rect">
              <a:avLst/>
            </a:prstGeom>
          </p:spPr>
        </p:pic>
      </p:grp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94BF7D6D-136B-467E-B3D1-5238712441BC}"/>
              </a:ext>
            </a:extLst>
          </p:cNvPr>
          <p:cNvSpPr/>
          <p:nvPr/>
        </p:nvSpPr>
        <p:spPr>
          <a:xfrm>
            <a:off x="7901312" y="1789037"/>
            <a:ext cx="1444870" cy="249603"/>
          </a:xfrm>
          <a:prstGeom prst="roundRect">
            <a:avLst/>
          </a:prstGeom>
          <a:solidFill>
            <a:srgbClr val="2D37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i="1" dirty="0">
                <a:solidFill>
                  <a:schemeClr val="bg1"/>
                </a:solidFill>
                <a:latin typeface="+mj-lt"/>
              </a:rPr>
              <a:t>up-to-date</a:t>
            </a:r>
          </a:p>
        </p:txBody>
      </p: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0EC44C86-144A-4B39-AC29-377123910DE5}"/>
              </a:ext>
            </a:extLst>
          </p:cNvPr>
          <p:cNvSpPr/>
          <p:nvPr/>
        </p:nvSpPr>
        <p:spPr>
          <a:xfrm>
            <a:off x="10670282" y="2570951"/>
            <a:ext cx="1444870" cy="249603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i="1" dirty="0">
                <a:solidFill>
                  <a:schemeClr val="tx1"/>
                </a:solidFill>
                <a:latin typeface="+mj-lt"/>
              </a:rPr>
              <a:t>refreshable</a:t>
            </a:r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3A01E356-9771-4FA5-A48D-6B262308AC8A}"/>
              </a:ext>
            </a:extLst>
          </p:cNvPr>
          <p:cNvSpPr/>
          <p:nvPr/>
        </p:nvSpPr>
        <p:spPr>
          <a:xfrm>
            <a:off x="8637814" y="4082815"/>
            <a:ext cx="1444870" cy="249603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i="1" dirty="0">
                <a:solidFill>
                  <a:schemeClr val="tx1"/>
                </a:solidFill>
                <a:latin typeface="+mj-lt"/>
              </a:rPr>
              <a:t>refreshable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0BE904F8-D29D-4589-AF62-5186643A4EFA}"/>
              </a:ext>
            </a:extLst>
          </p:cNvPr>
          <p:cNvGrpSpPr/>
          <p:nvPr/>
        </p:nvGrpSpPr>
        <p:grpSpPr>
          <a:xfrm>
            <a:off x="8067334" y="2100054"/>
            <a:ext cx="426615" cy="391267"/>
            <a:chOff x="8106538" y="603178"/>
            <a:chExt cx="2103666" cy="1929361"/>
          </a:xfrm>
        </p:grpSpPr>
        <p:pic>
          <p:nvPicPr>
            <p:cNvPr id="62" name="Graphic 61" descr="Lock with solid fill">
              <a:extLst>
                <a:ext uri="{FF2B5EF4-FFF2-40B4-BE49-F238E27FC236}">
                  <a16:creationId xmlns:a16="http://schemas.microsoft.com/office/drawing/2014/main" id="{20B0EC67-6450-4BE6-8D2F-8A9B20AEC2A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106538" y="789446"/>
              <a:ext cx="1743093" cy="1743093"/>
            </a:xfrm>
            <a:prstGeom prst="rect">
              <a:avLst/>
            </a:prstGeom>
          </p:spPr>
        </p:pic>
        <p:pic>
          <p:nvPicPr>
            <p:cNvPr id="63" name="Graphic 62" descr="Pencil outline">
              <a:extLst>
                <a:ext uri="{FF2B5EF4-FFF2-40B4-BE49-F238E27FC236}">
                  <a16:creationId xmlns:a16="http://schemas.microsoft.com/office/drawing/2014/main" id="{306B0868-5DB8-451B-BE16-403E9543F55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444355" y="603178"/>
              <a:ext cx="765849" cy="765849"/>
            </a:xfrm>
            <a:prstGeom prst="rect">
              <a:avLst/>
            </a:prstGeom>
          </p:spPr>
        </p:pic>
      </p:grpSp>
      <p:pic>
        <p:nvPicPr>
          <p:cNvPr id="64" name="Graphic 63" descr="Checkmark with solid fill">
            <a:extLst>
              <a:ext uri="{FF2B5EF4-FFF2-40B4-BE49-F238E27FC236}">
                <a16:creationId xmlns:a16="http://schemas.microsoft.com/office/drawing/2014/main" id="{B87607AE-F4BA-4C45-B5E0-89B4D5BDC60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01378" y="96332"/>
            <a:ext cx="914400" cy="914400"/>
          </a:xfrm>
          <a:prstGeom prst="rect">
            <a:avLst/>
          </a:prstGeom>
        </p:spPr>
      </p:pic>
      <p:pic>
        <p:nvPicPr>
          <p:cNvPr id="54" name="Graphic 53" descr="User with solid fill">
            <a:extLst>
              <a:ext uri="{FF2B5EF4-FFF2-40B4-BE49-F238E27FC236}">
                <a16:creationId xmlns:a16="http://schemas.microsoft.com/office/drawing/2014/main" id="{E4A56A69-4D66-4E81-8A25-FF8897A13B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99862" y="4307976"/>
            <a:ext cx="671661" cy="671661"/>
          </a:xfrm>
          <a:prstGeom prst="rect">
            <a:avLst/>
          </a:prstGeom>
        </p:spPr>
      </p:pic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D909321-1769-4915-B2A4-F5BE988949AF}"/>
              </a:ext>
            </a:extLst>
          </p:cNvPr>
          <p:cNvCxnSpPr>
            <a:cxnSpLocks/>
            <a:stCxn id="54" idx="3"/>
          </p:cNvCxnSpPr>
          <p:nvPr/>
        </p:nvCxnSpPr>
        <p:spPr>
          <a:xfrm>
            <a:off x="1271523" y="4643807"/>
            <a:ext cx="133038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18093258-A4A8-47C6-92F7-A5D305C4AAE4}"/>
              </a:ext>
            </a:extLst>
          </p:cNvPr>
          <p:cNvSpPr txBox="1"/>
          <p:nvPr/>
        </p:nvSpPr>
        <p:spPr>
          <a:xfrm>
            <a:off x="1731891" y="4370323"/>
            <a:ext cx="914400" cy="3315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i="1" dirty="0"/>
              <a:t>read</a:t>
            </a:r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5FDE74BC-CA41-42EA-A984-0BA2EF6D7F0B}"/>
              </a:ext>
            </a:extLst>
          </p:cNvPr>
          <p:cNvGrpSpPr/>
          <p:nvPr/>
        </p:nvGrpSpPr>
        <p:grpSpPr>
          <a:xfrm>
            <a:off x="3754685" y="2500755"/>
            <a:ext cx="446211" cy="389994"/>
            <a:chOff x="761765" y="910429"/>
            <a:chExt cx="2200293" cy="1923085"/>
          </a:xfrm>
        </p:grpSpPr>
        <p:pic>
          <p:nvPicPr>
            <p:cNvPr id="90" name="Graphic 89" descr="Open book outline">
              <a:extLst>
                <a:ext uri="{FF2B5EF4-FFF2-40B4-BE49-F238E27FC236}">
                  <a16:creationId xmlns:a16="http://schemas.microsoft.com/office/drawing/2014/main" id="{943C33F6-6EA8-4FC7-B5D3-F0B11107CED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2047658" y="910429"/>
              <a:ext cx="914400" cy="914400"/>
            </a:xfrm>
            <a:prstGeom prst="rect">
              <a:avLst/>
            </a:prstGeom>
          </p:spPr>
        </p:pic>
        <p:pic>
          <p:nvPicPr>
            <p:cNvPr id="91" name="Graphic 90" descr="Lock with solid fill">
              <a:extLst>
                <a:ext uri="{FF2B5EF4-FFF2-40B4-BE49-F238E27FC236}">
                  <a16:creationId xmlns:a16="http://schemas.microsoft.com/office/drawing/2014/main" id="{FE1839B1-4BEE-4D3C-9E9F-F8ECEBAEF5A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761765" y="1090421"/>
              <a:ext cx="1743093" cy="1743093"/>
            </a:xfrm>
            <a:prstGeom prst="rect">
              <a:avLst/>
            </a:prstGeom>
          </p:spPr>
        </p:pic>
      </p:grp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AA05C916-D674-4577-B508-38A2954D5B2D}"/>
              </a:ext>
            </a:extLst>
          </p:cNvPr>
          <p:cNvCxnSpPr>
            <a:cxnSpLocks/>
            <a:stCxn id="37" idx="3"/>
            <a:endCxn id="12" idx="2"/>
          </p:cNvCxnSpPr>
          <p:nvPr/>
        </p:nvCxnSpPr>
        <p:spPr>
          <a:xfrm>
            <a:off x="4606139" y="3585518"/>
            <a:ext cx="3381190" cy="96592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93" name="Group 92">
            <a:extLst>
              <a:ext uri="{FF2B5EF4-FFF2-40B4-BE49-F238E27FC236}">
                <a16:creationId xmlns:a16="http://schemas.microsoft.com/office/drawing/2014/main" id="{3DE1021F-4E24-4717-ABF5-BB2D65DA0F27}"/>
              </a:ext>
            </a:extLst>
          </p:cNvPr>
          <p:cNvGrpSpPr/>
          <p:nvPr/>
        </p:nvGrpSpPr>
        <p:grpSpPr>
          <a:xfrm>
            <a:off x="8856170" y="4430251"/>
            <a:ext cx="446211" cy="389994"/>
            <a:chOff x="761765" y="910429"/>
            <a:chExt cx="2200293" cy="1923085"/>
          </a:xfrm>
        </p:grpSpPr>
        <p:pic>
          <p:nvPicPr>
            <p:cNvPr id="94" name="Graphic 93" descr="Open book outline">
              <a:extLst>
                <a:ext uri="{FF2B5EF4-FFF2-40B4-BE49-F238E27FC236}">
                  <a16:creationId xmlns:a16="http://schemas.microsoft.com/office/drawing/2014/main" id="{B416D436-9F19-4A25-B3AF-BCDA6650CFD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2047658" y="910429"/>
              <a:ext cx="914400" cy="914400"/>
            </a:xfrm>
            <a:prstGeom prst="rect">
              <a:avLst/>
            </a:prstGeom>
          </p:spPr>
        </p:pic>
        <p:pic>
          <p:nvPicPr>
            <p:cNvPr id="95" name="Graphic 94" descr="Lock with solid fill">
              <a:extLst>
                <a:ext uri="{FF2B5EF4-FFF2-40B4-BE49-F238E27FC236}">
                  <a16:creationId xmlns:a16="http://schemas.microsoft.com/office/drawing/2014/main" id="{6A11D510-4DDE-4EAF-A5B9-6D13EA414C6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761765" y="1090421"/>
              <a:ext cx="1743093" cy="1743093"/>
            </a:xfrm>
            <a:prstGeom prst="rect">
              <a:avLst/>
            </a:prstGeom>
          </p:spPr>
        </p:pic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444B9512-C93E-4F24-8C03-9DE7AC2DF33E}"/>
              </a:ext>
            </a:extLst>
          </p:cNvPr>
          <p:cNvSpPr txBox="1"/>
          <p:nvPr/>
        </p:nvSpPr>
        <p:spPr>
          <a:xfrm>
            <a:off x="1451370" y="4659532"/>
            <a:ext cx="914400" cy="3315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1400" i="1" dirty="0"/>
              <a:t>(Freshness)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EF53ABF3-6231-436F-9AEC-A91CB3940344}"/>
              </a:ext>
            </a:extLst>
          </p:cNvPr>
          <p:cNvSpPr txBox="1"/>
          <p:nvPr/>
        </p:nvSpPr>
        <p:spPr>
          <a:xfrm>
            <a:off x="1415480" y="221332"/>
            <a:ext cx="3672408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2800" dirty="0"/>
              <a:t>2. Scenario – Write primary &amp; Read secondary C or B</a:t>
            </a:r>
          </a:p>
          <a:p>
            <a:pPr>
              <a:lnSpc>
                <a:spcPts val="2200"/>
              </a:lnSpc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88486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D87AE8A2-40F3-4522-82CC-2ECEAFA51E34}"/>
              </a:ext>
            </a:extLst>
          </p:cNvPr>
          <p:cNvGrpSpPr/>
          <p:nvPr/>
        </p:nvGrpSpPr>
        <p:grpSpPr>
          <a:xfrm>
            <a:off x="5461115" y="2102893"/>
            <a:ext cx="5965584" cy="3107084"/>
            <a:chOff x="2927648" y="1702990"/>
            <a:chExt cx="5965584" cy="3107084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600CCACE-3ABA-46D3-95DE-FC60F152B7A7}"/>
                </a:ext>
              </a:extLst>
            </p:cNvPr>
            <p:cNvSpPr/>
            <p:nvPr/>
          </p:nvSpPr>
          <p:spPr>
            <a:xfrm>
              <a:off x="2942684" y="1772816"/>
              <a:ext cx="5950548" cy="3037258"/>
            </a:xfrm>
            <a:prstGeom prst="ellipse">
              <a:avLst/>
            </a:prstGeom>
            <a:solidFill>
              <a:srgbClr val="C3CED5"/>
            </a:solidFill>
            <a:ln w="25400" cap="flat" cmpd="sng" algn="ctr">
              <a:noFill/>
              <a:prstDash val="soli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6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 err="1">
                <a:solidFill>
                  <a:srgbClr val="000000"/>
                </a:solidFill>
                <a:latin typeface="E+H Serif" pitchFamily="18" charset="0"/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6E7E587D-4405-4093-B7BF-FF77F28AA4B6}"/>
                </a:ext>
              </a:extLst>
            </p:cNvPr>
            <p:cNvSpPr/>
            <p:nvPr/>
          </p:nvSpPr>
          <p:spPr>
            <a:xfrm>
              <a:off x="2927648" y="1702990"/>
              <a:ext cx="5950548" cy="3035076"/>
            </a:xfrm>
            <a:prstGeom prst="ellipse">
              <a:avLst/>
            </a:prstGeom>
            <a:solidFill>
              <a:srgbClr val="E6ECF0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rgbClr val="000000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 err="1">
                <a:solidFill>
                  <a:srgbClr val="000000"/>
                </a:solidFill>
                <a:latin typeface="E+H Serif" pitchFamily="18" charset="0"/>
              </a:endParaRPr>
            </a:p>
          </p:txBody>
        </p:sp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0EE476-17AC-4250-9B66-53F3A95B5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GB"/>
              <a:t>University of Basel</a:t>
            </a:r>
          </a:p>
          <a:p>
            <a:pPr algn="r"/>
            <a:endParaRPr lang="de-CH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1CE04F-E07D-4664-A366-45AAE7184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45</a:t>
            </a:fld>
            <a:endParaRPr lang="de-CH" dirty="0"/>
          </a:p>
        </p:txBody>
      </p:sp>
      <p:sp>
        <p:nvSpPr>
          <p:cNvPr id="8" name="Datumsplatzhalter 2">
            <a:extLst>
              <a:ext uri="{FF2B5EF4-FFF2-40B4-BE49-F238E27FC236}">
                <a16:creationId xmlns:a16="http://schemas.microsoft.com/office/drawing/2014/main" id="{E3D230CB-3466-4803-A244-8F3BB3C277B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4800" y="6524626"/>
            <a:ext cx="3096904" cy="180000"/>
          </a:xfrm>
        </p:spPr>
        <p:txBody>
          <a:bodyPr/>
          <a:lstStyle/>
          <a:p>
            <a:r>
              <a:rPr lang="de-DE" dirty="0" err="1"/>
              <a:t>Freshness</a:t>
            </a:r>
            <a:r>
              <a:rPr lang="de-DE" dirty="0"/>
              <a:t>-Aware Data Management in </a:t>
            </a:r>
            <a:r>
              <a:rPr lang="de-DE" dirty="0" err="1"/>
              <a:t>Polypheny</a:t>
            </a:r>
            <a:r>
              <a:rPr lang="de-DE" dirty="0"/>
              <a:t>-DB , Marc Hennemann, 05.11.2021</a:t>
            </a:r>
            <a:endParaRPr lang="en-GB" dirty="0"/>
          </a:p>
          <a:p>
            <a:endParaRPr lang="de-CH" dirty="0"/>
          </a:p>
        </p:txBody>
      </p:sp>
      <p:pic>
        <p:nvPicPr>
          <p:cNvPr id="9" name="Graphic 8" descr="User with solid fill">
            <a:extLst>
              <a:ext uri="{FF2B5EF4-FFF2-40B4-BE49-F238E27FC236}">
                <a16:creationId xmlns:a16="http://schemas.microsoft.com/office/drawing/2014/main" id="{E69787FA-81D1-468A-9C88-46E6BE6F10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8620" y="1998473"/>
            <a:ext cx="671661" cy="671661"/>
          </a:xfrm>
          <a:prstGeom prst="rect">
            <a:avLst/>
          </a:prstGeom>
        </p:spPr>
      </p:pic>
      <p:sp>
        <p:nvSpPr>
          <p:cNvPr id="10" name="Cylinder 9">
            <a:extLst>
              <a:ext uri="{FF2B5EF4-FFF2-40B4-BE49-F238E27FC236}">
                <a16:creationId xmlns:a16="http://schemas.microsoft.com/office/drawing/2014/main" id="{C6771C17-4587-4D1D-9AC3-93F4B3E9FF55}"/>
              </a:ext>
            </a:extLst>
          </p:cNvPr>
          <p:cNvSpPr/>
          <p:nvPr/>
        </p:nvSpPr>
        <p:spPr>
          <a:xfrm>
            <a:off x="7218153" y="1676400"/>
            <a:ext cx="878478" cy="11487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ylinder 10">
            <a:extLst>
              <a:ext uri="{FF2B5EF4-FFF2-40B4-BE49-F238E27FC236}">
                <a16:creationId xmlns:a16="http://schemas.microsoft.com/office/drawing/2014/main" id="{CEC1F2FB-785A-4030-8452-39806B0E2852}"/>
              </a:ext>
            </a:extLst>
          </p:cNvPr>
          <p:cNvSpPr/>
          <p:nvPr/>
        </p:nvSpPr>
        <p:spPr>
          <a:xfrm>
            <a:off x="10016369" y="2464154"/>
            <a:ext cx="878478" cy="11487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ylinder 11">
            <a:extLst>
              <a:ext uri="{FF2B5EF4-FFF2-40B4-BE49-F238E27FC236}">
                <a16:creationId xmlns:a16="http://schemas.microsoft.com/office/drawing/2014/main" id="{D8F3A8AC-C7C2-4D1D-9DEC-D82108349B6D}"/>
              </a:ext>
            </a:extLst>
          </p:cNvPr>
          <p:cNvSpPr/>
          <p:nvPr/>
        </p:nvSpPr>
        <p:spPr>
          <a:xfrm>
            <a:off x="7987329" y="3977045"/>
            <a:ext cx="878478" cy="11487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0CB7BE2-1E22-49AD-8215-18FF5B0F8B52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1290281" y="2334304"/>
            <a:ext cx="133038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B490AE5-6953-498F-A09F-6997F044B0B8}"/>
              </a:ext>
            </a:extLst>
          </p:cNvPr>
          <p:cNvSpPr txBox="1"/>
          <p:nvPr/>
        </p:nvSpPr>
        <p:spPr>
          <a:xfrm>
            <a:off x="7290527" y="1379291"/>
            <a:ext cx="878477" cy="29644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dirty="0"/>
              <a:t>Store 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561B46C-AECB-438B-9D73-40EA0DF59EAA}"/>
              </a:ext>
            </a:extLst>
          </p:cNvPr>
          <p:cNvSpPr txBox="1"/>
          <p:nvPr/>
        </p:nvSpPr>
        <p:spPr>
          <a:xfrm>
            <a:off x="8021549" y="5162895"/>
            <a:ext cx="1189724" cy="34538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dirty="0"/>
              <a:t>Store 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89A6BF5-3299-4A8D-B854-34EC1FCB7F85}"/>
              </a:ext>
            </a:extLst>
          </p:cNvPr>
          <p:cNvSpPr txBox="1"/>
          <p:nvPr/>
        </p:nvSpPr>
        <p:spPr>
          <a:xfrm>
            <a:off x="10088742" y="2167045"/>
            <a:ext cx="1189724" cy="34538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dirty="0"/>
              <a:t>Store B</a:t>
            </a:r>
          </a:p>
          <a:p>
            <a:pPr>
              <a:lnSpc>
                <a:spcPts val="2200"/>
              </a:lnSpc>
            </a:pP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753A575-2F8A-4760-B701-2502E1BBC14C}"/>
              </a:ext>
            </a:extLst>
          </p:cNvPr>
          <p:cNvSpPr txBox="1"/>
          <p:nvPr/>
        </p:nvSpPr>
        <p:spPr>
          <a:xfrm>
            <a:off x="1750649" y="2060820"/>
            <a:ext cx="914400" cy="3315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i="1" dirty="0"/>
              <a:t>write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1999661-29C6-472B-8834-F387374CEDAE}"/>
              </a:ext>
            </a:extLst>
          </p:cNvPr>
          <p:cNvGrpSpPr/>
          <p:nvPr/>
        </p:nvGrpSpPr>
        <p:grpSpPr>
          <a:xfrm>
            <a:off x="2627533" y="1292824"/>
            <a:ext cx="1978606" cy="4677311"/>
            <a:chOff x="3342168" y="1292824"/>
            <a:chExt cx="1312719" cy="4677311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D2DC757-5A6B-469D-A706-0258A55BAF82}"/>
                </a:ext>
              </a:extLst>
            </p:cNvPr>
            <p:cNvSpPr/>
            <p:nvPr/>
          </p:nvSpPr>
          <p:spPr>
            <a:xfrm>
              <a:off x="3342168" y="1292824"/>
              <a:ext cx="1312719" cy="4585387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19050">
              <a:solidFill>
                <a:schemeClr val="tx1"/>
              </a:solidFill>
              <a:prstDash val="dash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pic>
          <p:nvPicPr>
            <p:cNvPr id="36" name="Picture 35" descr="Logo&#10;&#10;Description automatically generated">
              <a:extLst>
                <a:ext uri="{FF2B5EF4-FFF2-40B4-BE49-F238E27FC236}">
                  <a16:creationId xmlns:a16="http://schemas.microsoft.com/office/drawing/2014/main" id="{FD95B03B-894F-45DA-A239-A7F176990BF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65060" y="5253696"/>
              <a:ext cx="488644" cy="716439"/>
            </a:xfrm>
            <a:prstGeom prst="rect">
              <a:avLst/>
            </a:prstGeom>
          </p:spPr>
        </p:pic>
      </p:grp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F5439BB-30DF-4BA3-B393-CF4811ABB183}"/>
              </a:ext>
            </a:extLst>
          </p:cNvPr>
          <p:cNvCxnSpPr>
            <a:cxnSpLocks/>
            <a:stCxn id="37" idx="3"/>
            <a:endCxn id="10" idx="2"/>
          </p:cNvCxnSpPr>
          <p:nvPr/>
        </p:nvCxnSpPr>
        <p:spPr>
          <a:xfrm flipV="1">
            <a:off x="4606139" y="2250796"/>
            <a:ext cx="2612014" cy="133472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9FBCFFA-4543-494A-8AE5-6C9CC8422B26}"/>
              </a:ext>
            </a:extLst>
          </p:cNvPr>
          <p:cNvGrpSpPr/>
          <p:nvPr/>
        </p:nvGrpSpPr>
        <p:grpSpPr>
          <a:xfrm>
            <a:off x="2801909" y="2670134"/>
            <a:ext cx="648072" cy="409536"/>
            <a:chOff x="5226042" y="1349294"/>
            <a:chExt cx="648072" cy="409536"/>
          </a:xfrm>
        </p:grpSpPr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DC29DBF9-ACFF-4AB9-9DAD-D974BD305468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ACF2EF04-2F50-4644-854D-53AB69D7E1B6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952897AD-4229-4A55-975D-08DCF8E66ED1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961AAFEB-C2B3-4287-93A5-6403FF06F946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AA96A36B-1CAB-4E7A-A573-AA968A8F17B3}"/>
              </a:ext>
            </a:extLst>
          </p:cNvPr>
          <p:cNvGrpSpPr/>
          <p:nvPr/>
        </p:nvGrpSpPr>
        <p:grpSpPr>
          <a:xfrm>
            <a:off x="8179863" y="4477979"/>
            <a:ext cx="466095" cy="294539"/>
            <a:chOff x="5226042" y="1349294"/>
            <a:chExt cx="648072" cy="409536"/>
          </a:xfrm>
        </p:grpSpPr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777E63AA-3763-4FE6-9DDC-9839DF0AEC22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58" name="Rectangle: Rounded Corners 57">
              <a:extLst>
                <a:ext uri="{FF2B5EF4-FFF2-40B4-BE49-F238E27FC236}">
                  <a16:creationId xmlns:a16="http://schemas.microsoft.com/office/drawing/2014/main" id="{97FB8837-18AE-4E6A-9784-91F3E4B93CCE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59" name="Rectangle: Rounded Corners 58">
              <a:extLst>
                <a:ext uri="{FF2B5EF4-FFF2-40B4-BE49-F238E27FC236}">
                  <a16:creationId xmlns:a16="http://schemas.microsoft.com/office/drawing/2014/main" id="{832CEEC3-3866-44B7-86A2-CB572204256E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60" name="Rectangle: Rounded Corners 59">
              <a:extLst>
                <a:ext uri="{FF2B5EF4-FFF2-40B4-BE49-F238E27FC236}">
                  <a16:creationId xmlns:a16="http://schemas.microsoft.com/office/drawing/2014/main" id="{8317B882-EE01-46E5-9D94-B5269D2D4911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CCB20586-120F-46D5-B3E0-2AC643B285E6}"/>
              </a:ext>
            </a:extLst>
          </p:cNvPr>
          <p:cNvGrpSpPr/>
          <p:nvPr/>
        </p:nvGrpSpPr>
        <p:grpSpPr>
          <a:xfrm>
            <a:off x="7435311" y="2162834"/>
            <a:ext cx="466095" cy="294539"/>
            <a:chOff x="5226042" y="1349294"/>
            <a:chExt cx="648072" cy="409536"/>
          </a:xfrm>
        </p:grpSpPr>
        <p:sp>
          <p:nvSpPr>
            <p:cNvPr id="67" name="Rectangle: Rounded Corners 66">
              <a:extLst>
                <a:ext uri="{FF2B5EF4-FFF2-40B4-BE49-F238E27FC236}">
                  <a16:creationId xmlns:a16="http://schemas.microsoft.com/office/drawing/2014/main" id="{197628DE-CF86-4D99-931C-D77024CFC4FB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68" name="Rectangle: Rounded Corners 67">
              <a:extLst>
                <a:ext uri="{FF2B5EF4-FFF2-40B4-BE49-F238E27FC236}">
                  <a16:creationId xmlns:a16="http://schemas.microsoft.com/office/drawing/2014/main" id="{9BF663BE-F27A-4064-BFD2-3F11E1C764ED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69" name="Rectangle: Rounded Corners 68">
              <a:extLst>
                <a:ext uri="{FF2B5EF4-FFF2-40B4-BE49-F238E27FC236}">
                  <a16:creationId xmlns:a16="http://schemas.microsoft.com/office/drawing/2014/main" id="{6398EE34-D0F3-4B59-9722-29F523C9FBB1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70" name="Rectangle: Rounded Corners 69">
              <a:extLst>
                <a:ext uri="{FF2B5EF4-FFF2-40B4-BE49-F238E27FC236}">
                  <a16:creationId xmlns:a16="http://schemas.microsoft.com/office/drawing/2014/main" id="{39CDC385-D9AD-4794-9716-47BC433082FC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2EEAD1EC-AEE2-4E4A-92AD-73B146865A26}"/>
              </a:ext>
            </a:extLst>
          </p:cNvPr>
          <p:cNvGrpSpPr/>
          <p:nvPr/>
        </p:nvGrpSpPr>
        <p:grpSpPr>
          <a:xfrm>
            <a:off x="10234434" y="2926011"/>
            <a:ext cx="466095" cy="294539"/>
            <a:chOff x="5226042" y="1349294"/>
            <a:chExt cx="648072" cy="409536"/>
          </a:xfrm>
        </p:grpSpPr>
        <p:sp>
          <p:nvSpPr>
            <p:cNvPr id="72" name="Rectangle: Rounded Corners 71">
              <a:extLst>
                <a:ext uri="{FF2B5EF4-FFF2-40B4-BE49-F238E27FC236}">
                  <a16:creationId xmlns:a16="http://schemas.microsoft.com/office/drawing/2014/main" id="{686DA98E-4051-4F26-BFAE-D7238D1F525C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73" name="Rectangle: Rounded Corners 72">
              <a:extLst>
                <a:ext uri="{FF2B5EF4-FFF2-40B4-BE49-F238E27FC236}">
                  <a16:creationId xmlns:a16="http://schemas.microsoft.com/office/drawing/2014/main" id="{914E2ABE-57E0-4361-ACC4-290A3E6BF32B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74" name="Rectangle: Rounded Corners 73">
              <a:extLst>
                <a:ext uri="{FF2B5EF4-FFF2-40B4-BE49-F238E27FC236}">
                  <a16:creationId xmlns:a16="http://schemas.microsoft.com/office/drawing/2014/main" id="{7DA8801B-4BC8-4C77-AED0-E0E440EBDFC7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75" name="Rectangle: Rounded Corners 74">
              <a:extLst>
                <a:ext uri="{FF2B5EF4-FFF2-40B4-BE49-F238E27FC236}">
                  <a16:creationId xmlns:a16="http://schemas.microsoft.com/office/drawing/2014/main" id="{ED65520B-6392-4253-A208-1BB58E77B40B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59DC28E6-AB15-4826-89B3-4D2AA97C2E22}"/>
              </a:ext>
            </a:extLst>
          </p:cNvPr>
          <p:cNvGrpSpPr/>
          <p:nvPr/>
        </p:nvGrpSpPr>
        <p:grpSpPr>
          <a:xfrm>
            <a:off x="3415944" y="2483635"/>
            <a:ext cx="426615" cy="391267"/>
            <a:chOff x="8106538" y="603178"/>
            <a:chExt cx="2103666" cy="1929361"/>
          </a:xfrm>
        </p:grpSpPr>
        <p:pic>
          <p:nvPicPr>
            <p:cNvPr id="80" name="Graphic 79" descr="Lock with solid fill">
              <a:extLst>
                <a:ext uri="{FF2B5EF4-FFF2-40B4-BE49-F238E27FC236}">
                  <a16:creationId xmlns:a16="http://schemas.microsoft.com/office/drawing/2014/main" id="{BA85EF6C-1276-4E58-8B3C-428708518DE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106538" y="789446"/>
              <a:ext cx="1743093" cy="1743093"/>
            </a:xfrm>
            <a:prstGeom prst="rect">
              <a:avLst/>
            </a:prstGeom>
          </p:spPr>
        </p:pic>
        <p:pic>
          <p:nvPicPr>
            <p:cNvPr id="81" name="Graphic 80" descr="Pencil outline">
              <a:extLst>
                <a:ext uri="{FF2B5EF4-FFF2-40B4-BE49-F238E27FC236}">
                  <a16:creationId xmlns:a16="http://schemas.microsoft.com/office/drawing/2014/main" id="{1C65E841-CC84-4876-AC45-FFF4747AEC8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444355" y="603178"/>
              <a:ext cx="765849" cy="765849"/>
            </a:xfrm>
            <a:prstGeom prst="rect">
              <a:avLst/>
            </a:prstGeom>
          </p:spPr>
        </p:pic>
      </p:grp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94BF7D6D-136B-467E-B3D1-5238712441BC}"/>
              </a:ext>
            </a:extLst>
          </p:cNvPr>
          <p:cNvSpPr/>
          <p:nvPr/>
        </p:nvSpPr>
        <p:spPr>
          <a:xfrm>
            <a:off x="7901312" y="1789037"/>
            <a:ext cx="1444870" cy="249603"/>
          </a:xfrm>
          <a:prstGeom prst="roundRect">
            <a:avLst/>
          </a:prstGeom>
          <a:solidFill>
            <a:srgbClr val="2D37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i="1" dirty="0">
                <a:solidFill>
                  <a:schemeClr val="bg1"/>
                </a:solidFill>
                <a:latin typeface="+mj-lt"/>
              </a:rPr>
              <a:t>up-to-date</a:t>
            </a:r>
          </a:p>
        </p:txBody>
      </p: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0EC44C86-144A-4B39-AC29-377123910DE5}"/>
              </a:ext>
            </a:extLst>
          </p:cNvPr>
          <p:cNvSpPr/>
          <p:nvPr/>
        </p:nvSpPr>
        <p:spPr>
          <a:xfrm>
            <a:off x="10670282" y="2570951"/>
            <a:ext cx="1444870" cy="249603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i="1" dirty="0">
                <a:solidFill>
                  <a:schemeClr val="tx1"/>
                </a:solidFill>
                <a:latin typeface="+mj-lt"/>
              </a:rPr>
              <a:t>refreshable</a:t>
            </a:r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3A01E356-9771-4FA5-A48D-6B262308AC8A}"/>
              </a:ext>
            </a:extLst>
          </p:cNvPr>
          <p:cNvSpPr/>
          <p:nvPr/>
        </p:nvSpPr>
        <p:spPr>
          <a:xfrm>
            <a:off x="8637814" y="4082815"/>
            <a:ext cx="1444870" cy="249603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i="1" dirty="0">
                <a:solidFill>
                  <a:schemeClr val="tx1"/>
                </a:solidFill>
                <a:latin typeface="+mj-lt"/>
              </a:rPr>
              <a:t>refreshable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0BE904F8-D29D-4589-AF62-5186643A4EFA}"/>
              </a:ext>
            </a:extLst>
          </p:cNvPr>
          <p:cNvGrpSpPr/>
          <p:nvPr/>
        </p:nvGrpSpPr>
        <p:grpSpPr>
          <a:xfrm>
            <a:off x="8067334" y="2100054"/>
            <a:ext cx="426615" cy="391267"/>
            <a:chOff x="8106538" y="603178"/>
            <a:chExt cx="2103666" cy="1929361"/>
          </a:xfrm>
        </p:grpSpPr>
        <p:pic>
          <p:nvPicPr>
            <p:cNvPr id="62" name="Graphic 61" descr="Lock with solid fill">
              <a:extLst>
                <a:ext uri="{FF2B5EF4-FFF2-40B4-BE49-F238E27FC236}">
                  <a16:creationId xmlns:a16="http://schemas.microsoft.com/office/drawing/2014/main" id="{20B0EC67-6450-4BE6-8D2F-8A9B20AEC2A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106538" y="789446"/>
              <a:ext cx="1743093" cy="1743093"/>
            </a:xfrm>
            <a:prstGeom prst="rect">
              <a:avLst/>
            </a:prstGeom>
          </p:spPr>
        </p:pic>
        <p:pic>
          <p:nvPicPr>
            <p:cNvPr id="63" name="Graphic 62" descr="Pencil outline">
              <a:extLst>
                <a:ext uri="{FF2B5EF4-FFF2-40B4-BE49-F238E27FC236}">
                  <a16:creationId xmlns:a16="http://schemas.microsoft.com/office/drawing/2014/main" id="{306B0868-5DB8-451B-BE16-403E9543F55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444355" y="603178"/>
              <a:ext cx="765849" cy="765849"/>
            </a:xfrm>
            <a:prstGeom prst="rect">
              <a:avLst/>
            </a:prstGeom>
          </p:spPr>
        </p:pic>
      </p:grpSp>
      <p:pic>
        <p:nvPicPr>
          <p:cNvPr id="54" name="Graphic 53" descr="User with solid fill">
            <a:extLst>
              <a:ext uri="{FF2B5EF4-FFF2-40B4-BE49-F238E27FC236}">
                <a16:creationId xmlns:a16="http://schemas.microsoft.com/office/drawing/2014/main" id="{E4A56A69-4D66-4E81-8A25-FF8897A13B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99862" y="4307976"/>
            <a:ext cx="671661" cy="671661"/>
          </a:xfrm>
          <a:prstGeom prst="rect">
            <a:avLst/>
          </a:prstGeom>
        </p:spPr>
      </p:pic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D909321-1769-4915-B2A4-F5BE988949AF}"/>
              </a:ext>
            </a:extLst>
          </p:cNvPr>
          <p:cNvCxnSpPr>
            <a:cxnSpLocks/>
            <a:stCxn id="54" idx="3"/>
          </p:cNvCxnSpPr>
          <p:nvPr/>
        </p:nvCxnSpPr>
        <p:spPr>
          <a:xfrm>
            <a:off x="1271523" y="4643807"/>
            <a:ext cx="133038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18093258-A4A8-47C6-92F7-A5D305C4AAE4}"/>
              </a:ext>
            </a:extLst>
          </p:cNvPr>
          <p:cNvSpPr txBox="1"/>
          <p:nvPr/>
        </p:nvSpPr>
        <p:spPr>
          <a:xfrm>
            <a:off x="1731891" y="4370323"/>
            <a:ext cx="914400" cy="3315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i="1" dirty="0"/>
              <a:t>read</a:t>
            </a:r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5FDE74BC-CA41-42EA-A984-0BA2EF6D7F0B}"/>
              </a:ext>
            </a:extLst>
          </p:cNvPr>
          <p:cNvGrpSpPr/>
          <p:nvPr/>
        </p:nvGrpSpPr>
        <p:grpSpPr>
          <a:xfrm>
            <a:off x="3754685" y="2500755"/>
            <a:ext cx="446211" cy="389994"/>
            <a:chOff x="761765" y="910429"/>
            <a:chExt cx="2200293" cy="1923085"/>
          </a:xfrm>
        </p:grpSpPr>
        <p:pic>
          <p:nvPicPr>
            <p:cNvPr id="90" name="Graphic 89" descr="Open book outline">
              <a:extLst>
                <a:ext uri="{FF2B5EF4-FFF2-40B4-BE49-F238E27FC236}">
                  <a16:creationId xmlns:a16="http://schemas.microsoft.com/office/drawing/2014/main" id="{943C33F6-6EA8-4FC7-B5D3-F0B11107CED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047658" y="910429"/>
              <a:ext cx="914400" cy="914400"/>
            </a:xfrm>
            <a:prstGeom prst="rect">
              <a:avLst/>
            </a:prstGeom>
          </p:spPr>
        </p:pic>
        <p:pic>
          <p:nvPicPr>
            <p:cNvPr id="91" name="Graphic 90" descr="Lock with solid fill">
              <a:extLst>
                <a:ext uri="{FF2B5EF4-FFF2-40B4-BE49-F238E27FC236}">
                  <a16:creationId xmlns:a16="http://schemas.microsoft.com/office/drawing/2014/main" id="{FE1839B1-4BEE-4D3C-9E9F-F8ECEBAEF5A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61765" y="1090421"/>
              <a:ext cx="1743093" cy="1743093"/>
            </a:xfrm>
            <a:prstGeom prst="rect">
              <a:avLst/>
            </a:prstGeom>
          </p:spPr>
        </p:pic>
      </p:grp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AA05C916-D674-4577-B508-38A2954D5B2D}"/>
              </a:ext>
            </a:extLst>
          </p:cNvPr>
          <p:cNvCxnSpPr>
            <a:cxnSpLocks/>
            <a:stCxn id="37" idx="3"/>
            <a:endCxn id="12" idx="2"/>
          </p:cNvCxnSpPr>
          <p:nvPr/>
        </p:nvCxnSpPr>
        <p:spPr>
          <a:xfrm>
            <a:off x="4606139" y="3585518"/>
            <a:ext cx="3381190" cy="96592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93" name="Group 92">
            <a:extLst>
              <a:ext uri="{FF2B5EF4-FFF2-40B4-BE49-F238E27FC236}">
                <a16:creationId xmlns:a16="http://schemas.microsoft.com/office/drawing/2014/main" id="{3DE1021F-4E24-4717-ABF5-BB2D65DA0F27}"/>
              </a:ext>
            </a:extLst>
          </p:cNvPr>
          <p:cNvGrpSpPr/>
          <p:nvPr/>
        </p:nvGrpSpPr>
        <p:grpSpPr>
          <a:xfrm>
            <a:off x="8856170" y="4430251"/>
            <a:ext cx="446211" cy="389994"/>
            <a:chOff x="761765" y="910429"/>
            <a:chExt cx="2200293" cy="1923085"/>
          </a:xfrm>
        </p:grpSpPr>
        <p:pic>
          <p:nvPicPr>
            <p:cNvPr id="94" name="Graphic 93" descr="Open book outline">
              <a:extLst>
                <a:ext uri="{FF2B5EF4-FFF2-40B4-BE49-F238E27FC236}">
                  <a16:creationId xmlns:a16="http://schemas.microsoft.com/office/drawing/2014/main" id="{B416D436-9F19-4A25-B3AF-BCDA6650CFD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047658" y="910429"/>
              <a:ext cx="914400" cy="914400"/>
            </a:xfrm>
            <a:prstGeom prst="rect">
              <a:avLst/>
            </a:prstGeom>
          </p:spPr>
        </p:pic>
        <p:pic>
          <p:nvPicPr>
            <p:cNvPr id="95" name="Graphic 94" descr="Lock with solid fill">
              <a:extLst>
                <a:ext uri="{FF2B5EF4-FFF2-40B4-BE49-F238E27FC236}">
                  <a16:creationId xmlns:a16="http://schemas.microsoft.com/office/drawing/2014/main" id="{6A11D510-4DDE-4EAF-A5B9-6D13EA414C6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61765" y="1090421"/>
              <a:ext cx="1743093" cy="1743093"/>
            </a:xfrm>
            <a:prstGeom prst="rect">
              <a:avLst/>
            </a:prstGeom>
          </p:spPr>
        </p:pic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444B9512-C93E-4F24-8C03-9DE7AC2DF33E}"/>
              </a:ext>
            </a:extLst>
          </p:cNvPr>
          <p:cNvSpPr txBox="1"/>
          <p:nvPr/>
        </p:nvSpPr>
        <p:spPr>
          <a:xfrm>
            <a:off x="1451370" y="4659532"/>
            <a:ext cx="914400" cy="3315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1400" i="1" dirty="0"/>
              <a:t>(Freshness)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B12FEF1A-4CC8-4FE9-8804-4E6CEF53CE79}"/>
              </a:ext>
            </a:extLst>
          </p:cNvPr>
          <p:cNvSpPr txBox="1"/>
          <p:nvPr/>
        </p:nvSpPr>
        <p:spPr>
          <a:xfrm>
            <a:off x="1415480" y="221332"/>
            <a:ext cx="3672408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2800" dirty="0"/>
              <a:t>3. Scenario – Read secondary </a:t>
            </a:r>
            <a:r>
              <a:rPr lang="en-US" sz="2800" i="1" dirty="0"/>
              <a:t>C</a:t>
            </a:r>
            <a:r>
              <a:rPr lang="en-US" sz="2800" dirty="0"/>
              <a:t> &amp; Refresh secondary </a:t>
            </a:r>
            <a:r>
              <a:rPr lang="en-US" sz="2800" i="1" dirty="0"/>
              <a:t>C</a:t>
            </a:r>
          </a:p>
          <a:p>
            <a:pPr>
              <a:lnSpc>
                <a:spcPts val="2200"/>
              </a:lnSpc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90103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D87AE8A2-40F3-4522-82CC-2ECEAFA51E34}"/>
              </a:ext>
            </a:extLst>
          </p:cNvPr>
          <p:cNvGrpSpPr/>
          <p:nvPr/>
        </p:nvGrpSpPr>
        <p:grpSpPr>
          <a:xfrm>
            <a:off x="5461115" y="2102893"/>
            <a:ext cx="5965584" cy="3107084"/>
            <a:chOff x="2927648" y="1702990"/>
            <a:chExt cx="5965584" cy="3107084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600CCACE-3ABA-46D3-95DE-FC60F152B7A7}"/>
                </a:ext>
              </a:extLst>
            </p:cNvPr>
            <p:cNvSpPr/>
            <p:nvPr/>
          </p:nvSpPr>
          <p:spPr>
            <a:xfrm>
              <a:off x="2942684" y="1772816"/>
              <a:ext cx="5950548" cy="3037258"/>
            </a:xfrm>
            <a:prstGeom prst="ellipse">
              <a:avLst/>
            </a:prstGeom>
            <a:solidFill>
              <a:srgbClr val="C3CED5"/>
            </a:solidFill>
            <a:ln w="25400" cap="flat" cmpd="sng" algn="ctr">
              <a:noFill/>
              <a:prstDash val="soli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6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 err="1">
                <a:solidFill>
                  <a:srgbClr val="000000"/>
                </a:solidFill>
                <a:latin typeface="E+H Serif" pitchFamily="18" charset="0"/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6E7E587D-4405-4093-B7BF-FF77F28AA4B6}"/>
                </a:ext>
              </a:extLst>
            </p:cNvPr>
            <p:cNvSpPr/>
            <p:nvPr/>
          </p:nvSpPr>
          <p:spPr>
            <a:xfrm>
              <a:off x="2927648" y="1702990"/>
              <a:ext cx="5950548" cy="3035076"/>
            </a:xfrm>
            <a:prstGeom prst="ellipse">
              <a:avLst/>
            </a:prstGeom>
            <a:solidFill>
              <a:srgbClr val="E6ECF0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rgbClr val="000000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 err="1">
                <a:solidFill>
                  <a:srgbClr val="000000"/>
                </a:solidFill>
                <a:latin typeface="E+H Serif" pitchFamily="18" charset="0"/>
              </a:endParaRPr>
            </a:p>
          </p:txBody>
        </p:sp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0EE476-17AC-4250-9B66-53F3A95B5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GB"/>
              <a:t>University of Basel</a:t>
            </a:r>
          </a:p>
          <a:p>
            <a:pPr algn="r"/>
            <a:endParaRPr lang="de-CH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1CE04F-E07D-4664-A366-45AAE7184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46</a:t>
            </a:fld>
            <a:endParaRPr lang="de-CH" dirty="0"/>
          </a:p>
        </p:txBody>
      </p:sp>
      <p:sp>
        <p:nvSpPr>
          <p:cNvPr id="8" name="Datumsplatzhalter 2">
            <a:extLst>
              <a:ext uri="{FF2B5EF4-FFF2-40B4-BE49-F238E27FC236}">
                <a16:creationId xmlns:a16="http://schemas.microsoft.com/office/drawing/2014/main" id="{E3D230CB-3466-4803-A244-8F3BB3C277B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4800" y="6524626"/>
            <a:ext cx="3096904" cy="180000"/>
          </a:xfrm>
        </p:spPr>
        <p:txBody>
          <a:bodyPr/>
          <a:lstStyle/>
          <a:p>
            <a:r>
              <a:rPr lang="de-DE" dirty="0" err="1"/>
              <a:t>Freshness</a:t>
            </a:r>
            <a:r>
              <a:rPr lang="de-DE" dirty="0"/>
              <a:t>-Aware Data Management in </a:t>
            </a:r>
            <a:r>
              <a:rPr lang="de-DE" dirty="0" err="1"/>
              <a:t>Polypheny</a:t>
            </a:r>
            <a:r>
              <a:rPr lang="de-DE" dirty="0"/>
              <a:t>-DB , Marc Hennemann, 05.11.2021</a:t>
            </a:r>
            <a:endParaRPr lang="en-GB" dirty="0"/>
          </a:p>
          <a:p>
            <a:endParaRPr lang="de-CH" dirty="0"/>
          </a:p>
        </p:txBody>
      </p:sp>
      <p:pic>
        <p:nvPicPr>
          <p:cNvPr id="9" name="Graphic 8" descr="User with solid fill">
            <a:extLst>
              <a:ext uri="{FF2B5EF4-FFF2-40B4-BE49-F238E27FC236}">
                <a16:creationId xmlns:a16="http://schemas.microsoft.com/office/drawing/2014/main" id="{E69787FA-81D1-468A-9C88-46E6BE6F10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8620" y="1998473"/>
            <a:ext cx="671661" cy="671661"/>
          </a:xfrm>
          <a:prstGeom prst="rect">
            <a:avLst/>
          </a:prstGeom>
        </p:spPr>
      </p:pic>
      <p:sp>
        <p:nvSpPr>
          <p:cNvPr id="10" name="Cylinder 9">
            <a:extLst>
              <a:ext uri="{FF2B5EF4-FFF2-40B4-BE49-F238E27FC236}">
                <a16:creationId xmlns:a16="http://schemas.microsoft.com/office/drawing/2014/main" id="{C6771C17-4587-4D1D-9AC3-93F4B3E9FF55}"/>
              </a:ext>
            </a:extLst>
          </p:cNvPr>
          <p:cNvSpPr/>
          <p:nvPr/>
        </p:nvSpPr>
        <p:spPr>
          <a:xfrm>
            <a:off x="7218153" y="1676400"/>
            <a:ext cx="878478" cy="11487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ylinder 10">
            <a:extLst>
              <a:ext uri="{FF2B5EF4-FFF2-40B4-BE49-F238E27FC236}">
                <a16:creationId xmlns:a16="http://schemas.microsoft.com/office/drawing/2014/main" id="{CEC1F2FB-785A-4030-8452-39806B0E2852}"/>
              </a:ext>
            </a:extLst>
          </p:cNvPr>
          <p:cNvSpPr/>
          <p:nvPr/>
        </p:nvSpPr>
        <p:spPr>
          <a:xfrm>
            <a:off x="10016369" y="2464154"/>
            <a:ext cx="878478" cy="11487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ylinder 11">
            <a:extLst>
              <a:ext uri="{FF2B5EF4-FFF2-40B4-BE49-F238E27FC236}">
                <a16:creationId xmlns:a16="http://schemas.microsoft.com/office/drawing/2014/main" id="{D8F3A8AC-C7C2-4D1D-9DEC-D82108349B6D}"/>
              </a:ext>
            </a:extLst>
          </p:cNvPr>
          <p:cNvSpPr/>
          <p:nvPr/>
        </p:nvSpPr>
        <p:spPr>
          <a:xfrm>
            <a:off x="7987329" y="3977045"/>
            <a:ext cx="878478" cy="11487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0CB7BE2-1E22-49AD-8215-18FF5B0F8B52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1290281" y="2334304"/>
            <a:ext cx="133038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B490AE5-6953-498F-A09F-6997F044B0B8}"/>
              </a:ext>
            </a:extLst>
          </p:cNvPr>
          <p:cNvSpPr txBox="1"/>
          <p:nvPr/>
        </p:nvSpPr>
        <p:spPr>
          <a:xfrm>
            <a:off x="7290527" y="1379291"/>
            <a:ext cx="878477" cy="29644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dirty="0"/>
              <a:t>Store 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561B46C-AECB-438B-9D73-40EA0DF59EAA}"/>
              </a:ext>
            </a:extLst>
          </p:cNvPr>
          <p:cNvSpPr txBox="1"/>
          <p:nvPr/>
        </p:nvSpPr>
        <p:spPr>
          <a:xfrm>
            <a:off x="8021549" y="5162895"/>
            <a:ext cx="1189724" cy="34538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dirty="0"/>
              <a:t>Store 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89A6BF5-3299-4A8D-B854-34EC1FCB7F85}"/>
              </a:ext>
            </a:extLst>
          </p:cNvPr>
          <p:cNvSpPr txBox="1"/>
          <p:nvPr/>
        </p:nvSpPr>
        <p:spPr>
          <a:xfrm>
            <a:off x="10088742" y="2167045"/>
            <a:ext cx="1189724" cy="34538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dirty="0"/>
              <a:t>Store B</a:t>
            </a:r>
          </a:p>
          <a:p>
            <a:pPr>
              <a:lnSpc>
                <a:spcPts val="2200"/>
              </a:lnSpc>
            </a:pP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753A575-2F8A-4760-B701-2502E1BBC14C}"/>
              </a:ext>
            </a:extLst>
          </p:cNvPr>
          <p:cNvSpPr txBox="1"/>
          <p:nvPr/>
        </p:nvSpPr>
        <p:spPr>
          <a:xfrm>
            <a:off x="1750649" y="2060820"/>
            <a:ext cx="914400" cy="3315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i="1" dirty="0"/>
              <a:t>write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1999661-29C6-472B-8834-F387374CEDAE}"/>
              </a:ext>
            </a:extLst>
          </p:cNvPr>
          <p:cNvGrpSpPr/>
          <p:nvPr/>
        </p:nvGrpSpPr>
        <p:grpSpPr>
          <a:xfrm>
            <a:off x="2627533" y="1292824"/>
            <a:ext cx="1978606" cy="4677311"/>
            <a:chOff x="3342168" y="1292824"/>
            <a:chExt cx="1312719" cy="4677311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D2DC757-5A6B-469D-A706-0258A55BAF82}"/>
                </a:ext>
              </a:extLst>
            </p:cNvPr>
            <p:cNvSpPr/>
            <p:nvPr/>
          </p:nvSpPr>
          <p:spPr>
            <a:xfrm>
              <a:off x="3342168" y="1292824"/>
              <a:ext cx="1312719" cy="4585387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19050">
              <a:solidFill>
                <a:schemeClr val="tx1"/>
              </a:solidFill>
              <a:prstDash val="dash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pic>
          <p:nvPicPr>
            <p:cNvPr id="36" name="Picture 35" descr="Logo&#10;&#10;Description automatically generated">
              <a:extLst>
                <a:ext uri="{FF2B5EF4-FFF2-40B4-BE49-F238E27FC236}">
                  <a16:creationId xmlns:a16="http://schemas.microsoft.com/office/drawing/2014/main" id="{FD95B03B-894F-45DA-A239-A7F176990BF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65060" y="5253696"/>
              <a:ext cx="488644" cy="716439"/>
            </a:xfrm>
            <a:prstGeom prst="rect">
              <a:avLst/>
            </a:prstGeom>
          </p:spPr>
        </p:pic>
      </p:grp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F5439BB-30DF-4BA3-B393-CF4811ABB183}"/>
              </a:ext>
            </a:extLst>
          </p:cNvPr>
          <p:cNvCxnSpPr>
            <a:cxnSpLocks/>
            <a:stCxn id="37" idx="3"/>
            <a:endCxn id="10" idx="2"/>
          </p:cNvCxnSpPr>
          <p:nvPr/>
        </p:nvCxnSpPr>
        <p:spPr>
          <a:xfrm flipV="1">
            <a:off x="4606139" y="2250796"/>
            <a:ext cx="2612014" cy="133472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9FBCFFA-4543-494A-8AE5-6C9CC8422B26}"/>
              </a:ext>
            </a:extLst>
          </p:cNvPr>
          <p:cNvGrpSpPr/>
          <p:nvPr/>
        </p:nvGrpSpPr>
        <p:grpSpPr>
          <a:xfrm>
            <a:off x="2801909" y="2670134"/>
            <a:ext cx="648072" cy="409536"/>
            <a:chOff x="5226042" y="1349294"/>
            <a:chExt cx="648072" cy="409536"/>
          </a:xfrm>
        </p:grpSpPr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DC29DBF9-ACFF-4AB9-9DAD-D974BD305468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ACF2EF04-2F50-4644-854D-53AB69D7E1B6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952897AD-4229-4A55-975D-08DCF8E66ED1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961AAFEB-C2B3-4287-93A5-6403FF06F946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AA96A36B-1CAB-4E7A-A573-AA968A8F17B3}"/>
              </a:ext>
            </a:extLst>
          </p:cNvPr>
          <p:cNvGrpSpPr/>
          <p:nvPr/>
        </p:nvGrpSpPr>
        <p:grpSpPr>
          <a:xfrm>
            <a:off x="8179863" y="4477979"/>
            <a:ext cx="466095" cy="294539"/>
            <a:chOff x="5226042" y="1349294"/>
            <a:chExt cx="648072" cy="409536"/>
          </a:xfrm>
        </p:grpSpPr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777E63AA-3763-4FE6-9DDC-9839DF0AEC22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58" name="Rectangle: Rounded Corners 57">
              <a:extLst>
                <a:ext uri="{FF2B5EF4-FFF2-40B4-BE49-F238E27FC236}">
                  <a16:creationId xmlns:a16="http://schemas.microsoft.com/office/drawing/2014/main" id="{97FB8837-18AE-4E6A-9784-91F3E4B93CCE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59" name="Rectangle: Rounded Corners 58">
              <a:extLst>
                <a:ext uri="{FF2B5EF4-FFF2-40B4-BE49-F238E27FC236}">
                  <a16:creationId xmlns:a16="http://schemas.microsoft.com/office/drawing/2014/main" id="{832CEEC3-3866-44B7-86A2-CB572204256E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60" name="Rectangle: Rounded Corners 59">
              <a:extLst>
                <a:ext uri="{FF2B5EF4-FFF2-40B4-BE49-F238E27FC236}">
                  <a16:creationId xmlns:a16="http://schemas.microsoft.com/office/drawing/2014/main" id="{8317B882-EE01-46E5-9D94-B5269D2D4911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CCB20586-120F-46D5-B3E0-2AC643B285E6}"/>
              </a:ext>
            </a:extLst>
          </p:cNvPr>
          <p:cNvGrpSpPr/>
          <p:nvPr/>
        </p:nvGrpSpPr>
        <p:grpSpPr>
          <a:xfrm>
            <a:off x="7435311" y="2162834"/>
            <a:ext cx="466095" cy="294539"/>
            <a:chOff x="5226042" y="1349294"/>
            <a:chExt cx="648072" cy="409536"/>
          </a:xfrm>
        </p:grpSpPr>
        <p:sp>
          <p:nvSpPr>
            <p:cNvPr id="67" name="Rectangle: Rounded Corners 66">
              <a:extLst>
                <a:ext uri="{FF2B5EF4-FFF2-40B4-BE49-F238E27FC236}">
                  <a16:creationId xmlns:a16="http://schemas.microsoft.com/office/drawing/2014/main" id="{197628DE-CF86-4D99-931C-D77024CFC4FB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68" name="Rectangle: Rounded Corners 67">
              <a:extLst>
                <a:ext uri="{FF2B5EF4-FFF2-40B4-BE49-F238E27FC236}">
                  <a16:creationId xmlns:a16="http://schemas.microsoft.com/office/drawing/2014/main" id="{9BF663BE-F27A-4064-BFD2-3F11E1C764ED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69" name="Rectangle: Rounded Corners 68">
              <a:extLst>
                <a:ext uri="{FF2B5EF4-FFF2-40B4-BE49-F238E27FC236}">
                  <a16:creationId xmlns:a16="http://schemas.microsoft.com/office/drawing/2014/main" id="{6398EE34-D0F3-4B59-9722-29F523C9FBB1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70" name="Rectangle: Rounded Corners 69">
              <a:extLst>
                <a:ext uri="{FF2B5EF4-FFF2-40B4-BE49-F238E27FC236}">
                  <a16:creationId xmlns:a16="http://schemas.microsoft.com/office/drawing/2014/main" id="{39CDC385-D9AD-4794-9716-47BC433082FC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2EEAD1EC-AEE2-4E4A-92AD-73B146865A26}"/>
              </a:ext>
            </a:extLst>
          </p:cNvPr>
          <p:cNvGrpSpPr/>
          <p:nvPr/>
        </p:nvGrpSpPr>
        <p:grpSpPr>
          <a:xfrm>
            <a:off x="10234434" y="2926011"/>
            <a:ext cx="466095" cy="294539"/>
            <a:chOff x="5226042" y="1349294"/>
            <a:chExt cx="648072" cy="409536"/>
          </a:xfrm>
        </p:grpSpPr>
        <p:sp>
          <p:nvSpPr>
            <p:cNvPr id="72" name="Rectangle: Rounded Corners 71">
              <a:extLst>
                <a:ext uri="{FF2B5EF4-FFF2-40B4-BE49-F238E27FC236}">
                  <a16:creationId xmlns:a16="http://schemas.microsoft.com/office/drawing/2014/main" id="{686DA98E-4051-4F26-BFAE-D7238D1F525C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73" name="Rectangle: Rounded Corners 72">
              <a:extLst>
                <a:ext uri="{FF2B5EF4-FFF2-40B4-BE49-F238E27FC236}">
                  <a16:creationId xmlns:a16="http://schemas.microsoft.com/office/drawing/2014/main" id="{914E2ABE-57E0-4361-ACC4-290A3E6BF32B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74" name="Rectangle: Rounded Corners 73">
              <a:extLst>
                <a:ext uri="{FF2B5EF4-FFF2-40B4-BE49-F238E27FC236}">
                  <a16:creationId xmlns:a16="http://schemas.microsoft.com/office/drawing/2014/main" id="{7DA8801B-4BC8-4C77-AED0-E0E440EBDFC7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75" name="Rectangle: Rounded Corners 74">
              <a:extLst>
                <a:ext uri="{FF2B5EF4-FFF2-40B4-BE49-F238E27FC236}">
                  <a16:creationId xmlns:a16="http://schemas.microsoft.com/office/drawing/2014/main" id="{ED65520B-6392-4253-A208-1BB58E77B40B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59DC28E6-AB15-4826-89B3-4D2AA97C2E22}"/>
              </a:ext>
            </a:extLst>
          </p:cNvPr>
          <p:cNvGrpSpPr/>
          <p:nvPr/>
        </p:nvGrpSpPr>
        <p:grpSpPr>
          <a:xfrm>
            <a:off x="3415944" y="2483635"/>
            <a:ext cx="426615" cy="391267"/>
            <a:chOff x="8106538" y="603178"/>
            <a:chExt cx="2103666" cy="1929361"/>
          </a:xfrm>
        </p:grpSpPr>
        <p:pic>
          <p:nvPicPr>
            <p:cNvPr id="80" name="Graphic 79" descr="Lock with solid fill">
              <a:extLst>
                <a:ext uri="{FF2B5EF4-FFF2-40B4-BE49-F238E27FC236}">
                  <a16:creationId xmlns:a16="http://schemas.microsoft.com/office/drawing/2014/main" id="{BA85EF6C-1276-4E58-8B3C-428708518DE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106538" y="789446"/>
              <a:ext cx="1743093" cy="1743093"/>
            </a:xfrm>
            <a:prstGeom prst="rect">
              <a:avLst/>
            </a:prstGeom>
          </p:spPr>
        </p:pic>
        <p:pic>
          <p:nvPicPr>
            <p:cNvPr id="81" name="Graphic 80" descr="Pencil outline">
              <a:extLst>
                <a:ext uri="{FF2B5EF4-FFF2-40B4-BE49-F238E27FC236}">
                  <a16:creationId xmlns:a16="http://schemas.microsoft.com/office/drawing/2014/main" id="{1C65E841-CC84-4876-AC45-FFF4747AEC8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444355" y="603178"/>
              <a:ext cx="765849" cy="765849"/>
            </a:xfrm>
            <a:prstGeom prst="rect">
              <a:avLst/>
            </a:prstGeom>
          </p:spPr>
        </p:pic>
      </p:grp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94BF7D6D-136B-467E-B3D1-5238712441BC}"/>
              </a:ext>
            </a:extLst>
          </p:cNvPr>
          <p:cNvSpPr/>
          <p:nvPr/>
        </p:nvSpPr>
        <p:spPr>
          <a:xfrm>
            <a:off x="7901312" y="1789037"/>
            <a:ext cx="1444870" cy="249603"/>
          </a:xfrm>
          <a:prstGeom prst="roundRect">
            <a:avLst/>
          </a:prstGeom>
          <a:solidFill>
            <a:srgbClr val="2D37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i="1" dirty="0">
                <a:solidFill>
                  <a:schemeClr val="bg1"/>
                </a:solidFill>
                <a:latin typeface="+mj-lt"/>
              </a:rPr>
              <a:t>up-to-date</a:t>
            </a:r>
          </a:p>
        </p:txBody>
      </p: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0EC44C86-144A-4B39-AC29-377123910DE5}"/>
              </a:ext>
            </a:extLst>
          </p:cNvPr>
          <p:cNvSpPr/>
          <p:nvPr/>
        </p:nvSpPr>
        <p:spPr>
          <a:xfrm>
            <a:off x="10670282" y="2570951"/>
            <a:ext cx="1444870" cy="249603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i="1" dirty="0">
                <a:solidFill>
                  <a:schemeClr val="tx1"/>
                </a:solidFill>
                <a:latin typeface="+mj-lt"/>
              </a:rPr>
              <a:t>refreshable</a:t>
            </a:r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3A01E356-9771-4FA5-A48D-6B262308AC8A}"/>
              </a:ext>
            </a:extLst>
          </p:cNvPr>
          <p:cNvSpPr/>
          <p:nvPr/>
        </p:nvSpPr>
        <p:spPr>
          <a:xfrm>
            <a:off x="8637814" y="4082815"/>
            <a:ext cx="1444870" cy="249603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i="1" dirty="0">
                <a:solidFill>
                  <a:schemeClr val="tx1"/>
                </a:solidFill>
                <a:latin typeface="+mj-lt"/>
              </a:rPr>
              <a:t>refreshable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0BE904F8-D29D-4589-AF62-5186643A4EFA}"/>
              </a:ext>
            </a:extLst>
          </p:cNvPr>
          <p:cNvGrpSpPr/>
          <p:nvPr/>
        </p:nvGrpSpPr>
        <p:grpSpPr>
          <a:xfrm>
            <a:off x="8067334" y="2100054"/>
            <a:ext cx="426615" cy="391267"/>
            <a:chOff x="8106538" y="603178"/>
            <a:chExt cx="2103666" cy="1929361"/>
          </a:xfrm>
        </p:grpSpPr>
        <p:pic>
          <p:nvPicPr>
            <p:cNvPr id="62" name="Graphic 61" descr="Lock with solid fill">
              <a:extLst>
                <a:ext uri="{FF2B5EF4-FFF2-40B4-BE49-F238E27FC236}">
                  <a16:creationId xmlns:a16="http://schemas.microsoft.com/office/drawing/2014/main" id="{20B0EC67-6450-4BE6-8D2F-8A9B20AEC2A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106538" y="789446"/>
              <a:ext cx="1743093" cy="1743093"/>
            </a:xfrm>
            <a:prstGeom prst="rect">
              <a:avLst/>
            </a:prstGeom>
          </p:spPr>
        </p:pic>
        <p:pic>
          <p:nvPicPr>
            <p:cNvPr id="63" name="Graphic 62" descr="Pencil outline">
              <a:extLst>
                <a:ext uri="{FF2B5EF4-FFF2-40B4-BE49-F238E27FC236}">
                  <a16:creationId xmlns:a16="http://schemas.microsoft.com/office/drawing/2014/main" id="{306B0868-5DB8-451B-BE16-403E9543F55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444355" y="603178"/>
              <a:ext cx="765849" cy="765849"/>
            </a:xfrm>
            <a:prstGeom prst="rect">
              <a:avLst/>
            </a:prstGeom>
          </p:spPr>
        </p:pic>
      </p:grpSp>
      <p:pic>
        <p:nvPicPr>
          <p:cNvPr id="54" name="Graphic 53" descr="User with solid fill">
            <a:extLst>
              <a:ext uri="{FF2B5EF4-FFF2-40B4-BE49-F238E27FC236}">
                <a16:creationId xmlns:a16="http://schemas.microsoft.com/office/drawing/2014/main" id="{E4A56A69-4D66-4E81-8A25-FF8897A13B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99862" y="4307976"/>
            <a:ext cx="671661" cy="671661"/>
          </a:xfrm>
          <a:prstGeom prst="rect">
            <a:avLst/>
          </a:prstGeom>
        </p:spPr>
      </p:pic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D909321-1769-4915-B2A4-F5BE988949AF}"/>
              </a:ext>
            </a:extLst>
          </p:cNvPr>
          <p:cNvCxnSpPr>
            <a:cxnSpLocks/>
            <a:stCxn id="54" idx="3"/>
          </p:cNvCxnSpPr>
          <p:nvPr/>
        </p:nvCxnSpPr>
        <p:spPr>
          <a:xfrm>
            <a:off x="1271523" y="4643807"/>
            <a:ext cx="133038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18093258-A4A8-47C6-92F7-A5D305C4AAE4}"/>
              </a:ext>
            </a:extLst>
          </p:cNvPr>
          <p:cNvSpPr txBox="1"/>
          <p:nvPr/>
        </p:nvSpPr>
        <p:spPr>
          <a:xfrm>
            <a:off x="1731891" y="4370323"/>
            <a:ext cx="914400" cy="3315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i="1" dirty="0"/>
              <a:t>read</a:t>
            </a:r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5FDE74BC-CA41-42EA-A984-0BA2EF6D7F0B}"/>
              </a:ext>
            </a:extLst>
          </p:cNvPr>
          <p:cNvGrpSpPr/>
          <p:nvPr/>
        </p:nvGrpSpPr>
        <p:grpSpPr>
          <a:xfrm>
            <a:off x="3754685" y="2500755"/>
            <a:ext cx="446211" cy="389994"/>
            <a:chOff x="761765" y="910429"/>
            <a:chExt cx="2200293" cy="1923085"/>
          </a:xfrm>
        </p:grpSpPr>
        <p:pic>
          <p:nvPicPr>
            <p:cNvPr id="90" name="Graphic 89" descr="Open book outline">
              <a:extLst>
                <a:ext uri="{FF2B5EF4-FFF2-40B4-BE49-F238E27FC236}">
                  <a16:creationId xmlns:a16="http://schemas.microsoft.com/office/drawing/2014/main" id="{943C33F6-6EA8-4FC7-B5D3-F0B11107CED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047658" y="910429"/>
              <a:ext cx="914400" cy="914400"/>
            </a:xfrm>
            <a:prstGeom prst="rect">
              <a:avLst/>
            </a:prstGeom>
          </p:spPr>
        </p:pic>
        <p:pic>
          <p:nvPicPr>
            <p:cNvPr id="91" name="Graphic 90" descr="Lock with solid fill">
              <a:extLst>
                <a:ext uri="{FF2B5EF4-FFF2-40B4-BE49-F238E27FC236}">
                  <a16:creationId xmlns:a16="http://schemas.microsoft.com/office/drawing/2014/main" id="{FE1839B1-4BEE-4D3C-9E9F-F8ECEBAEF5A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61765" y="1090421"/>
              <a:ext cx="1743093" cy="1743093"/>
            </a:xfrm>
            <a:prstGeom prst="rect">
              <a:avLst/>
            </a:prstGeom>
          </p:spPr>
        </p:pic>
      </p:grp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AA05C916-D674-4577-B508-38A2954D5B2D}"/>
              </a:ext>
            </a:extLst>
          </p:cNvPr>
          <p:cNvCxnSpPr>
            <a:cxnSpLocks/>
            <a:stCxn id="37" idx="3"/>
            <a:endCxn id="12" idx="2"/>
          </p:cNvCxnSpPr>
          <p:nvPr/>
        </p:nvCxnSpPr>
        <p:spPr>
          <a:xfrm>
            <a:off x="4606139" y="3585518"/>
            <a:ext cx="3381190" cy="96592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93" name="Group 92">
            <a:extLst>
              <a:ext uri="{FF2B5EF4-FFF2-40B4-BE49-F238E27FC236}">
                <a16:creationId xmlns:a16="http://schemas.microsoft.com/office/drawing/2014/main" id="{3DE1021F-4E24-4717-ABF5-BB2D65DA0F27}"/>
              </a:ext>
            </a:extLst>
          </p:cNvPr>
          <p:cNvGrpSpPr/>
          <p:nvPr/>
        </p:nvGrpSpPr>
        <p:grpSpPr>
          <a:xfrm>
            <a:off x="8856170" y="4430251"/>
            <a:ext cx="446211" cy="389994"/>
            <a:chOff x="761765" y="910429"/>
            <a:chExt cx="2200293" cy="1923085"/>
          </a:xfrm>
        </p:grpSpPr>
        <p:pic>
          <p:nvPicPr>
            <p:cNvPr id="94" name="Graphic 93" descr="Open book outline">
              <a:extLst>
                <a:ext uri="{FF2B5EF4-FFF2-40B4-BE49-F238E27FC236}">
                  <a16:creationId xmlns:a16="http://schemas.microsoft.com/office/drawing/2014/main" id="{B416D436-9F19-4A25-B3AF-BCDA6650CFD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047658" y="910429"/>
              <a:ext cx="914400" cy="914400"/>
            </a:xfrm>
            <a:prstGeom prst="rect">
              <a:avLst/>
            </a:prstGeom>
          </p:spPr>
        </p:pic>
        <p:pic>
          <p:nvPicPr>
            <p:cNvPr id="95" name="Graphic 94" descr="Lock with solid fill">
              <a:extLst>
                <a:ext uri="{FF2B5EF4-FFF2-40B4-BE49-F238E27FC236}">
                  <a16:creationId xmlns:a16="http://schemas.microsoft.com/office/drawing/2014/main" id="{6A11D510-4DDE-4EAF-A5B9-6D13EA414C6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61765" y="1090421"/>
              <a:ext cx="1743093" cy="1743093"/>
            </a:xfrm>
            <a:prstGeom prst="rect">
              <a:avLst/>
            </a:prstGeom>
          </p:spPr>
        </p:pic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444B9512-C93E-4F24-8C03-9DE7AC2DF33E}"/>
              </a:ext>
            </a:extLst>
          </p:cNvPr>
          <p:cNvSpPr txBox="1"/>
          <p:nvPr/>
        </p:nvSpPr>
        <p:spPr>
          <a:xfrm>
            <a:off x="1451370" y="4659532"/>
            <a:ext cx="914400" cy="3315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1400" i="1" dirty="0"/>
              <a:t>(Freshness)</a:t>
            </a: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EA0FF916-6ADB-4873-AD10-9979FF82842F}"/>
              </a:ext>
            </a:extLst>
          </p:cNvPr>
          <p:cNvGrpSpPr/>
          <p:nvPr/>
        </p:nvGrpSpPr>
        <p:grpSpPr>
          <a:xfrm>
            <a:off x="4158560" y="2478691"/>
            <a:ext cx="397197" cy="412058"/>
            <a:chOff x="8877787" y="2178768"/>
            <a:chExt cx="1958603" cy="2031885"/>
          </a:xfrm>
        </p:grpSpPr>
        <p:pic>
          <p:nvPicPr>
            <p:cNvPr id="82" name="Graphic 81" descr="Repeat outline">
              <a:extLst>
                <a:ext uri="{FF2B5EF4-FFF2-40B4-BE49-F238E27FC236}">
                  <a16:creationId xmlns:a16="http://schemas.microsoft.com/office/drawing/2014/main" id="{D74D2DCE-5CE5-4F74-82FB-309FDC791692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10030075" y="2178768"/>
              <a:ext cx="806315" cy="806315"/>
            </a:xfrm>
            <a:prstGeom prst="rect">
              <a:avLst/>
            </a:prstGeom>
          </p:spPr>
        </p:pic>
        <p:pic>
          <p:nvPicPr>
            <p:cNvPr id="83" name="Graphic 82" descr="Lock with solid fill">
              <a:extLst>
                <a:ext uri="{FF2B5EF4-FFF2-40B4-BE49-F238E27FC236}">
                  <a16:creationId xmlns:a16="http://schemas.microsoft.com/office/drawing/2014/main" id="{AF502F67-F9DA-42F8-8A7E-AF0608D6694C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8877787" y="2467560"/>
              <a:ext cx="1743093" cy="1743093"/>
            </a:xfrm>
            <a:prstGeom prst="rect">
              <a:avLst/>
            </a:prstGeom>
          </p:spPr>
        </p:pic>
      </p:grp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65EB5140-7C25-406E-8BAB-28D3DFDF6BE1}"/>
              </a:ext>
            </a:extLst>
          </p:cNvPr>
          <p:cNvCxnSpPr>
            <a:cxnSpLocks/>
          </p:cNvCxnSpPr>
          <p:nvPr/>
        </p:nvCxnSpPr>
        <p:spPr>
          <a:xfrm>
            <a:off x="7793011" y="2841253"/>
            <a:ext cx="641268" cy="1123660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89" name="Group 88">
            <a:extLst>
              <a:ext uri="{FF2B5EF4-FFF2-40B4-BE49-F238E27FC236}">
                <a16:creationId xmlns:a16="http://schemas.microsoft.com/office/drawing/2014/main" id="{20D2EB1B-F38A-43E9-89B4-818B542CD59A}"/>
              </a:ext>
            </a:extLst>
          </p:cNvPr>
          <p:cNvGrpSpPr/>
          <p:nvPr/>
        </p:nvGrpSpPr>
        <p:grpSpPr>
          <a:xfrm>
            <a:off x="9210674" y="4457102"/>
            <a:ext cx="397197" cy="412058"/>
            <a:chOff x="8877787" y="2178768"/>
            <a:chExt cx="1958603" cy="2031885"/>
          </a:xfrm>
        </p:grpSpPr>
        <p:pic>
          <p:nvPicPr>
            <p:cNvPr id="96" name="Graphic 95" descr="Repeat outline">
              <a:extLst>
                <a:ext uri="{FF2B5EF4-FFF2-40B4-BE49-F238E27FC236}">
                  <a16:creationId xmlns:a16="http://schemas.microsoft.com/office/drawing/2014/main" id="{C8896027-30CA-4959-8B63-FF11A61F575E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10030075" y="2178768"/>
              <a:ext cx="806315" cy="806315"/>
            </a:xfrm>
            <a:prstGeom prst="rect">
              <a:avLst/>
            </a:prstGeom>
          </p:spPr>
        </p:pic>
        <p:pic>
          <p:nvPicPr>
            <p:cNvPr id="101" name="Graphic 100" descr="Lock with solid fill">
              <a:extLst>
                <a:ext uri="{FF2B5EF4-FFF2-40B4-BE49-F238E27FC236}">
                  <a16:creationId xmlns:a16="http://schemas.microsoft.com/office/drawing/2014/main" id="{AB37FAE0-CE1E-476D-B873-399A47D27629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8877787" y="2467560"/>
              <a:ext cx="1743093" cy="1743093"/>
            </a:xfrm>
            <a:prstGeom prst="rect">
              <a:avLst/>
            </a:prstGeom>
          </p:spPr>
        </p:pic>
      </p:grpSp>
      <p:sp>
        <p:nvSpPr>
          <p:cNvPr id="105" name="TextBox 104">
            <a:extLst>
              <a:ext uri="{FF2B5EF4-FFF2-40B4-BE49-F238E27FC236}">
                <a16:creationId xmlns:a16="http://schemas.microsoft.com/office/drawing/2014/main" id="{6E7935FF-9FA9-4165-9264-12E8B841059D}"/>
              </a:ext>
            </a:extLst>
          </p:cNvPr>
          <p:cNvSpPr txBox="1"/>
          <p:nvPr/>
        </p:nvSpPr>
        <p:spPr>
          <a:xfrm>
            <a:off x="1415480" y="221332"/>
            <a:ext cx="3672408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2800" dirty="0"/>
              <a:t>3. Scenario – Read secondary </a:t>
            </a:r>
            <a:r>
              <a:rPr lang="en-US" sz="2800" i="1" dirty="0"/>
              <a:t>C</a:t>
            </a:r>
            <a:r>
              <a:rPr lang="en-US" sz="2800" dirty="0"/>
              <a:t> &amp; Refresh secondary </a:t>
            </a:r>
            <a:r>
              <a:rPr lang="en-US" sz="2800" i="1" dirty="0"/>
              <a:t>C</a:t>
            </a:r>
          </a:p>
          <a:p>
            <a:pPr>
              <a:lnSpc>
                <a:spcPts val="2200"/>
              </a:lnSpc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39567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D87AE8A2-40F3-4522-82CC-2ECEAFA51E34}"/>
              </a:ext>
            </a:extLst>
          </p:cNvPr>
          <p:cNvGrpSpPr/>
          <p:nvPr/>
        </p:nvGrpSpPr>
        <p:grpSpPr>
          <a:xfrm>
            <a:off x="5461115" y="2102893"/>
            <a:ext cx="5965584" cy="3107084"/>
            <a:chOff x="2927648" y="1702990"/>
            <a:chExt cx="5965584" cy="3107084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600CCACE-3ABA-46D3-95DE-FC60F152B7A7}"/>
                </a:ext>
              </a:extLst>
            </p:cNvPr>
            <p:cNvSpPr/>
            <p:nvPr/>
          </p:nvSpPr>
          <p:spPr>
            <a:xfrm>
              <a:off x="2942684" y="1772816"/>
              <a:ext cx="5950548" cy="3037258"/>
            </a:xfrm>
            <a:prstGeom prst="ellipse">
              <a:avLst/>
            </a:prstGeom>
            <a:solidFill>
              <a:srgbClr val="C3CED5"/>
            </a:solidFill>
            <a:ln w="25400" cap="flat" cmpd="sng" algn="ctr">
              <a:noFill/>
              <a:prstDash val="soli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6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 err="1">
                <a:solidFill>
                  <a:srgbClr val="000000"/>
                </a:solidFill>
                <a:latin typeface="E+H Serif" pitchFamily="18" charset="0"/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6E7E587D-4405-4093-B7BF-FF77F28AA4B6}"/>
                </a:ext>
              </a:extLst>
            </p:cNvPr>
            <p:cNvSpPr/>
            <p:nvPr/>
          </p:nvSpPr>
          <p:spPr>
            <a:xfrm>
              <a:off x="2927648" y="1702990"/>
              <a:ext cx="5950548" cy="3035076"/>
            </a:xfrm>
            <a:prstGeom prst="ellipse">
              <a:avLst/>
            </a:prstGeom>
            <a:solidFill>
              <a:srgbClr val="E6ECF0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rgbClr val="000000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 err="1">
                <a:solidFill>
                  <a:srgbClr val="000000"/>
                </a:solidFill>
                <a:latin typeface="E+H Serif" pitchFamily="18" charset="0"/>
              </a:endParaRPr>
            </a:p>
          </p:txBody>
        </p:sp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0EE476-17AC-4250-9B66-53F3A95B5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GB"/>
              <a:t>University of Basel</a:t>
            </a:r>
          </a:p>
          <a:p>
            <a:pPr algn="r"/>
            <a:endParaRPr lang="de-CH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1CE04F-E07D-4664-A366-45AAE7184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47</a:t>
            </a:fld>
            <a:endParaRPr lang="de-CH" dirty="0"/>
          </a:p>
        </p:txBody>
      </p:sp>
      <p:sp>
        <p:nvSpPr>
          <p:cNvPr id="8" name="Datumsplatzhalter 2">
            <a:extLst>
              <a:ext uri="{FF2B5EF4-FFF2-40B4-BE49-F238E27FC236}">
                <a16:creationId xmlns:a16="http://schemas.microsoft.com/office/drawing/2014/main" id="{E3D230CB-3466-4803-A244-8F3BB3C277B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4800" y="6524626"/>
            <a:ext cx="3096904" cy="180000"/>
          </a:xfrm>
        </p:spPr>
        <p:txBody>
          <a:bodyPr/>
          <a:lstStyle/>
          <a:p>
            <a:r>
              <a:rPr lang="de-DE" dirty="0" err="1"/>
              <a:t>Freshness</a:t>
            </a:r>
            <a:r>
              <a:rPr lang="de-DE" dirty="0"/>
              <a:t>-Aware Data Management in </a:t>
            </a:r>
            <a:r>
              <a:rPr lang="de-DE" dirty="0" err="1"/>
              <a:t>Polypheny</a:t>
            </a:r>
            <a:r>
              <a:rPr lang="de-DE" dirty="0"/>
              <a:t>-DB , Marc Hennemann, 05.11.2021</a:t>
            </a:r>
            <a:endParaRPr lang="en-GB" dirty="0"/>
          </a:p>
          <a:p>
            <a:endParaRPr lang="de-CH" dirty="0"/>
          </a:p>
        </p:txBody>
      </p:sp>
      <p:pic>
        <p:nvPicPr>
          <p:cNvPr id="9" name="Graphic 8" descr="User with solid fill">
            <a:extLst>
              <a:ext uri="{FF2B5EF4-FFF2-40B4-BE49-F238E27FC236}">
                <a16:creationId xmlns:a16="http://schemas.microsoft.com/office/drawing/2014/main" id="{E69787FA-81D1-468A-9C88-46E6BE6F10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8620" y="1998473"/>
            <a:ext cx="671661" cy="671661"/>
          </a:xfrm>
          <a:prstGeom prst="rect">
            <a:avLst/>
          </a:prstGeom>
        </p:spPr>
      </p:pic>
      <p:sp>
        <p:nvSpPr>
          <p:cNvPr id="10" name="Cylinder 9">
            <a:extLst>
              <a:ext uri="{FF2B5EF4-FFF2-40B4-BE49-F238E27FC236}">
                <a16:creationId xmlns:a16="http://schemas.microsoft.com/office/drawing/2014/main" id="{C6771C17-4587-4D1D-9AC3-93F4B3E9FF55}"/>
              </a:ext>
            </a:extLst>
          </p:cNvPr>
          <p:cNvSpPr/>
          <p:nvPr/>
        </p:nvSpPr>
        <p:spPr>
          <a:xfrm>
            <a:off x="7218153" y="1676400"/>
            <a:ext cx="878478" cy="11487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ylinder 10">
            <a:extLst>
              <a:ext uri="{FF2B5EF4-FFF2-40B4-BE49-F238E27FC236}">
                <a16:creationId xmlns:a16="http://schemas.microsoft.com/office/drawing/2014/main" id="{CEC1F2FB-785A-4030-8452-39806B0E2852}"/>
              </a:ext>
            </a:extLst>
          </p:cNvPr>
          <p:cNvSpPr/>
          <p:nvPr/>
        </p:nvSpPr>
        <p:spPr>
          <a:xfrm>
            <a:off x="10016369" y="2464154"/>
            <a:ext cx="878478" cy="11487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ylinder 11">
            <a:extLst>
              <a:ext uri="{FF2B5EF4-FFF2-40B4-BE49-F238E27FC236}">
                <a16:creationId xmlns:a16="http://schemas.microsoft.com/office/drawing/2014/main" id="{D8F3A8AC-C7C2-4D1D-9DEC-D82108349B6D}"/>
              </a:ext>
            </a:extLst>
          </p:cNvPr>
          <p:cNvSpPr/>
          <p:nvPr/>
        </p:nvSpPr>
        <p:spPr>
          <a:xfrm>
            <a:off x="7987329" y="3977045"/>
            <a:ext cx="878478" cy="11487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0CB7BE2-1E22-49AD-8215-18FF5B0F8B52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1290281" y="2334304"/>
            <a:ext cx="133038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B490AE5-6953-498F-A09F-6997F044B0B8}"/>
              </a:ext>
            </a:extLst>
          </p:cNvPr>
          <p:cNvSpPr txBox="1"/>
          <p:nvPr/>
        </p:nvSpPr>
        <p:spPr>
          <a:xfrm>
            <a:off x="7290527" y="1379291"/>
            <a:ext cx="878477" cy="29644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dirty="0"/>
              <a:t>Store 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561B46C-AECB-438B-9D73-40EA0DF59EAA}"/>
              </a:ext>
            </a:extLst>
          </p:cNvPr>
          <p:cNvSpPr txBox="1"/>
          <p:nvPr/>
        </p:nvSpPr>
        <p:spPr>
          <a:xfrm>
            <a:off x="8021549" y="5162895"/>
            <a:ext cx="1189724" cy="34538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dirty="0"/>
              <a:t>Store 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89A6BF5-3299-4A8D-B854-34EC1FCB7F85}"/>
              </a:ext>
            </a:extLst>
          </p:cNvPr>
          <p:cNvSpPr txBox="1"/>
          <p:nvPr/>
        </p:nvSpPr>
        <p:spPr>
          <a:xfrm>
            <a:off x="10088742" y="2167045"/>
            <a:ext cx="1189724" cy="34538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dirty="0"/>
              <a:t>Store B</a:t>
            </a:r>
          </a:p>
          <a:p>
            <a:pPr>
              <a:lnSpc>
                <a:spcPts val="2200"/>
              </a:lnSpc>
            </a:pP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753A575-2F8A-4760-B701-2502E1BBC14C}"/>
              </a:ext>
            </a:extLst>
          </p:cNvPr>
          <p:cNvSpPr txBox="1"/>
          <p:nvPr/>
        </p:nvSpPr>
        <p:spPr>
          <a:xfrm>
            <a:off x="1750649" y="2060820"/>
            <a:ext cx="914400" cy="3315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i="1" dirty="0"/>
              <a:t>write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1999661-29C6-472B-8834-F387374CEDAE}"/>
              </a:ext>
            </a:extLst>
          </p:cNvPr>
          <p:cNvGrpSpPr/>
          <p:nvPr/>
        </p:nvGrpSpPr>
        <p:grpSpPr>
          <a:xfrm>
            <a:off x="2627533" y="1292824"/>
            <a:ext cx="1978606" cy="4677311"/>
            <a:chOff x="3342168" y="1292824"/>
            <a:chExt cx="1312719" cy="4677311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D2DC757-5A6B-469D-A706-0258A55BAF82}"/>
                </a:ext>
              </a:extLst>
            </p:cNvPr>
            <p:cNvSpPr/>
            <p:nvPr/>
          </p:nvSpPr>
          <p:spPr>
            <a:xfrm>
              <a:off x="3342168" y="1292824"/>
              <a:ext cx="1312719" cy="4585387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19050">
              <a:solidFill>
                <a:schemeClr val="tx1"/>
              </a:solidFill>
              <a:prstDash val="dash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pic>
          <p:nvPicPr>
            <p:cNvPr id="36" name="Picture 35" descr="Logo&#10;&#10;Description automatically generated">
              <a:extLst>
                <a:ext uri="{FF2B5EF4-FFF2-40B4-BE49-F238E27FC236}">
                  <a16:creationId xmlns:a16="http://schemas.microsoft.com/office/drawing/2014/main" id="{FD95B03B-894F-45DA-A239-A7F176990BF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65060" y="5253696"/>
              <a:ext cx="488644" cy="716439"/>
            </a:xfrm>
            <a:prstGeom prst="rect">
              <a:avLst/>
            </a:prstGeom>
          </p:spPr>
        </p:pic>
      </p:grp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F5439BB-30DF-4BA3-B393-CF4811ABB183}"/>
              </a:ext>
            </a:extLst>
          </p:cNvPr>
          <p:cNvCxnSpPr>
            <a:cxnSpLocks/>
            <a:stCxn id="37" idx="3"/>
            <a:endCxn id="10" idx="2"/>
          </p:cNvCxnSpPr>
          <p:nvPr/>
        </p:nvCxnSpPr>
        <p:spPr>
          <a:xfrm flipV="1">
            <a:off x="4606139" y="2250796"/>
            <a:ext cx="2612014" cy="133472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9FBCFFA-4543-494A-8AE5-6C9CC8422B26}"/>
              </a:ext>
            </a:extLst>
          </p:cNvPr>
          <p:cNvGrpSpPr/>
          <p:nvPr/>
        </p:nvGrpSpPr>
        <p:grpSpPr>
          <a:xfrm>
            <a:off x="2801909" y="2670134"/>
            <a:ext cx="648072" cy="409536"/>
            <a:chOff x="5226042" y="1349294"/>
            <a:chExt cx="648072" cy="409536"/>
          </a:xfrm>
        </p:grpSpPr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DC29DBF9-ACFF-4AB9-9DAD-D974BD305468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ACF2EF04-2F50-4644-854D-53AB69D7E1B6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952897AD-4229-4A55-975D-08DCF8E66ED1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961AAFEB-C2B3-4287-93A5-6403FF06F946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AA96A36B-1CAB-4E7A-A573-AA968A8F17B3}"/>
              </a:ext>
            </a:extLst>
          </p:cNvPr>
          <p:cNvGrpSpPr/>
          <p:nvPr/>
        </p:nvGrpSpPr>
        <p:grpSpPr>
          <a:xfrm>
            <a:off x="8179863" y="4477979"/>
            <a:ext cx="466095" cy="294539"/>
            <a:chOff x="5226042" y="1349294"/>
            <a:chExt cx="648072" cy="409536"/>
          </a:xfrm>
        </p:grpSpPr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777E63AA-3763-4FE6-9DDC-9839DF0AEC22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58" name="Rectangle: Rounded Corners 57">
              <a:extLst>
                <a:ext uri="{FF2B5EF4-FFF2-40B4-BE49-F238E27FC236}">
                  <a16:creationId xmlns:a16="http://schemas.microsoft.com/office/drawing/2014/main" id="{97FB8837-18AE-4E6A-9784-91F3E4B93CCE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59" name="Rectangle: Rounded Corners 58">
              <a:extLst>
                <a:ext uri="{FF2B5EF4-FFF2-40B4-BE49-F238E27FC236}">
                  <a16:creationId xmlns:a16="http://schemas.microsoft.com/office/drawing/2014/main" id="{832CEEC3-3866-44B7-86A2-CB572204256E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60" name="Rectangle: Rounded Corners 59">
              <a:extLst>
                <a:ext uri="{FF2B5EF4-FFF2-40B4-BE49-F238E27FC236}">
                  <a16:creationId xmlns:a16="http://schemas.microsoft.com/office/drawing/2014/main" id="{8317B882-EE01-46E5-9D94-B5269D2D4911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CCB20586-120F-46D5-B3E0-2AC643B285E6}"/>
              </a:ext>
            </a:extLst>
          </p:cNvPr>
          <p:cNvGrpSpPr/>
          <p:nvPr/>
        </p:nvGrpSpPr>
        <p:grpSpPr>
          <a:xfrm>
            <a:off x="7435311" y="2162834"/>
            <a:ext cx="466095" cy="294539"/>
            <a:chOff x="5226042" y="1349294"/>
            <a:chExt cx="648072" cy="409536"/>
          </a:xfrm>
        </p:grpSpPr>
        <p:sp>
          <p:nvSpPr>
            <p:cNvPr id="67" name="Rectangle: Rounded Corners 66">
              <a:extLst>
                <a:ext uri="{FF2B5EF4-FFF2-40B4-BE49-F238E27FC236}">
                  <a16:creationId xmlns:a16="http://schemas.microsoft.com/office/drawing/2014/main" id="{197628DE-CF86-4D99-931C-D77024CFC4FB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68" name="Rectangle: Rounded Corners 67">
              <a:extLst>
                <a:ext uri="{FF2B5EF4-FFF2-40B4-BE49-F238E27FC236}">
                  <a16:creationId xmlns:a16="http://schemas.microsoft.com/office/drawing/2014/main" id="{9BF663BE-F27A-4064-BFD2-3F11E1C764ED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69" name="Rectangle: Rounded Corners 68">
              <a:extLst>
                <a:ext uri="{FF2B5EF4-FFF2-40B4-BE49-F238E27FC236}">
                  <a16:creationId xmlns:a16="http://schemas.microsoft.com/office/drawing/2014/main" id="{6398EE34-D0F3-4B59-9722-29F523C9FBB1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70" name="Rectangle: Rounded Corners 69">
              <a:extLst>
                <a:ext uri="{FF2B5EF4-FFF2-40B4-BE49-F238E27FC236}">
                  <a16:creationId xmlns:a16="http://schemas.microsoft.com/office/drawing/2014/main" id="{39CDC385-D9AD-4794-9716-47BC433082FC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2EEAD1EC-AEE2-4E4A-92AD-73B146865A26}"/>
              </a:ext>
            </a:extLst>
          </p:cNvPr>
          <p:cNvGrpSpPr/>
          <p:nvPr/>
        </p:nvGrpSpPr>
        <p:grpSpPr>
          <a:xfrm>
            <a:off x="10234434" y="2926011"/>
            <a:ext cx="466095" cy="294539"/>
            <a:chOff x="5226042" y="1349294"/>
            <a:chExt cx="648072" cy="409536"/>
          </a:xfrm>
        </p:grpSpPr>
        <p:sp>
          <p:nvSpPr>
            <p:cNvPr id="72" name="Rectangle: Rounded Corners 71">
              <a:extLst>
                <a:ext uri="{FF2B5EF4-FFF2-40B4-BE49-F238E27FC236}">
                  <a16:creationId xmlns:a16="http://schemas.microsoft.com/office/drawing/2014/main" id="{686DA98E-4051-4F26-BFAE-D7238D1F525C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73" name="Rectangle: Rounded Corners 72">
              <a:extLst>
                <a:ext uri="{FF2B5EF4-FFF2-40B4-BE49-F238E27FC236}">
                  <a16:creationId xmlns:a16="http://schemas.microsoft.com/office/drawing/2014/main" id="{914E2ABE-57E0-4361-ACC4-290A3E6BF32B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74" name="Rectangle: Rounded Corners 73">
              <a:extLst>
                <a:ext uri="{FF2B5EF4-FFF2-40B4-BE49-F238E27FC236}">
                  <a16:creationId xmlns:a16="http://schemas.microsoft.com/office/drawing/2014/main" id="{7DA8801B-4BC8-4C77-AED0-E0E440EBDFC7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75" name="Rectangle: Rounded Corners 74">
              <a:extLst>
                <a:ext uri="{FF2B5EF4-FFF2-40B4-BE49-F238E27FC236}">
                  <a16:creationId xmlns:a16="http://schemas.microsoft.com/office/drawing/2014/main" id="{ED65520B-6392-4253-A208-1BB58E77B40B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59DC28E6-AB15-4826-89B3-4D2AA97C2E22}"/>
              </a:ext>
            </a:extLst>
          </p:cNvPr>
          <p:cNvGrpSpPr/>
          <p:nvPr/>
        </p:nvGrpSpPr>
        <p:grpSpPr>
          <a:xfrm>
            <a:off x="3415944" y="2483635"/>
            <a:ext cx="426615" cy="391267"/>
            <a:chOff x="8106538" y="603178"/>
            <a:chExt cx="2103666" cy="1929361"/>
          </a:xfrm>
        </p:grpSpPr>
        <p:pic>
          <p:nvPicPr>
            <p:cNvPr id="80" name="Graphic 79" descr="Lock with solid fill">
              <a:extLst>
                <a:ext uri="{FF2B5EF4-FFF2-40B4-BE49-F238E27FC236}">
                  <a16:creationId xmlns:a16="http://schemas.microsoft.com/office/drawing/2014/main" id="{BA85EF6C-1276-4E58-8B3C-428708518DE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106538" y="789446"/>
              <a:ext cx="1743093" cy="1743093"/>
            </a:xfrm>
            <a:prstGeom prst="rect">
              <a:avLst/>
            </a:prstGeom>
          </p:spPr>
        </p:pic>
        <p:pic>
          <p:nvPicPr>
            <p:cNvPr id="81" name="Graphic 80" descr="Pencil outline">
              <a:extLst>
                <a:ext uri="{FF2B5EF4-FFF2-40B4-BE49-F238E27FC236}">
                  <a16:creationId xmlns:a16="http://schemas.microsoft.com/office/drawing/2014/main" id="{1C65E841-CC84-4876-AC45-FFF4747AEC8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444355" y="603178"/>
              <a:ext cx="765849" cy="765849"/>
            </a:xfrm>
            <a:prstGeom prst="rect">
              <a:avLst/>
            </a:prstGeom>
          </p:spPr>
        </p:pic>
      </p:grp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94BF7D6D-136B-467E-B3D1-5238712441BC}"/>
              </a:ext>
            </a:extLst>
          </p:cNvPr>
          <p:cNvSpPr/>
          <p:nvPr/>
        </p:nvSpPr>
        <p:spPr>
          <a:xfrm>
            <a:off x="7901312" y="1789037"/>
            <a:ext cx="1444870" cy="249603"/>
          </a:xfrm>
          <a:prstGeom prst="roundRect">
            <a:avLst/>
          </a:prstGeom>
          <a:solidFill>
            <a:srgbClr val="2D37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i="1" dirty="0">
                <a:solidFill>
                  <a:schemeClr val="bg1"/>
                </a:solidFill>
                <a:latin typeface="+mj-lt"/>
              </a:rPr>
              <a:t>up-to-date</a:t>
            </a:r>
          </a:p>
        </p:txBody>
      </p: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0EC44C86-144A-4B39-AC29-377123910DE5}"/>
              </a:ext>
            </a:extLst>
          </p:cNvPr>
          <p:cNvSpPr/>
          <p:nvPr/>
        </p:nvSpPr>
        <p:spPr>
          <a:xfrm>
            <a:off x="10670282" y="2570951"/>
            <a:ext cx="1444870" cy="249603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i="1" dirty="0">
                <a:solidFill>
                  <a:schemeClr val="tx1"/>
                </a:solidFill>
                <a:latin typeface="+mj-lt"/>
              </a:rPr>
              <a:t>refreshable</a:t>
            </a:r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3A01E356-9771-4FA5-A48D-6B262308AC8A}"/>
              </a:ext>
            </a:extLst>
          </p:cNvPr>
          <p:cNvSpPr/>
          <p:nvPr/>
        </p:nvSpPr>
        <p:spPr>
          <a:xfrm>
            <a:off x="8637814" y="4082815"/>
            <a:ext cx="1444870" cy="249603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i="1" dirty="0">
                <a:solidFill>
                  <a:schemeClr val="tx1"/>
                </a:solidFill>
                <a:latin typeface="+mj-lt"/>
              </a:rPr>
              <a:t>refreshable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0BE904F8-D29D-4589-AF62-5186643A4EFA}"/>
              </a:ext>
            </a:extLst>
          </p:cNvPr>
          <p:cNvGrpSpPr/>
          <p:nvPr/>
        </p:nvGrpSpPr>
        <p:grpSpPr>
          <a:xfrm>
            <a:off x="8067334" y="2100054"/>
            <a:ext cx="426615" cy="391267"/>
            <a:chOff x="8106538" y="603178"/>
            <a:chExt cx="2103666" cy="1929361"/>
          </a:xfrm>
        </p:grpSpPr>
        <p:pic>
          <p:nvPicPr>
            <p:cNvPr id="62" name="Graphic 61" descr="Lock with solid fill">
              <a:extLst>
                <a:ext uri="{FF2B5EF4-FFF2-40B4-BE49-F238E27FC236}">
                  <a16:creationId xmlns:a16="http://schemas.microsoft.com/office/drawing/2014/main" id="{20B0EC67-6450-4BE6-8D2F-8A9B20AEC2A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106538" y="789446"/>
              <a:ext cx="1743093" cy="1743093"/>
            </a:xfrm>
            <a:prstGeom prst="rect">
              <a:avLst/>
            </a:prstGeom>
          </p:spPr>
        </p:pic>
        <p:pic>
          <p:nvPicPr>
            <p:cNvPr id="63" name="Graphic 62" descr="Pencil outline">
              <a:extLst>
                <a:ext uri="{FF2B5EF4-FFF2-40B4-BE49-F238E27FC236}">
                  <a16:creationId xmlns:a16="http://schemas.microsoft.com/office/drawing/2014/main" id="{306B0868-5DB8-451B-BE16-403E9543F55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444355" y="603178"/>
              <a:ext cx="765849" cy="765849"/>
            </a:xfrm>
            <a:prstGeom prst="rect">
              <a:avLst/>
            </a:prstGeom>
          </p:spPr>
        </p:pic>
      </p:grpSp>
      <p:pic>
        <p:nvPicPr>
          <p:cNvPr id="54" name="Graphic 53" descr="User with solid fill">
            <a:extLst>
              <a:ext uri="{FF2B5EF4-FFF2-40B4-BE49-F238E27FC236}">
                <a16:creationId xmlns:a16="http://schemas.microsoft.com/office/drawing/2014/main" id="{E4A56A69-4D66-4E81-8A25-FF8897A13B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99862" y="4307976"/>
            <a:ext cx="671661" cy="671661"/>
          </a:xfrm>
          <a:prstGeom prst="rect">
            <a:avLst/>
          </a:prstGeom>
        </p:spPr>
      </p:pic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D909321-1769-4915-B2A4-F5BE988949AF}"/>
              </a:ext>
            </a:extLst>
          </p:cNvPr>
          <p:cNvCxnSpPr>
            <a:cxnSpLocks/>
            <a:stCxn id="54" idx="3"/>
          </p:cNvCxnSpPr>
          <p:nvPr/>
        </p:nvCxnSpPr>
        <p:spPr>
          <a:xfrm>
            <a:off x="1271523" y="4643807"/>
            <a:ext cx="133038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18093258-A4A8-47C6-92F7-A5D305C4AAE4}"/>
              </a:ext>
            </a:extLst>
          </p:cNvPr>
          <p:cNvSpPr txBox="1"/>
          <p:nvPr/>
        </p:nvSpPr>
        <p:spPr>
          <a:xfrm>
            <a:off x="1731891" y="4370323"/>
            <a:ext cx="914400" cy="3315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i="1" dirty="0"/>
              <a:t>read</a:t>
            </a:r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5FDE74BC-CA41-42EA-A984-0BA2EF6D7F0B}"/>
              </a:ext>
            </a:extLst>
          </p:cNvPr>
          <p:cNvGrpSpPr/>
          <p:nvPr/>
        </p:nvGrpSpPr>
        <p:grpSpPr>
          <a:xfrm>
            <a:off x="3754685" y="2500755"/>
            <a:ext cx="446211" cy="389994"/>
            <a:chOff x="761765" y="910429"/>
            <a:chExt cx="2200293" cy="1923085"/>
          </a:xfrm>
        </p:grpSpPr>
        <p:pic>
          <p:nvPicPr>
            <p:cNvPr id="90" name="Graphic 89" descr="Open book outline">
              <a:extLst>
                <a:ext uri="{FF2B5EF4-FFF2-40B4-BE49-F238E27FC236}">
                  <a16:creationId xmlns:a16="http://schemas.microsoft.com/office/drawing/2014/main" id="{943C33F6-6EA8-4FC7-B5D3-F0B11107CED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047658" y="910429"/>
              <a:ext cx="914400" cy="914400"/>
            </a:xfrm>
            <a:prstGeom prst="rect">
              <a:avLst/>
            </a:prstGeom>
          </p:spPr>
        </p:pic>
        <p:pic>
          <p:nvPicPr>
            <p:cNvPr id="91" name="Graphic 90" descr="Lock with solid fill">
              <a:extLst>
                <a:ext uri="{FF2B5EF4-FFF2-40B4-BE49-F238E27FC236}">
                  <a16:creationId xmlns:a16="http://schemas.microsoft.com/office/drawing/2014/main" id="{FE1839B1-4BEE-4D3C-9E9F-F8ECEBAEF5A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61765" y="1090421"/>
              <a:ext cx="1743093" cy="1743093"/>
            </a:xfrm>
            <a:prstGeom prst="rect">
              <a:avLst/>
            </a:prstGeom>
          </p:spPr>
        </p:pic>
      </p:grp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AA05C916-D674-4577-B508-38A2954D5B2D}"/>
              </a:ext>
            </a:extLst>
          </p:cNvPr>
          <p:cNvCxnSpPr>
            <a:cxnSpLocks/>
            <a:stCxn id="37" idx="3"/>
            <a:endCxn id="12" idx="2"/>
          </p:cNvCxnSpPr>
          <p:nvPr/>
        </p:nvCxnSpPr>
        <p:spPr>
          <a:xfrm>
            <a:off x="4606139" y="3585518"/>
            <a:ext cx="3381190" cy="96592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93" name="Group 92">
            <a:extLst>
              <a:ext uri="{FF2B5EF4-FFF2-40B4-BE49-F238E27FC236}">
                <a16:creationId xmlns:a16="http://schemas.microsoft.com/office/drawing/2014/main" id="{3DE1021F-4E24-4717-ABF5-BB2D65DA0F27}"/>
              </a:ext>
            </a:extLst>
          </p:cNvPr>
          <p:cNvGrpSpPr/>
          <p:nvPr/>
        </p:nvGrpSpPr>
        <p:grpSpPr>
          <a:xfrm>
            <a:off x="8856170" y="4430251"/>
            <a:ext cx="446211" cy="389994"/>
            <a:chOff x="761765" y="910429"/>
            <a:chExt cx="2200293" cy="1923085"/>
          </a:xfrm>
        </p:grpSpPr>
        <p:pic>
          <p:nvPicPr>
            <p:cNvPr id="94" name="Graphic 93" descr="Open book outline">
              <a:extLst>
                <a:ext uri="{FF2B5EF4-FFF2-40B4-BE49-F238E27FC236}">
                  <a16:creationId xmlns:a16="http://schemas.microsoft.com/office/drawing/2014/main" id="{B416D436-9F19-4A25-B3AF-BCDA6650CFD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047658" y="910429"/>
              <a:ext cx="914400" cy="914400"/>
            </a:xfrm>
            <a:prstGeom prst="rect">
              <a:avLst/>
            </a:prstGeom>
          </p:spPr>
        </p:pic>
        <p:pic>
          <p:nvPicPr>
            <p:cNvPr id="95" name="Graphic 94" descr="Lock with solid fill">
              <a:extLst>
                <a:ext uri="{FF2B5EF4-FFF2-40B4-BE49-F238E27FC236}">
                  <a16:creationId xmlns:a16="http://schemas.microsoft.com/office/drawing/2014/main" id="{6A11D510-4DDE-4EAF-A5B9-6D13EA414C6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61765" y="1090421"/>
              <a:ext cx="1743093" cy="1743093"/>
            </a:xfrm>
            <a:prstGeom prst="rect">
              <a:avLst/>
            </a:prstGeom>
          </p:spPr>
        </p:pic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444B9512-C93E-4F24-8C03-9DE7AC2DF33E}"/>
              </a:ext>
            </a:extLst>
          </p:cNvPr>
          <p:cNvSpPr txBox="1"/>
          <p:nvPr/>
        </p:nvSpPr>
        <p:spPr>
          <a:xfrm>
            <a:off x="1451370" y="4659532"/>
            <a:ext cx="914400" cy="3315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1400" i="1" dirty="0"/>
              <a:t>(Freshness)</a:t>
            </a: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EA0FF916-6ADB-4873-AD10-9979FF82842F}"/>
              </a:ext>
            </a:extLst>
          </p:cNvPr>
          <p:cNvGrpSpPr/>
          <p:nvPr/>
        </p:nvGrpSpPr>
        <p:grpSpPr>
          <a:xfrm>
            <a:off x="4158560" y="2478691"/>
            <a:ext cx="397197" cy="412058"/>
            <a:chOff x="8877787" y="2178768"/>
            <a:chExt cx="1958603" cy="2031885"/>
          </a:xfrm>
        </p:grpSpPr>
        <p:pic>
          <p:nvPicPr>
            <p:cNvPr id="82" name="Graphic 81" descr="Repeat outline">
              <a:extLst>
                <a:ext uri="{FF2B5EF4-FFF2-40B4-BE49-F238E27FC236}">
                  <a16:creationId xmlns:a16="http://schemas.microsoft.com/office/drawing/2014/main" id="{D74D2DCE-5CE5-4F74-82FB-309FDC791692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10030075" y="2178768"/>
              <a:ext cx="806315" cy="806315"/>
            </a:xfrm>
            <a:prstGeom prst="rect">
              <a:avLst/>
            </a:prstGeom>
          </p:spPr>
        </p:pic>
        <p:pic>
          <p:nvPicPr>
            <p:cNvPr id="83" name="Graphic 82" descr="Lock with solid fill">
              <a:extLst>
                <a:ext uri="{FF2B5EF4-FFF2-40B4-BE49-F238E27FC236}">
                  <a16:creationId xmlns:a16="http://schemas.microsoft.com/office/drawing/2014/main" id="{AF502F67-F9DA-42F8-8A7E-AF0608D6694C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8877787" y="2467560"/>
              <a:ext cx="1743093" cy="1743093"/>
            </a:xfrm>
            <a:prstGeom prst="rect">
              <a:avLst/>
            </a:prstGeom>
          </p:spPr>
        </p:pic>
      </p:grp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65EB5140-7C25-406E-8BAB-28D3DFDF6BE1}"/>
              </a:ext>
            </a:extLst>
          </p:cNvPr>
          <p:cNvCxnSpPr>
            <a:cxnSpLocks/>
          </p:cNvCxnSpPr>
          <p:nvPr/>
        </p:nvCxnSpPr>
        <p:spPr>
          <a:xfrm>
            <a:off x="7793011" y="2841253"/>
            <a:ext cx="641268" cy="1123660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89" name="Group 88">
            <a:extLst>
              <a:ext uri="{FF2B5EF4-FFF2-40B4-BE49-F238E27FC236}">
                <a16:creationId xmlns:a16="http://schemas.microsoft.com/office/drawing/2014/main" id="{20D2EB1B-F38A-43E9-89B4-818B542CD59A}"/>
              </a:ext>
            </a:extLst>
          </p:cNvPr>
          <p:cNvGrpSpPr/>
          <p:nvPr/>
        </p:nvGrpSpPr>
        <p:grpSpPr>
          <a:xfrm>
            <a:off x="9210674" y="4436053"/>
            <a:ext cx="397197" cy="412058"/>
            <a:chOff x="8877787" y="2178768"/>
            <a:chExt cx="1958603" cy="2031885"/>
          </a:xfrm>
        </p:grpSpPr>
        <p:pic>
          <p:nvPicPr>
            <p:cNvPr id="96" name="Graphic 95" descr="Repeat outline">
              <a:extLst>
                <a:ext uri="{FF2B5EF4-FFF2-40B4-BE49-F238E27FC236}">
                  <a16:creationId xmlns:a16="http://schemas.microsoft.com/office/drawing/2014/main" id="{C8896027-30CA-4959-8B63-FF11A61F575E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10030075" y="2178768"/>
              <a:ext cx="806315" cy="806315"/>
            </a:xfrm>
            <a:prstGeom prst="rect">
              <a:avLst/>
            </a:prstGeom>
          </p:spPr>
        </p:pic>
        <p:pic>
          <p:nvPicPr>
            <p:cNvPr id="101" name="Graphic 100" descr="Lock with solid fill">
              <a:extLst>
                <a:ext uri="{FF2B5EF4-FFF2-40B4-BE49-F238E27FC236}">
                  <a16:creationId xmlns:a16="http://schemas.microsoft.com/office/drawing/2014/main" id="{AB37FAE0-CE1E-476D-B873-399A47D27629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8877787" y="2467560"/>
              <a:ext cx="1743093" cy="1743093"/>
            </a:xfrm>
            <a:prstGeom prst="rect">
              <a:avLst/>
            </a:prstGeom>
          </p:spPr>
        </p:pic>
      </p:grpSp>
      <p:pic>
        <p:nvPicPr>
          <p:cNvPr id="102" name="Graphic 101" descr="Close with solid fill">
            <a:extLst>
              <a:ext uri="{FF2B5EF4-FFF2-40B4-BE49-F238E27FC236}">
                <a16:creationId xmlns:a16="http://schemas.microsoft.com/office/drawing/2014/main" id="{226A3593-E1A0-4D78-8CD8-15EBA434D50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257835" y="96494"/>
            <a:ext cx="914400" cy="914400"/>
          </a:xfrm>
          <a:prstGeom prst="rect">
            <a:avLst/>
          </a:prstGeom>
        </p:spPr>
      </p:pic>
      <p:pic>
        <p:nvPicPr>
          <p:cNvPr id="103" name="Graphic 102" descr="Close with solid fill">
            <a:extLst>
              <a:ext uri="{FF2B5EF4-FFF2-40B4-BE49-F238E27FC236}">
                <a16:creationId xmlns:a16="http://schemas.microsoft.com/office/drawing/2014/main" id="{B44D2D2A-8EC5-49BE-B6B9-6A47B8D800BA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8058773" y="3453624"/>
            <a:ext cx="432048" cy="432048"/>
          </a:xfrm>
          <a:prstGeom prst="rect">
            <a:avLst/>
          </a:prstGeom>
        </p:spPr>
      </p:pic>
      <p:sp>
        <p:nvSpPr>
          <p:cNvPr id="97" name="TextBox 96">
            <a:extLst>
              <a:ext uri="{FF2B5EF4-FFF2-40B4-BE49-F238E27FC236}">
                <a16:creationId xmlns:a16="http://schemas.microsoft.com/office/drawing/2014/main" id="{8F3B34A8-CE35-46DF-9D5C-5B65CC162715}"/>
              </a:ext>
            </a:extLst>
          </p:cNvPr>
          <p:cNvSpPr txBox="1"/>
          <p:nvPr/>
        </p:nvSpPr>
        <p:spPr>
          <a:xfrm>
            <a:off x="1415480" y="221332"/>
            <a:ext cx="3672408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2800" dirty="0"/>
              <a:t>3. Scenario – Read secondary </a:t>
            </a:r>
            <a:r>
              <a:rPr lang="en-US" sz="2800" i="1" dirty="0"/>
              <a:t>C</a:t>
            </a:r>
            <a:r>
              <a:rPr lang="en-US" sz="2800" dirty="0"/>
              <a:t> &amp; Refresh secondary </a:t>
            </a:r>
            <a:r>
              <a:rPr lang="en-US" sz="2800" i="1" dirty="0"/>
              <a:t>C</a:t>
            </a:r>
          </a:p>
          <a:p>
            <a:pPr>
              <a:lnSpc>
                <a:spcPts val="2200"/>
              </a:lnSpc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81880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D87AE8A2-40F3-4522-82CC-2ECEAFA51E34}"/>
              </a:ext>
            </a:extLst>
          </p:cNvPr>
          <p:cNvGrpSpPr/>
          <p:nvPr/>
        </p:nvGrpSpPr>
        <p:grpSpPr>
          <a:xfrm>
            <a:off x="5461115" y="2102893"/>
            <a:ext cx="5965584" cy="3107084"/>
            <a:chOff x="2927648" y="1702990"/>
            <a:chExt cx="5965584" cy="3107084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600CCACE-3ABA-46D3-95DE-FC60F152B7A7}"/>
                </a:ext>
              </a:extLst>
            </p:cNvPr>
            <p:cNvSpPr/>
            <p:nvPr/>
          </p:nvSpPr>
          <p:spPr>
            <a:xfrm>
              <a:off x="2942684" y="1772816"/>
              <a:ext cx="5950548" cy="3037258"/>
            </a:xfrm>
            <a:prstGeom prst="ellipse">
              <a:avLst/>
            </a:prstGeom>
            <a:solidFill>
              <a:srgbClr val="C3CED5"/>
            </a:solidFill>
            <a:ln w="25400" cap="flat" cmpd="sng" algn="ctr">
              <a:noFill/>
              <a:prstDash val="soli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6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 err="1">
                <a:solidFill>
                  <a:srgbClr val="000000"/>
                </a:solidFill>
                <a:latin typeface="E+H Serif" pitchFamily="18" charset="0"/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6E7E587D-4405-4093-B7BF-FF77F28AA4B6}"/>
                </a:ext>
              </a:extLst>
            </p:cNvPr>
            <p:cNvSpPr/>
            <p:nvPr/>
          </p:nvSpPr>
          <p:spPr>
            <a:xfrm>
              <a:off x="2927648" y="1702990"/>
              <a:ext cx="5950548" cy="3035076"/>
            </a:xfrm>
            <a:prstGeom prst="ellipse">
              <a:avLst/>
            </a:prstGeom>
            <a:solidFill>
              <a:srgbClr val="E6ECF0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rgbClr val="000000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 err="1">
                <a:solidFill>
                  <a:srgbClr val="000000"/>
                </a:solidFill>
                <a:latin typeface="E+H Serif" pitchFamily="18" charset="0"/>
              </a:endParaRPr>
            </a:p>
          </p:txBody>
        </p:sp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0EE476-17AC-4250-9B66-53F3A95B5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GB"/>
              <a:t>University of Basel</a:t>
            </a:r>
          </a:p>
          <a:p>
            <a:pPr algn="r"/>
            <a:endParaRPr lang="de-CH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1CE04F-E07D-4664-A366-45AAE7184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48</a:t>
            </a:fld>
            <a:endParaRPr lang="de-CH" dirty="0"/>
          </a:p>
        </p:txBody>
      </p:sp>
      <p:sp>
        <p:nvSpPr>
          <p:cNvPr id="8" name="Datumsplatzhalter 2">
            <a:extLst>
              <a:ext uri="{FF2B5EF4-FFF2-40B4-BE49-F238E27FC236}">
                <a16:creationId xmlns:a16="http://schemas.microsoft.com/office/drawing/2014/main" id="{E3D230CB-3466-4803-A244-8F3BB3C277B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4800" y="6524626"/>
            <a:ext cx="3096904" cy="180000"/>
          </a:xfrm>
        </p:spPr>
        <p:txBody>
          <a:bodyPr/>
          <a:lstStyle/>
          <a:p>
            <a:r>
              <a:rPr lang="de-DE" dirty="0" err="1"/>
              <a:t>Freshness</a:t>
            </a:r>
            <a:r>
              <a:rPr lang="de-DE" dirty="0"/>
              <a:t>-Aware Data Management in </a:t>
            </a:r>
            <a:r>
              <a:rPr lang="de-DE" dirty="0" err="1"/>
              <a:t>Polypheny</a:t>
            </a:r>
            <a:r>
              <a:rPr lang="de-DE" dirty="0"/>
              <a:t>-DB , Marc Hennemann, 05.11.2021</a:t>
            </a:r>
            <a:endParaRPr lang="en-GB" dirty="0"/>
          </a:p>
          <a:p>
            <a:endParaRPr lang="de-CH" dirty="0"/>
          </a:p>
        </p:txBody>
      </p:sp>
      <p:pic>
        <p:nvPicPr>
          <p:cNvPr id="9" name="Graphic 8" descr="User with solid fill">
            <a:extLst>
              <a:ext uri="{FF2B5EF4-FFF2-40B4-BE49-F238E27FC236}">
                <a16:creationId xmlns:a16="http://schemas.microsoft.com/office/drawing/2014/main" id="{E69787FA-81D1-468A-9C88-46E6BE6F10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8620" y="1998473"/>
            <a:ext cx="671661" cy="671661"/>
          </a:xfrm>
          <a:prstGeom prst="rect">
            <a:avLst/>
          </a:prstGeom>
        </p:spPr>
      </p:pic>
      <p:sp>
        <p:nvSpPr>
          <p:cNvPr id="10" name="Cylinder 9">
            <a:extLst>
              <a:ext uri="{FF2B5EF4-FFF2-40B4-BE49-F238E27FC236}">
                <a16:creationId xmlns:a16="http://schemas.microsoft.com/office/drawing/2014/main" id="{C6771C17-4587-4D1D-9AC3-93F4B3E9FF55}"/>
              </a:ext>
            </a:extLst>
          </p:cNvPr>
          <p:cNvSpPr/>
          <p:nvPr/>
        </p:nvSpPr>
        <p:spPr>
          <a:xfrm>
            <a:off x="7218153" y="1676400"/>
            <a:ext cx="878478" cy="11487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ylinder 10">
            <a:extLst>
              <a:ext uri="{FF2B5EF4-FFF2-40B4-BE49-F238E27FC236}">
                <a16:creationId xmlns:a16="http://schemas.microsoft.com/office/drawing/2014/main" id="{CEC1F2FB-785A-4030-8452-39806B0E2852}"/>
              </a:ext>
            </a:extLst>
          </p:cNvPr>
          <p:cNvSpPr/>
          <p:nvPr/>
        </p:nvSpPr>
        <p:spPr>
          <a:xfrm>
            <a:off x="10016369" y="2464154"/>
            <a:ext cx="878478" cy="11487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ylinder 11">
            <a:extLst>
              <a:ext uri="{FF2B5EF4-FFF2-40B4-BE49-F238E27FC236}">
                <a16:creationId xmlns:a16="http://schemas.microsoft.com/office/drawing/2014/main" id="{D8F3A8AC-C7C2-4D1D-9DEC-D82108349B6D}"/>
              </a:ext>
            </a:extLst>
          </p:cNvPr>
          <p:cNvSpPr/>
          <p:nvPr/>
        </p:nvSpPr>
        <p:spPr>
          <a:xfrm>
            <a:off x="7987329" y="3977045"/>
            <a:ext cx="878478" cy="11487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0CB7BE2-1E22-49AD-8215-18FF5B0F8B52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1290281" y="2334304"/>
            <a:ext cx="133038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B490AE5-6953-498F-A09F-6997F044B0B8}"/>
              </a:ext>
            </a:extLst>
          </p:cNvPr>
          <p:cNvSpPr txBox="1"/>
          <p:nvPr/>
        </p:nvSpPr>
        <p:spPr>
          <a:xfrm>
            <a:off x="7290527" y="1379291"/>
            <a:ext cx="878477" cy="29644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dirty="0"/>
              <a:t>Store 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561B46C-AECB-438B-9D73-40EA0DF59EAA}"/>
              </a:ext>
            </a:extLst>
          </p:cNvPr>
          <p:cNvSpPr txBox="1"/>
          <p:nvPr/>
        </p:nvSpPr>
        <p:spPr>
          <a:xfrm>
            <a:off x="8021549" y="5162895"/>
            <a:ext cx="1189724" cy="34538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dirty="0"/>
              <a:t>Store 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89A6BF5-3299-4A8D-B854-34EC1FCB7F85}"/>
              </a:ext>
            </a:extLst>
          </p:cNvPr>
          <p:cNvSpPr txBox="1"/>
          <p:nvPr/>
        </p:nvSpPr>
        <p:spPr>
          <a:xfrm>
            <a:off x="10088742" y="2167045"/>
            <a:ext cx="1189724" cy="34538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dirty="0"/>
              <a:t>Store B</a:t>
            </a:r>
          </a:p>
          <a:p>
            <a:pPr>
              <a:lnSpc>
                <a:spcPts val="2200"/>
              </a:lnSpc>
            </a:pP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753A575-2F8A-4760-B701-2502E1BBC14C}"/>
              </a:ext>
            </a:extLst>
          </p:cNvPr>
          <p:cNvSpPr txBox="1"/>
          <p:nvPr/>
        </p:nvSpPr>
        <p:spPr>
          <a:xfrm>
            <a:off x="1750649" y="2060820"/>
            <a:ext cx="914400" cy="3315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i="1" dirty="0"/>
              <a:t>write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1999661-29C6-472B-8834-F387374CEDAE}"/>
              </a:ext>
            </a:extLst>
          </p:cNvPr>
          <p:cNvGrpSpPr/>
          <p:nvPr/>
        </p:nvGrpSpPr>
        <p:grpSpPr>
          <a:xfrm>
            <a:off x="2627533" y="1292824"/>
            <a:ext cx="1978606" cy="4677311"/>
            <a:chOff x="3342168" y="1292824"/>
            <a:chExt cx="1312719" cy="4677311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D2DC757-5A6B-469D-A706-0258A55BAF82}"/>
                </a:ext>
              </a:extLst>
            </p:cNvPr>
            <p:cNvSpPr/>
            <p:nvPr/>
          </p:nvSpPr>
          <p:spPr>
            <a:xfrm>
              <a:off x="3342168" y="1292824"/>
              <a:ext cx="1312719" cy="4585387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19050">
              <a:solidFill>
                <a:schemeClr val="tx1"/>
              </a:solidFill>
              <a:prstDash val="dash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pic>
          <p:nvPicPr>
            <p:cNvPr id="36" name="Picture 35" descr="Logo&#10;&#10;Description automatically generated">
              <a:extLst>
                <a:ext uri="{FF2B5EF4-FFF2-40B4-BE49-F238E27FC236}">
                  <a16:creationId xmlns:a16="http://schemas.microsoft.com/office/drawing/2014/main" id="{FD95B03B-894F-45DA-A239-A7F176990BF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65060" y="5253696"/>
              <a:ext cx="488644" cy="716439"/>
            </a:xfrm>
            <a:prstGeom prst="rect">
              <a:avLst/>
            </a:prstGeom>
          </p:spPr>
        </p:pic>
      </p:grp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F5439BB-30DF-4BA3-B393-CF4811ABB183}"/>
              </a:ext>
            </a:extLst>
          </p:cNvPr>
          <p:cNvCxnSpPr>
            <a:cxnSpLocks/>
            <a:stCxn id="37" idx="3"/>
            <a:endCxn id="10" idx="2"/>
          </p:cNvCxnSpPr>
          <p:nvPr/>
        </p:nvCxnSpPr>
        <p:spPr>
          <a:xfrm flipV="1">
            <a:off x="4606139" y="2250796"/>
            <a:ext cx="2612014" cy="133472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9FBCFFA-4543-494A-8AE5-6C9CC8422B26}"/>
              </a:ext>
            </a:extLst>
          </p:cNvPr>
          <p:cNvGrpSpPr/>
          <p:nvPr/>
        </p:nvGrpSpPr>
        <p:grpSpPr>
          <a:xfrm>
            <a:off x="2801909" y="2670134"/>
            <a:ext cx="648072" cy="409536"/>
            <a:chOff x="5226042" y="1349294"/>
            <a:chExt cx="648072" cy="409536"/>
          </a:xfrm>
        </p:grpSpPr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DC29DBF9-ACFF-4AB9-9DAD-D974BD305468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ACF2EF04-2F50-4644-854D-53AB69D7E1B6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952897AD-4229-4A55-975D-08DCF8E66ED1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961AAFEB-C2B3-4287-93A5-6403FF06F946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AA96A36B-1CAB-4E7A-A573-AA968A8F17B3}"/>
              </a:ext>
            </a:extLst>
          </p:cNvPr>
          <p:cNvGrpSpPr/>
          <p:nvPr/>
        </p:nvGrpSpPr>
        <p:grpSpPr>
          <a:xfrm>
            <a:off x="8179863" y="4477979"/>
            <a:ext cx="466095" cy="294539"/>
            <a:chOff x="5226042" y="1349294"/>
            <a:chExt cx="648072" cy="409536"/>
          </a:xfrm>
        </p:grpSpPr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777E63AA-3763-4FE6-9DDC-9839DF0AEC22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58" name="Rectangle: Rounded Corners 57">
              <a:extLst>
                <a:ext uri="{FF2B5EF4-FFF2-40B4-BE49-F238E27FC236}">
                  <a16:creationId xmlns:a16="http://schemas.microsoft.com/office/drawing/2014/main" id="{97FB8837-18AE-4E6A-9784-91F3E4B93CCE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59" name="Rectangle: Rounded Corners 58">
              <a:extLst>
                <a:ext uri="{FF2B5EF4-FFF2-40B4-BE49-F238E27FC236}">
                  <a16:creationId xmlns:a16="http://schemas.microsoft.com/office/drawing/2014/main" id="{832CEEC3-3866-44B7-86A2-CB572204256E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60" name="Rectangle: Rounded Corners 59">
              <a:extLst>
                <a:ext uri="{FF2B5EF4-FFF2-40B4-BE49-F238E27FC236}">
                  <a16:creationId xmlns:a16="http://schemas.microsoft.com/office/drawing/2014/main" id="{8317B882-EE01-46E5-9D94-B5269D2D4911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CCB20586-120F-46D5-B3E0-2AC643B285E6}"/>
              </a:ext>
            </a:extLst>
          </p:cNvPr>
          <p:cNvGrpSpPr/>
          <p:nvPr/>
        </p:nvGrpSpPr>
        <p:grpSpPr>
          <a:xfrm>
            <a:off x="7435311" y="2162834"/>
            <a:ext cx="466095" cy="294539"/>
            <a:chOff x="5226042" y="1349294"/>
            <a:chExt cx="648072" cy="409536"/>
          </a:xfrm>
        </p:grpSpPr>
        <p:sp>
          <p:nvSpPr>
            <p:cNvPr id="67" name="Rectangle: Rounded Corners 66">
              <a:extLst>
                <a:ext uri="{FF2B5EF4-FFF2-40B4-BE49-F238E27FC236}">
                  <a16:creationId xmlns:a16="http://schemas.microsoft.com/office/drawing/2014/main" id="{197628DE-CF86-4D99-931C-D77024CFC4FB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68" name="Rectangle: Rounded Corners 67">
              <a:extLst>
                <a:ext uri="{FF2B5EF4-FFF2-40B4-BE49-F238E27FC236}">
                  <a16:creationId xmlns:a16="http://schemas.microsoft.com/office/drawing/2014/main" id="{9BF663BE-F27A-4064-BFD2-3F11E1C764ED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69" name="Rectangle: Rounded Corners 68">
              <a:extLst>
                <a:ext uri="{FF2B5EF4-FFF2-40B4-BE49-F238E27FC236}">
                  <a16:creationId xmlns:a16="http://schemas.microsoft.com/office/drawing/2014/main" id="{6398EE34-D0F3-4B59-9722-29F523C9FBB1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70" name="Rectangle: Rounded Corners 69">
              <a:extLst>
                <a:ext uri="{FF2B5EF4-FFF2-40B4-BE49-F238E27FC236}">
                  <a16:creationId xmlns:a16="http://schemas.microsoft.com/office/drawing/2014/main" id="{39CDC385-D9AD-4794-9716-47BC433082FC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2EEAD1EC-AEE2-4E4A-92AD-73B146865A26}"/>
              </a:ext>
            </a:extLst>
          </p:cNvPr>
          <p:cNvGrpSpPr/>
          <p:nvPr/>
        </p:nvGrpSpPr>
        <p:grpSpPr>
          <a:xfrm>
            <a:off x="10234434" y="2926011"/>
            <a:ext cx="466095" cy="294539"/>
            <a:chOff x="5226042" y="1349294"/>
            <a:chExt cx="648072" cy="409536"/>
          </a:xfrm>
        </p:grpSpPr>
        <p:sp>
          <p:nvSpPr>
            <p:cNvPr id="72" name="Rectangle: Rounded Corners 71">
              <a:extLst>
                <a:ext uri="{FF2B5EF4-FFF2-40B4-BE49-F238E27FC236}">
                  <a16:creationId xmlns:a16="http://schemas.microsoft.com/office/drawing/2014/main" id="{686DA98E-4051-4F26-BFAE-D7238D1F525C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73" name="Rectangle: Rounded Corners 72">
              <a:extLst>
                <a:ext uri="{FF2B5EF4-FFF2-40B4-BE49-F238E27FC236}">
                  <a16:creationId xmlns:a16="http://schemas.microsoft.com/office/drawing/2014/main" id="{914E2ABE-57E0-4361-ACC4-290A3E6BF32B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74" name="Rectangle: Rounded Corners 73">
              <a:extLst>
                <a:ext uri="{FF2B5EF4-FFF2-40B4-BE49-F238E27FC236}">
                  <a16:creationId xmlns:a16="http://schemas.microsoft.com/office/drawing/2014/main" id="{7DA8801B-4BC8-4C77-AED0-E0E440EBDFC7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75" name="Rectangle: Rounded Corners 74">
              <a:extLst>
                <a:ext uri="{FF2B5EF4-FFF2-40B4-BE49-F238E27FC236}">
                  <a16:creationId xmlns:a16="http://schemas.microsoft.com/office/drawing/2014/main" id="{ED65520B-6392-4253-A208-1BB58E77B40B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59DC28E6-AB15-4826-89B3-4D2AA97C2E22}"/>
              </a:ext>
            </a:extLst>
          </p:cNvPr>
          <p:cNvGrpSpPr/>
          <p:nvPr/>
        </p:nvGrpSpPr>
        <p:grpSpPr>
          <a:xfrm>
            <a:off x="3415944" y="2483635"/>
            <a:ext cx="426615" cy="391267"/>
            <a:chOff x="8106538" y="603178"/>
            <a:chExt cx="2103666" cy="1929361"/>
          </a:xfrm>
        </p:grpSpPr>
        <p:pic>
          <p:nvPicPr>
            <p:cNvPr id="80" name="Graphic 79" descr="Lock with solid fill">
              <a:extLst>
                <a:ext uri="{FF2B5EF4-FFF2-40B4-BE49-F238E27FC236}">
                  <a16:creationId xmlns:a16="http://schemas.microsoft.com/office/drawing/2014/main" id="{BA85EF6C-1276-4E58-8B3C-428708518DE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106538" y="789446"/>
              <a:ext cx="1743093" cy="1743093"/>
            </a:xfrm>
            <a:prstGeom prst="rect">
              <a:avLst/>
            </a:prstGeom>
          </p:spPr>
        </p:pic>
        <p:pic>
          <p:nvPicPr>
            <p:cNvPr id="81" name="Graphic 80" descr="Pencil outline">
              <a:extLst>
                <a:ext uri="{FF2B5EF4-FFF2-40B4-BE49-F238E27FC236}">
                  <a16:creationId xmlns:a16="http://schemas.microsoft.com/office/drawing/2014/main" id="{1C65E841-CC84-4876-AC45-FFF4747AEC8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444355" y="603178"/>
              <a:ext cx="765849" cy="765849"/>
            </a:xfrm>
            <a:prstGeom prst="rect">
              <a:avLst/>
            </a:prstGeom>
          </p:spPr>
        </p:pic>
      </p:grp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94BF7D6D-136B-467E-B3D1-5238712441BC}"/>
              </a:ext>
            </a:extLst>
          </p:cNvPr>
          <p:cNvSpPr/>
          <p:nvPr/>
        </p:nvSpPr>
        <p:spPr>
          <a:xfrm>
            <a:off x="7901312" y="1789037"/>
            <a:ext cx="1444870" cy="249603"/>
          </a:xfrm>
          <a:prstGeom prst="roundRect">
            <a:avLst/>
          </a:prstGeom>
          <a:solidFill>
            <a:srgbClr val="2D37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i="1" dirty="0">
                <a:solidFill>
                  <a:schemeClr val="bg1"/>
                </a:solidFill>
                <a:latin typeface="+mj-lt"/>
              </a:rPr>
              <a:t>up-to-date</a:t>
            </a:r>
          </a:p>
        </p:txBody>
      </p: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0EC44C86-144A-4B39-AC29-377123910DE5}"/>
              </a:ext>
            </a:extLst>
          </p:cNvPr>
          <p:cNvSpPr/>
          <p:nvPr/>
        </p:nvSpPr>
        <p:spPr>
          <a:xfrm>
            <a:off x="10670282" y="2570951"/>
            <a:ext cx="1444870" cy="249603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i="1" dirty="0">
                <a:solidFill>
                  <a:schemeClr val="tx1"/>
                </a:solidFill>
                <a:latin typeface="+mj-lt"/>
              </a:rPr>
              <a:t>refreshable</a:t>
            </a:r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3A01E356-9771-4FA5-A48D-6B262308AC8A}"/>
              </a:ext>
            </a:extLst>
          </p:cNvPr>
          <p:cNvSpPr/>
          <p:nvPr/>
        </p:nvSpPr>
        <p:spPr>
          <a:xfrm>
            <a:off x="8637814" y="4082815"/>
            <a:ext cx="1444870" cy="249603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i="1" dirty="0">
                <a:solidFill>
                  <a:schemeClr val="tx1"/>
                </a:solidFill>
                <a:latin typeface="+mj-lt"/>
              </a:rPr>
              <a:t>refreshable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0BE904F8-D29D-4589-AF62-5186643A4EFA}"/>
              </a:ext>
            </a:extLst>
          </p:cNvPr>
          <p:cNvGrpSpPr/>
          <p:nvPr/>
        </p:nvGrpSpPr>
        <p:grpSpPr>
          <a:xfrm>
            <a:off x="8067334" y="2100054"/>
            <a:ext cx="426615" cy="391267"/>
            <a:chOff x="8106538" y="603178"/>
            <a:chExt cx="2103666" cy="1929361"/>
          </a:xfrm>
        </p:grpSpPr>
        <p:pic>
          <p:nvPicPr>
            <p:cNvPr id="62" name="Graphic 61" descr="Lock with solid fill">
              <a:extLst>
                <a:ext uri="{FF2B5EF4-FFF2-40B4-BE49-F238E27FC236}">
                  <a16:creationId xmlns:a16="http://schemas.microsoft.com/office/drawing/2014/main" id="{20B0EC67-6450-4BE6-8D2F-8A9B20AEC2A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106538" y="789446"/>
              <a:ext cx="1743093" cy="1743093"/>
            </a:xfrm>
            <a:prstGeom prst="rect">
              <a:avLst/>
            </a:prstGeom>
          </p:spPr>
        </p:pic>
        <p:pic>
          <p:nvPicPr>
            <p:cNvPr id="63" name="Graphic 62" descr="Pencil outline">
              <a:extLst>
                <a:ext uri="{FF2B5EF4-FFF2-40B4-BE49-F238E27FC236}">
                  <a16:creationId xmlns:a16="http://schemas.microsoft.com/office/drawing/2014/main" id="{306B0868-5DB8-451B-BE16-403E9543F55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444355" y="603178"/>
              <a:ext cx="765849" cy="765849"/>
            </a:xfrm>
            <a:prstGeom prst="rect">
              <a:avLst/>
            </a:prstGeom>
          </p:spPr>
        </p:pic>
      </p:grpSp>
      <p:pic>
        <p:nvPicPr>
          <p:cNvPr id="54" name="Graphic 53" descr="User with solid fill">
            <a:extLst>
              <a:ext uri="{FF2B5EF4-FFF2-40B4-BE49-F238E27FC236}">
                <a16:creationId xmlns:a16="http://schemas.microsoft.com/office/drawing/2014/main" id="{E4A56A69-4D66-4E81-8A25-FF8897A13B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99862" y="4307976"/>
            <a:ext cx="671661" cy="671661"/>
          </a:xfrm>
          <a:prstGeom prst="rect">
            <a:avLst/>
          </a:prstGeom>
        </p:spPr>
      </p:pic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D909321-1769-4915-B2A4-F5BE988949AF}"/>
              </a:ext>
            </a:extLst>
          </p:cNvPr>
          <p:cNvCxnSpPr>
            <a:cxnSpLocks/>
            <a:stCxn id="54" idx="3"/>
          </p:cNvCxnSpPr>
          <p:nvPr/>
        </p:nvCxnSpPr>
        <p:spPr>
          <a:xfrm>
            <a:off x="1271523" y="4643807"/>
            <a:ext cx="133038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18093258-A4A8-47C6-92F7-A5D305C4AAE4}"/>
              </a:ext>
            </a:extLst>
          </p:cNvPr>
          <p:cNvSpPr txBox="1"/>
          <p:nvPr/>
        </p:nvSpPr>
        <p:spPr>
          <a:xfrm>
            <a:off x="1731891" y="4370323"/>
            <a:ext cx="914400" cy="3315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i="1" dirty="0"/>
              <a:t>read</a:t>
            </a:r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5FDE74BC-CA41-42EA-A984-0BA2EF6D7F0B}"/>
              </a:ext>
            </a:extLst>
          </p:cNvPr>
          <p:cNvGrpSpPr/>
          <p:nvPr/>
        </p:nvGrpSpPr>
        <p:grpSpPr>
          <a:xfrm>
            <a:off x="3754685" y="2500755"/>
            <a:ext cx="446211" cy="389994"/>
            <a:chOff x="761765" y="910429"/>
            <a:chExt cx="2200293" cy="1923085"/>
          </a:xfrm>
        </p:grpSpPr>
        <p:pic>
          <p:nvPicPr>
            <p:cNvPr id="90" name="Graphic 89" descr="Open book outline">
              <a:extLst>
                <a:ext uri="{FF2B5EF4-FFF2-40B4-BE49-F238E27FC236}">
                  <a16:creationId xmlns:a16="http://schemas.microsoft.com/office/drawing/2014/main" id="{943C33F6-6EA8-4FC7-B5D3-F0B11107CED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047658" y="910429"/>
              <a:ext cx="914400" cy="914400"/>
            </a:xfrm>
            <a:prstGeom prst="rect">
              <a:avLst/>
            </a:prstGeom>
          </p:spPr>
        </p:pic>
        <p:pic>
          <p:nvPicPr>
            <p:cNvPr id="91" name="Graphic 90" descr="Lock with solid fill">
              <a:extLst>
                <a:ext uri="{FF2B5EF4-FFF2-40B4-BE49-F238E27FC236}">
                  <a16:creationId xmlns:a16="http://schemas.microsoft.com/office/drawing/2014/main" id="{FE1839B1-4BEE-4D3C-9E9F-F8ECEBAEF5A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61765" y="1090421"/>
              <a:ext cx="1743093" cy="1743093"/>
            </a:xfrm>
            <a:prstGeom prst="rect">
              <a:avLst/>
            </a:prstGeom>
          </p:spPr>
        </p:pic>
      </p:grp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AA05C916-D674-4577-B508-38A2954D5B2D}"/>
              </a:ext>
            </a:extLst>
          </p:cNvPr>
          <p:cNvCxnSpPr>
            <a:cxnSpLocks/>
            <a:stCxn id="37" idx="3"/>
            <a:endCxn id="12" idx="2"/>
          </p:cNvCxnSpPr>
          <p:nvPr/>
        </p:nvCxnSpPr>
        <p:spPr>
          <a:xfrm>
            <a:off x="4606139" y="3585518"/>
            <a:ext cx="3381190" cy="96592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93" name="Group 92">
            <a:extLst>
              <a:ext uri="{FF2B5EF4-FFF2-40B4-BE49-F238E27FC236}">
                <a16:creationId xmlns:a16="http://schemas.microsoft.com/office/drawing/2014/main" id="{3DE1021F-4E24-4717-ABF5-BB2D65DA0F27}"/>
              </a:ext>
            </a:extLst>
          </p:cNvPr>
          <p:cNvGrpSpPr/>
          <p:nvPr/>
        </p:nvGrpSpPr>
        <p:grpSpPr>
          <a:xfrm>
            <a:off x="8856170" y="4430251"/>
            <a:ext cx="446211" cy="389994"/>
            <a:chOff x="761765" y="910429"/>
            <a:chExt cx="2200293" cy="1923085"/>
          </a:xfrm>
        </p:grpSpPr>
        <p:pic>
          <p:nvPicPr>
            <p:cNvPr id="94" name="Graphic 93" descr="Open book outline">
              <a:extLst>
                <a:ext uri="{FF2B5EF4-FFF2-40B4-BE49-F238E27FC236}">
                  <a16:creationId xmlns:a16="http://schemas.microsoft.com/office/drawing/2014/main" id="{B416D436-9F19-4A25-B3AF-BCDA6650CFD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047658" y="910429"/>
              <a:ext cx="914400" cy="914400"/>
            </a:xfrm>
            <a:prstGeom prst="rect">
              <a:avLst/>
            </a:prstGeom>
          </p:spPr>
        </p:pic>
        <p:pic>
          <p:nvPicPr>
            <p:cNvPr id="95" name="Graphic 94" descr="Lock with solid fill">
              <a:extLst>
                <a:ext uri="{FF2B5EF4-FFF2-40B4-BE49-F238E27FC236}">
                  <a16:creationId xmlns:a16="http://schemas.microsoft.com/office/drawing/2014/main" id="{6A11D510-4DDE-4EAF-A5B9-6D13EA414C6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61765" y="1090421"/>
              <a:ext cx="1743093" cy="1743093"/>
            </a:xfrm>
            <a:prstGeom prst="rect">
              <a:avLst/>
            </a:prstGeom>
          </p:spPr>
        </p:pic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444B9512-C93E-4F24-8C03-9DE7AC2DF33E}"/>
              </a:ext>
            </a:extLst>
          </p:cNvPr>
          <p:cNvSpPr txBox="1"/>
          <p:nvPr/>
        </p:nvSpPr>
        <p:spPr>
          <a:xfrm>
            <a:off x="1451370" y="4659532"/>
            <a:ext cx="914400" cy="3315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1400" i="1" dirty="0"/>
              <a:t>(Freshness)</a:t>
            </a: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EA0FF916-6ADB-4873-AD10-9979FF82842F}"/>
              </a:ext>
            </a:extLst>
          </p:cNvPr>
          <p:cNvGrpSpPr/>
          <p:nvPr/>
        </p:nvGrpSpPr>
        <p:grpSpPr>
          <a:xfrm>
            <a:off x="4158560" y="2478691"/>
            <a:ext cx="397197" cy="412058"/>
            <a:chOff x="8877787" y="2178768"/>
            <a:chExt cx="1958603" cy="2031885"/>
          </a:xfrm>
        </p:grpSpPr>
        <p:pic>
          <p:nvPicPr>
            <p:cNvPr id="82" name="Graphic 81" descr="Repeat outline">
              <a:extLst>
                <a:ext uri="{FF2B5EF4-FFF2-40B4-BE49-F238E27FC236}">
                  <a16:creationId xmlns:a16="http://schemas.microsoft.com/office/drawing/2014/main" id="{D74D2DCE-5CE5-4F74-82FB-309FDC791692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10030075" y="2178768"/>
              <a:ext cx="806315" cy="806315"/>
            </a:xfrm>
            <a:prstGeom prst="rect">
              <a:avLst/>
            </a:prstGeom>
          </p:spPr>
        </p:pic>
        <p:pic>
          <p:nvPicPr>
            <p:cNvPr id="83" name="Graphic 82" descr="Lock with solid fill">
              <a:extLst>
                <a:ext uri="{FF2B5EF4-FFF2-40B4-BE49-F238E27FC236}">
                  <a16:creationId xmlns:a16="http://schemas.microsoft.com/office/drawing/2014/main" id="{AF502F67-F9DA-42F8-8A7E-AF0608D6694C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8877787" y="2467560"/>
              <a:ext cx="1743093" cy="1743093"/>
            </a:xfrm>
            <a:prstGeom prst="rect">
              <a:avLst/>
            </a:prstGeom>
          </p:spPr>
        </p:pic>
      </p:grpSp>
      <p:sp>
        <p:nvSpPr>
          <p:cNvPr id="89" name="TextBox 88">
            <a:extLst>
              <a:ext uri="{FF2B5EF4-FFF2-40B4-BE49-F238E27FC236}">
                <a16:creationId xmlns:a16="http://schemas.microsoft.com/office/drawing/2014/main" id="{6E025ED0-8D67-45C0-9AA7-525A621413D4}"/>
              </a:ext>
            </a:extLst>
          </p:cNvPr>
          <p:cNvSpPr txBox="1"/>
          <p:nvPr/>
        </p:nvSpPr>
        <p:spPr>
          <a:xfrm>
            <a:off x="1415480" y="221332"/>
            <a:ext cx="3672408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2800" dirty="0"/>
              <a:t>4. Scenario – Read secondary </a:t>
            </a:r>
            <a:r>
              <a:rPr lang="en-US" sz="2800" i="1" dirty="0"/>
              <a:t>C</a:t>
            </a:r>
            <a:r>
              <a:rPr lang="en-US" sz="2800" dirty="0"/>
              <a:t> &amp; Refresh secondary </a:t>
            </a:r>
            <a:r>
              <a:rPr lang="en-US" sz="2800" i="1" dirty="0"/>
              <a:t>B</a:t>
            </a:r>
          </a:p>
          <a:p>
            <a:pPr>
              <a:lnSpc>
                <a:spcPts val="2200"/>
              </a:lnSpc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53200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D87AE8A2-40F3-4522-82CC-2ECEAFA51E34}"/>
              </a:ext>
            </a:extLst>
          </p:cNvPr>
          <p:cNvGrpSpPr/>
          <p:nvPr/>
        </p:nvGrpSpPr>
        <p:grpSpPr>
          <a:xfrm>
            <a:off x="5461115" y="2102893"/>
            <a:ext cx="5965584" cy="3107084"/>
            <a:chOff x="2927648" y="1702990"/>
            <a:chExt cx="5965584" cy="3107084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600CCACE-3ABA-46D3-95DE-FC60F152B7A7}"/>
                </a:ext>
              </a:extLst>
            </p:cNvPr>
            <p:cNvSpPr/>
            <p:nvPr/>
          </p:nvSpPr>
          <p:spPr>
            <a:xfrm>
              <a:off x="2942684" y="1772816"/>
              <a:ext cx="5950548" cy="3037258"/>
            </a:xfrm>
            <a:prstGeom prst="ellipse">
              <a:avLst/>
            </a:prstGeom>
            <a:solidFill>
              <a:srgbClr val="C3CED5"/>
            </a:solidFill>
            <a:ln w="25400" cap="flat" cmpd="sng" algn="ctr">
              <a:noFill/>
              <a:prstDash val="soli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6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 err="1">
                <a:solidFill>
                  <a:srgbClr val="000000"/>
                </a:solidFill>
                <a:latin typeface="E+H Serif" pitchFamily="18" charset="0"/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6E7E587D-4405-4093-B7BF-FF77F28AA4B6}"/>
                </a:ext>
              </a:extLst>
            </p:cNvPr>
            <p:cNvSpPr/>
            <p:nvPr/>
          </p:nvSpPr>
          <p:spPr>
            <a:xfrm>
              <a:off x="2927648" y="1702990"/>
              <a:ext cx="5950548" cy="3035076"/>
            </a:xfrm>
            <a:prstGeom prst="ellipse">
              <a:avLst/>
            </a:prstGeom>
            <a:solidFill>
              <a:srgbClr val="E6ECF0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rgbClr val="000000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 err="1">
                <a:solidFill>
                  <a:srgbClr val="000000"/>
                </a:solidFill>
                <a:latin typeface="E+H Serif" pitchFamily="18" charset="0"/>
              </a:endParaRPr>
            </a:p>
          </p:txBody>
        </p:sp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0EE476-17AC-4250-9B66-53F3A95B5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GB"/>
              <a:t>University of Basel</a:t>
            </a:r>
          </a:p>
          <a:p>
            <a:pPr algn="r"/>
            <a:endParaRPr lang="de-CH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1CE04F-E07D-4664-A366-45AAE7184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49</a:t>
            </a:fld>
            <a:endParaRPr lang="de-CH" dirty="0"/>
          </a:p>
        </p:txBody>
      </p:sp>
      <p:sp>
        <p:nvSpPr>
          <p:cNvPr id="8" name="Datumsplatzhalter 2">
            <a:extLst>
              <a:ext uri="{FF2B5EF4-FFF2-40B4-BE49-F238E27FC236}">
                <a16:creationId xmlns:a16="http://schemas.microsoft.com/office/drawing/2014/main" id="{E3D230CB-3466-4803-A244-8F3BB3C277B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4800" y="6524626"/>
            <a:ext cx="3096904" cy="180000"/>
          </a:xfrm>
        </p:spPr>
        <p:txBody>
          <a:bodyPr/>
          <a:lstStyle/>
          <a:p>
            <a:r>
              <a:rPr lang="de-DE" dirty="0" err="1"/>
              <a:t>Freshness</a:t>
            </a:r>
            <a:r>
              <a:rPr lang="de-DE" dirty="0"/>
              <a:t>-Aware Data Management in </a:t>
            </a:r>
            <a:r>
              <a:rPr lang="de-DE" dirty="0" err="1"/>
              <a:t>Polypheny</a:t>
            </a:r>
            <a:r>
              <a:rPr lang="de-DE" dirty="0"/>
              <a:t>-DB , Marc Hennemann, 05.11.2021</a:t>
            </a:r>
            <a:endParaRPr lang="en-GB" dirty="0"/>
          </a:p>
          <a:p>
            <a:endParaRPr lang="de-CH" dirty="0"/>
          </a:p>
        </p:txBody>
      </p:sp>
      <p:pic>
        <p:nvPicPr>
          <p:cNvPr id="9" name="Graphic 8" descr="User with solid fill">
            <a:extLst>
              <a:ext uri="{FF2B5EF4-FFF2-40B4-BE49-F238E27FC236}">
                <a16:creationId xmlns:a16="http://schemas.microsoft.com/office/drawing/2014/main" id="{E69787FA-81D1-468A-9C88-46E6BE6F10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8620" y="1998473"/>
            <a:ext cx="671661" cy="671661"/>
          </a:xfrm>
          <a:prstGeom prst="rect">
            <a:avLst/>
          </a:prstGeom>
        </p:spPr>
      </p:pic>
      <p:sp>
        <p:nvSpPr>
          <p:cNvPr id="10" name="Cylinder 9">
            <a:extLst>
              <a:ext uri="{FF2B5EF4-FFF2-40B4-BE49-F238E27FC236}">
                <a16:creationId xmlns:a16="http://schemas.microsoft.com/office/drawing/2014/main" id="{C6771C17-4587-4D1D-9AC3-93F4B3E9FF55}"/>
              </a:ext>
            </a:extLst>
          </p:cNvPr>
          <p:cNvSpPr/>
          <p:nvPr/>
        </p:nvSpPr>
        <p:spPr>
          <a:xfrm>
            <a:off x="7218153" y="1676400"/>
            <a:ext cx="878478" cy="11487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ylinder 10">
            <a:extLst>
              <a:ext uri="{FF2B5EF4-FFF2-40B4-BE49-F238E27FC236}">
                <a16:creationId xmlns:a16="http://schemas.microsoft.com/office/drawing/2014/main" id="{CEC1F2FB-785A-4030-8452-39806B0E2852}"/>
              </a:ext>
            </a:extLst>
          </p:cNvPr>
          <p:cNvSpPr/>
          <p:nvPr/>
        </p:nvSpPr>
        <p:spPr>
          <a:xfrm>
            <a:off x="10016369" y="2464154"/>
            <a:ext cx="878478" cy="11487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ylinder 11">
            <a:extLst>
              <a:ext uri="{FF2B5EF4-FFF2-40B4-BE49-F238E27FC236}">
                <a16:creationId xmlns:a16="http://schemas.microsoft.com/office/drawing/2014/main" id="{D8F3A8AC-C7C2-4D1D-9DEC-D82108349B6D}"/>
              </a:ext>
            </a:extLst>
          </p:cNvPr>
          <p:cNvSpPr/>
          <p:nvPr/>
        </p:nvSpPr>
        <p:spPr>
          <a:xfrm>
            <a:off x="7987329" y="3977045"/>
            <a:ext cx="878478" cy="11487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0CB7BE2-1E22-49AD-8215-18FF5B0F8B52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1290281" y="2334304"/>
            <a:ext cx="133038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B490AE5-6953-498F-A09F-6997F044B0B8}"/>
              </a:ext>
            </a:extLst>
          </p:cNvPr>
          <p:cNvSpPr txBox="1"/>
          <p:nvPr/>
        </p:nvSpPr>
        <p:spPr>
          <a:xfrm>
            <a:off x="7290527" y="1379291"/>
            <a:ext cx="878477" cy="29644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dirty="0"/>
              <a:t>Store 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561B46C-AECB-438B-9D73-40EA0DF59EAA}"/>
              </a:ext>
            </a:extLst>
          </p:cNvPr>
          <p:cNvSpPr txBox="1"/>
          <p:nvPr/>
        </p:nvSpPr>
        <p:spPr>
          <a:xfrm>
            <a:off x="8021549" y="5162895"/>
            <a:ext cx="1189724" cy="34538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dirty="0"/>
              <a:t>Store 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89A6BF5-3299-4A8D-B854-34EC1FCB7F85}"/>
              </a:ext>
            </a:extLst>
          </p:cNvPr>
          <p:cNvSpPr txBox="1"/>
          <p:nvPr/>
        </p:nvSpPr>
        <p:spPr>
          <a:xfrm>
            <a:off x="10088742" y="2167045"/>
            <a:ext cx="1189724" cy="34538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dirty="0"/>
              <a:t>Store B</a:t>
            </a:r>
          </a:p>
          <a:p>
            <a:pPr>
              <a:lnSpc>
                <a:spcPts val="2200"/>
              </a:lnSpc>
            </a:pP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753A575-2F8A-4760-B701-2502E1BBC14C}"/>
              </a:ext>
            </a:extLst>
          </p:cNvPr>
          <p:cNvSpPr txBox="1"/>
          <p:nvPr/>
        </p:nvSpPr>
        <p:spPr>
          <a:xfrm>
            <a:off x="1750649" y="2060820"/>
            <a:ext cx="914400" cy="3315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i="1" dirty="0"/>
              <a:t>write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1999661-29C6-472B-8834-F387374CEDAE}"/>
              </a:ext>
            </a:extLst>
          </p:cNvPr>
          <p:cNvGrpSpPr/>
          <p:nvPr/>
        </p:nvGrpSpPr>
        <p:grpSpPr>
          <a:xfrm>
            <a:off x="2627533" y="1292824"/>
            <a:ext cx="1978606" cy="4677311"/>
            <a:chOff x="3342168" y="1292824"/>
            <a:chExt cx="1312719" cy="4677311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D2DC757-5A6B-469D-A706-0258A55BAF82}"/>
                </a:ext>
              </a:extLst>
            </p:cNvPr>
            <p:cNvSpPr/>
            <p:nvPr/>
          </p:nvSpPr>
          <p:spPr>
            <a:xfrm>
              <a:off x="3342168" y="1292824"/>
              <a:ext cx="1312719" cy="4585387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19050">
              <a:solidFill>
                <a:schemeClr val="tx1"/>
              </a:solidFill>
              <a:prstDash val="dash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pic>
          <p:nvPicPr>
            <p:cNvPr id="36" name="Picture 35" descr="Logo&#10;&#10;Description automatically generated">
              <a:extLst>
                <a:ext uri="{FF2B5EF4-FFF2-40B4-BE49-F238E27FC236}">
                  <a16:creationId xmlns:a16="http://schemas.microsoft.com/office/drawing/2014/main" id="{FD95B03B-894F-45DA-A239-A7F176990BF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65060" y="5253696"/>
              <a:ext cx="488644" cy="716439"/>
            </a:xfrm>
            <a:prstGeom prst="rect">
              <a:avLst/>
            </a:prstGeom>
          </p:spPr>
        </p:pic>
      </p:grp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F5439BB-30DF-4BA3-B393-CF4811ABB183}"/>
              </a:ext>
            </a:extLst>
          </p:cNvPr>
          <p:cNvCxnSpPr>
            <a:cxnSpLocks/>
            <a:stCxn id="37" idx="3"/>
            <a:endCxn id="10" idx="2"/>
          </p:cNvCxnSpPr>
          <p:nvPr/>
        </p:nvCxnSpPr>
        <p:spPr>
          <a:xfrm flipV="1">
            <a:off x="4606139" y="2250796"/>
            <a:ext cx="2612014" cy="133472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9FBCFFA-4543-494A-8AE5-6C9CC8422B26}"/>
              </a:ext>
            </a:extLst>
          </p:cNvPr>
          <p:cNvGrpSpPr/>
          <p:nvPr/>
        </p:nvGrpSpPr>
        <p:grpSpPr>
          <a:xfrm>
            <a:off x="2801909" y="2670134"/>
            <a:ext cx="648072" cy="409536"/>
            <a:chOff x="5226042" y="1349294"/>
            <a:chExt cx="648072" cy="409536"/>
          </a:xfrm>
        </p:grpSpPr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DC29DBF9-ACFF-4AB9-9DAD-D974BD305468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ACF2EF04-2F50-4644-854D-53AB69D7E1B6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952897AD-4229-4A55-975D-08DCF8E66ED1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961AAFEB-C2B3-4287-93A5-6403FF06F946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AA96A36B-1CAB-4E7A-A573-AA968A8F17B3}"/>
              </a:ext>
            </a:extLst>
          </p:cNvPr>
          <p:cNvGrpSpPr/>
          <p:nvPr/>
        </p:nvGrpSpPr>
        <p:grpSpPr>
          <a:xfrm>
            <a:off x="8179863" y="4477979"/>
            <a:ext cx="466095" cy="294539"/>
            <a:chOff x="5226042" y="1349294"/>
            <a:chExt cx="648072" cy="409536"/>
          </a:xfrm>
        </p:grpSpPr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777E63AA-3763-4FE6-9DDC-9839DF0AEC22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58" name="Rectangle: Rounded Corners 57">
              <a:extLst>
                <a:ext uri="{FF2B5EF4-FFF2-40B4-BE49-F238E27FC236}">
                  <a16:creationId xmlns:a16="http://schemas.microsoft.com/office/drawing/2014/main" id="{97FB8837-18AE-4E6A-9784-91F3E4B93CCE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59" name="Rectangle: Rounded Corners 58">
              <a:extLst>
                <a:ext uri="{FF2B5EF4-FFF2-40B4-BE49-F238E27FC236}">
                  <a16:creationId xmlns:a16="http://schemas.microsoft.com/office/drawing/2014/main" id="{832CEEC3-3866-44B7-86A2-CB572204256E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60" name="Rectangle: Rounded Corners 59">
              <a:extLst>
                <a:ext uri="{FF2B5EF4-FFF2-40B4-BE49-F238E27FC236}">
                  <a16:creationId xmlns:a16="http://schemas.microsoft.com/office/drawing/2014/main" id="{8317B882-EE01-46E5-9D94-B5269D2D4911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CCB20586-120F-46D5-B3E0-2AC643B285E6}"/>
              </a:ext>
            </a:extLst>
          </p:cNvPr>
          <p:cNvGrpSpPr/>
          <p:nvPr/>
        </p:nvGrpSpPr>
        <p:grpSpPr>
          <a:xfrm>
            <a:off x="7435311" y="2162834"/>
            <a:ext cx="466095" cy="294539"/>
            <a:chOff x="5226042" y="1349294"/>
            <a:chExt cx="648072" cy="409536"/>
          </a:xfrm>
        </p:grpSpPr>
        <p:sp>
          <p:nvSpPr>
            <p:cNvPr id="67" name="Rectangle: Rounded Corners 66">
              <a:extLst>
                <a:ext uri="{FF2B5EF4-FFF2-40B4-BE49-F238E27FC236}">
                  <a16:creationId xmlns:a16="http://schemas.microsoft.com/office/drawing/2014/main" id="{197628DE-CF86-4D99-931C-D77024CFC4FB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68" name="Rectangle: Rounded Corners 67">
              <a:extLst>
                <a:ext uri="{FF2B5EF4-FFF2-40B4-BE49-F238E27FC236}">
                  <a16:creationId xmlns:a16="http://schemas.microsoft.com/office/drawing/2014/main" id="{9BF663BE-F27A-4064-BFD2-3F11E1C764ED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69" name="Rectangle: Rounded Corners 68">
              <a:extLst>
                <a:ext uri="{FF2B5EF4-FFF2-40B4-BE49-F238E27FC236}">
                  <a16:creationId xmlns:a16="http://schemas.microsoft.com/office/drawing/2014/main" id="{6398EE34-D0F3-4B59-9722-29F523C9FBB1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70" name="Rectangle: Rounded Corners 69">
              <a:extLst>
                <a:ext uri="{FF2B5EF4-FFF2-40B4-BE49-F238E27FC236}">
                  <a16:creationId xmlns:a16="http://schemas.microsoft.com/office/drawing/2014/main" id="{39CDC385-D9AD-4794-9716-47BC433082FC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2EEAD1EC-AEE2-4E4A-92AD-73B146865A26}"/>
              </a:ext>
            </a:extLst>
          </p:cNvPr>
          <p:cNvGrpSpPr/>
          <p:nvPr/>
        </p:nvGrpSpPr>
        <p:grpSpPr>
          <a:xfrm>
            <a:off x="10234434" y="2926011"/>
            <a:ext cx="466095" cy="294539"/>
            <a:chOff x="5226042" y="1349294"/>
            <a:chExt cx="648072" cy="409536"/>
          </a:xfrm>
        </p:grpSpPr>
        <p:sp>
          <p:nvSpPr>
            <p:cNvPr id="72" name="Rectangle: Rounded Corners 71">
              <a:extLst>
                <a:ext uri="{FF2B5EF4-FFF2-40B4-BE49-F238E27FC236}">
                  <a16:creationId xmlns:a16="http://schemas.microsoft.com/office/drawing/2014/main" id="{686DA98E-4051-4F26-BFAE-D7238D1F525C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73" name="Rectangle: Rounded Corners 72">
              <a:extLst>
                <a:ext uri="{FF2B5EF4-FFF2-40B4-BE49-F238E27FC236}">
                  <a16:creationId xmlns:a16="http://schemas.microsoft.com/office/drawing/2014/main" id="{914E2ABE-57E0-4361-ACC4-290A3E6BF32B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74" name="Rectangle: Rounded Corners 73">
              <a:extLst>
                <a:ext uri="{FF2B5EF4-FFF2-40B4-BE49-F238E27FC236}">
                  <a16:creationId xmlns:a16="http://schemas.microsoft.com/office/drawing/2014/main" id="{7DA8801B-4BC8-4C77-AED0-E0E440EBDFC7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75" name="Rectangle: Rounded Corners 74">
              <a:extLst>
                <a:ext uri="{FF2B5EF4-FFF2-40B4-BE49-F238E27FC236}">
                  <a16:creationId xmlns:a16="http://schemas.microsoft.com/office/drawing/2014/main" id="{ED65520B-6392-4253-A208-1BB58E77B40B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59DC28E6-AB15-4826-89B3-4D2AA97C2E22}"/>
              </a:ext>
            </a:extLst>
          </p:cNvPr>
          <p:cNvGrpSpPr/>
          <p:nvPr/>
        </p:nvGrpSpPr>
        <p:grpSpPr>
          <a:xfrm>
            <a:off x="3415944" y="2483635"/>
            <a:ext cx="426615" cy="391267"/>
            <a:chOff x="8106538" y="603178"/>
            <a:chExt cx="2103666" cy="1929361"/>
          </a:xfrm>
        </p:grpSpPr>
        <p:pic>
          <p:nvPicPr>
            <p:cNvPr id="80" name="Graphic 79" descr="Lock with solid fill">
              <a:extLst>
                <a:ext uri="{FF2B5EF4-FFF2-40B4-BE49-F238E27FC236}">
                  <a16:creationId xmlns:a16="http://schemas.microsoft.com/office/drawing/2014/main" id="{BA85EF6C-1276-4E58-8B3C-428708518DE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106538" y="789446"/>
              <a:ext cx="1743093" cy="1743093"/>
            </a:xfrm>
            <a:prstGeom prst="rect">
              <a:avLst/>
            </a:prstGeom>
          </p:spPr>
        </p:pic>
        <p:pic>
          <p:nvPicPr>
            <p:cNvPr id="81" name="Graphic 80" descr="Pencil outline">
              <a:extLst>
                <a:ext uri="{FF2B5EF4-FFF2-40B4-BE49-F238E27FC236}">
                  <a16:creationId xmlns:a16="http://schemas.microsoft.com/office/drawing/2014/main" id="{1C65E841-CC84-4876-AC45-FFF4747AEC8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444355" y="603178"/>
              <a:ext cx="765849" cy="765849"/>
            </a:xfrm>
            <a:prstGeom prst="rect">
              <a:avLst/>
            </a:prstGeom>
          </p:spPr>
        </p:pic>
      </p:grp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94BF7D6D-136B-467E-B3D1-5238712441BC}"/>
              </a:ext>
            </a:extLst>
          </p:cNvPr>
          <p:cNvSpPr/>
          <p:nvPr/>
        </p:nvSpPr>
        <p:spPr>
          <a:xfrm>
            <a:off x="7901312" y="1789037"/>
            <a:ext cx="1444870" cy="249603"/>
          </a:xfrm>
          <a:prstGeom prst="roundRect">
            <a:avLst/>
          </a:prstGeom>
          <a:solidFill>
            <a:srgbClr val="2D37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i="1" dirty="0">
                <a:solidFill>
                  <a:schemeClr val="bg1"/>
                </a:solidFill>
                <a:latin typeface="+mj-lt"/>
              </a:rPr>
              <a:t>up-to-date</a:t>
            </a:r>
          </a:p>
        </p:txBody>
      </p: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0EC44C86-144A-4B39-AC29-377123910DE5}"/>
              </a:ext>
            </a:extLst>
          </p:cNvPr>
          <p:cNvSpPr/>
          <p:nvPr/>
        </p:nvSpPr>
        <p:spPr>
          <a:xfrm>
            <a:off x="10670282" y="2570951"/>
            <a:ext cx="1444870" cy="249603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i="1" dirty="0">
                <a:solidFill>
                  <a:schemeClr val="tx1"/>
                </a:solidFill>
                <a:latin typeface="+mj-lt"/>
              </a:rPr>
              <a:t>refreshable</a:t>
            </a:r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3A01E356-9771-4FA5-A48D-6B262308AC8A}"/>
              </a:ext>
            </a:extLst>
          </p:cNvPr>
          <p:cNvSpPr/>
          <p:nvPr/>
        </p:nvSpPr>
        <p:spPr>
          <a:xfrm>
            <a:off x="8637814" y="4082815"/>
            <a:ext cx="1444870" cy="249603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i="1" dirty="0">
                <a:solidFill>
                  <a:schemeClr val="tx1"/>
                </a:solidFill>
                <a:latin typeface="+mj-lt"/>
              </a:rPr>
              <a:t>refreshable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0BE904F8-D29D-4589-AF62-5186643A4EFA}"/>
              </a:ext>
            </a:extLst>
          </p:cNvPr>
          <p:cNvGrpSpPr/>
          <p:nvPr/>
        </p:nvGrpSpPr>
        <p:grpSpPr>
          <a:xfrm>
            <a:off x="8067334" y="2100054"/>
            <a:ext cx="426615" cy="391267"/>
            <a:chOff x="8106538" y="603178"/>
            <a:chExt cx="2103666" cy="1929361"/>
          </a:xfrm>
        </p:grpSpPr>
        <p:pic>
          <p:nvPicPr>
            <p:cNvPr id="62" name="Graphic 61" descr="Lock with solid fill">
              <a:extLst>
                <a:ext uri="{FF2B5EF4-FFF2-40B4-BE49-F238E27FC236}">
                  <a16:creationId xmlns:a16="http://schemas.microsoft.com/office/drawing/2014/main" id="{20B0EC67-6450-4BE6-8D2F-8A9B20AEC2A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106538" y="789446"/>
              <a:ext cx="1743093" cy="1743093"/>
            </a:xfrm>
            <a:prstGeom prst="rect">
              <a:avLst/>
            </a:prstGeom>
          </p:spPr>
        </p:pic>
        <p:pic>
          <p:nvPicPr>
            <p:cNvPr id="63" name="Graphic 62" descr="Pencil outline">
              <a:extLst>
                <a:ext uri="{FF2B5EF4-FFF2-40B4-BE49-F238E27FC236}">
                  <a16:creationId xmlns:a16="http://schemas.microsoft.com/office/drawing/2014/main" id="{306B0868-5DB8-451B-BE16-403E9543F55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444355" y="603178"/>
              <a:ext cx="765849" cy="765849"/>
            </a:xfrm>
            <a:prstGeom prst="rect">
              <a:avLst/>
            </a:prstGeom>
          </p:spPr>
        </p:pic>
      </p:grpSp>
      <p:pic>
        <p:nvPicPr>
          <p:cNvPr id="54" name="Graphic 53" descr="User with solid fill">
            <a:extLst>
              <a:ext uri="{FF2B5EF4-FFF2-40B4-BE49-F238E27FC236}">
                <a16:creationId xmlns:a16="http://schemas.microsoft.com/office/drawing/2014/main" id="{E4A56A69-4D66-4E81-8A25-FF8897A13B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99862" y="4307976"/>
            <a:ext cx="671661" cy="671661"/>
          </a:xfrm>
          <a:prstGeom prst="rect">
            <a:avLst/>
          </a:prstGeom>
        </p:spPr>
      </p:pic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D909321-1769-4915-B2A4-F5BE988949AF}"/>
              </a:ext>
            </a:extLst>
          </p:cNvPr>
          <p:cNvCxnSpPr>
            <a:cxnSpLocks/>
            <a:stCxn id="54" idx="3"/>
          </p:cNvCxnSpPr>
          <p:nvPr/>
        </p:nvCxnSpPr>
        <p:spPr>
          <a:xfrm>
            <a:off x="1271523" y="4643807"/>
            <a:ext cx="133038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18093258-A4A8-47C6-92F7-A5D305C4AAE4}"/>
              </a:ext>
            </a:extLst>
          </p:cNvPr>
          <p:cNvSpPr txBox="1"/>
          <p:nvPr/>
        </p:nvSpPr>
        <p:spPr>
          <a:xfrm>
            <a:off x="1731891" y="4370323"/>
            <a:ext cx="914400" cy="3315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i="1" dirty="0"/>
              <a:t>read</a:t>
            </a:r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5FDE74BC-CA41-42EA-A984-0BA2EF6D7F0B}"/>
              </a:ext>
            </a:extLst>
          </p:cNvPr>
          <p:cNvGrpSpPr/>
          <p:nvPr/>
        </p:nvGrpSpPr>
        <p:grpSpPr>
          <a:xfrm>
            <a:off x="3754685" y="2500755"/>
            <a:ext cx="446211" cy="389994"/>
            <a:chOff x="761765" y="910429"/>
            <a:chExt cx="2200293" cy="1923085"/>
          </a:xfrm>
        </p:grpSpPr>
        <p:pic>
          <p:nvPicPr>
            <p:cNvPr id="90" name="Graphic 89" descr="Open book outline">
              <a:extLst>
                <a:ext uri="{FF2B5EF4-FFF2-40B4-BE49-F238E27FC236}">
                  <a16:creationId xmlns:a16="http://schemas.microsoft.com/office/drawing/2014/main" id="{943C33F6-6EA8-4FC7-B5D3-F0B11107CED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047658" y="910429"/>
              <a:ext cx="914400" cy="914400"/>
            </a:xfrm>
            <a:prstGeom prst="rect">
              <a:avLst/>
            </a:prstGeom>
          </p:spPr>
        </p:pic>
        <p:pic>
          <p:nvPicPr>
            <p:cNvPr id="91" name="Graphic 90" descr="Lock with solid fill">
              <a:extLst>
                <a:ext uri="{FF2B5EF4-FFF2-40B4-BE49-F238E27FC236}">
                  <a16:creationId xmlns:a16="http://schemas.microsoft.com/office/drawing/2014/main" id="{FE1839B1-4BEE-4D3C-9E9F-F8ECEBAEF5A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61765" y="1090421"/>
              <a:ext cx="1743093" cy="1743093"/>
            </a:xfrm>
            <a:prstGeom prst="rect">
              <a:avLst/>
            </a:prstGeom>
          </p:spPr>
        </p:pic>
      </p:grp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AA05C916-D674-4577-B508-38A2954D5B2D}"/>
              </a:ext>
            </a:extLst>
          </p:cNvPr>
          <p:cNvCxnSpPr>
            <a:cxnSpLocks/>
            <a:stCxn id="37" idx="3"/>
            <a:endCxn id="12" idx="2"/>
          </p:cNvCxnSpPr>
          <p:nvPr/>
        </p:nvCxnSpPr>
        <p:spPr>
          <a:xfrm>
            <a:off x="4606139" y="3585518"/>
            <a:ext cx="3381190" cy="96592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93" name="Group 92">
            <a:extLst>
              <a:ext uri="{FF2B5EF4-FFF2-40B4-BE49-F238E27FC236}">
                <a16:creationId xmlns:a16="http://schemas.microsoft.com/office/drawing/2014/main" id="{3DE1021F-4E24-4717-ABF5-BB2D65DA0F27}"/>
              </a:ext>
            </a:extLst>
          </p:cNvPr>
          <p:cNvGrpSpPr/>
          <p:nvPr/>
        </p:nvGrpSpPr>
        <p:grpSpPr>
          <a:xfrm>
            <a:off x="8856170" y="4430251"/>
            <a:ext cx="446211" cy="389994"/>
            <a:chOff x="761765" y="910429"/>
            <a:chExt cx="2200293" cy="1923085"/>
          </a:xfrm>
        </p:grpSpPr>
        <p:pic>
          <p:nvPicPr>
            <p:cNvPr id="94" name="Graphic 93" descr="Open book outline">
              <a:extLst>
                <a:ext uri="{FF2B5EF4-FFF2-40B4-BE49-F238E27FC236}">
                  <a16:creationId xmlns:a16="http://schemas.microsoft.com/office/drawing/2014/main" id="{B416D436-9F19-4A25-B3AF-BCDA6650CFD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047658" y="910429"/>
              <a:ext cx="914400" cy="914400"/>
            </a:xfrm>
            <a:prstGeom prst="rect">
              <a:avLst/>
            </a:prstGeom>
          </p:spPr>
        </p:pic>
        <p:pic>
          <p:nvPicPr>
            <p:cNvPr id="95" name="Graphic 94" descr="Lock with solid fill">
              <a:extLst>
                <a:ext uri="{FF2B5EF4-FFF2-40B4-BE49-F238E27FC236}">
                  <a16:creationId xmlns:a16="http://schemas.microsoft.com/office/drawing/2014/main" id="{6A11D510-4DDE-4EAF-A5B9-6D13EA414C6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61765" y="1090421"/>
              <a:ext cx="1743093" cy="1743093"/>
            </a:xfrm>
            <a:prstGeom prst="rect">
              <a:avLst/>
            </a:prstGeom>
          </p:spPr>
        </p:pic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444B9512-C93E-4F24-8C03-9DE7AC2DF33E}"/>
              </a:ext>
            </a:extLst>
          </p:cNvPr>
          <p:cNvSpPr txBox="1"/>
          <p:nvPr/>
        </p:nvSpPr>
        <p:spPr>
          <a:xfrm>
            <a:off x="1451370" y="4659532"/>
            <a:ext cx="914400" cy="3315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1400" i="1" dirty="0"/>
              <a:t>(Freshness)</a:t>
            </a: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EA0FF916-6ADB-4873-AD10-9979FF82842F}"/>
              </a:ext>
            </a:extLst>
          </p:cNvPr>
          <p:cNvGrpSpPr/>
          <p:nvPr/>
        </p:nvGrpSpPr>
        <p:grpSpPr>
          <a:xfrm>
            <a:off x="4158560" y="2478691"/>
            <a:ext cx="397197" cy="412058"/>
            <a:chOff x="8877787" y="2178768"/>
            <a:chExt cx="1958603" cy="2031885"/>
          </a:xfrm>
        </p:grpSpPr>
        <p:pic>
          <p:nvPicPr>
            <p:cNvPr id="82" name="Graphic 81" descr="Repeat outline">
              <a:extLst>
                <a:ext uri="{FF2B5EF4-FFF2-40B4-BE49-F238E27FC236}">
                  <a16:creationId xmlns:a16="http://schemas.microsoft.com/office/drawing/2014/main" id="{D74D2DCE-5CE5-4F74-82FB-309FDC791692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10030075" y="2178768"/>
              <a:ext cx="806315" cy="806315"/>
            </a:xfrm>
            <a:prstGeom prst="rect">
              <a:avLst/>
            </a:prstGeom>
          </p:spPr>
        </p:pic>
        <p:pic>
          <p:nvPicPr>
            <p:cNvPr id="83" name="Graphic 82" descr="Lock with solid fill">
              <a:extLst>
                <a:ext uri="{FF2B5EF4-FFF2-40B4-BE49-F238E27FC236}">
                  <a16:creationId xmlns:a16="http://schemas.microsoft.com/office/drawing/2014/main" id="{AF502F67-F9DA-42F8-8A7E-AF0608D6694C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8877787" y="2467560"/>
              <a:ext cx="1743093" cy="1743093"/>
            </a:xfrm>
            <a:prstGeom prst="rect">
              <a:avLst/>
            </a:prstGeom>
          </p:spPr>
        </p:pic>
      </p:grp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17216E72-A5E1-4C20-8895-C59395BA496B}"/>
              </a:ext>
            </a:extLst>
          </p:cNvPr>
          <p:cNvCxnSpPr>
            <a:cxnSpLocks/>
          </p:cNvCxnSpPr>
          <p:nvPr/>
        </p:nvCxnSpPr>
        <p:spPr>
          <a:xfrm>
            <a:off x="7756067" y="2831917"/>
            <a:ext cx="2260302" cy="206633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98" name="Group 97">
            <a:extLst>
              <a:ext uri="{FF2B5EF4-FFF2-40B4-BE49-F238E27FC236}">
                <a16:creationId xmlns:a16="http://schemas.microsoft.com/office/drawing/2014/main" id="{4B594C4F-A29D-45A9-ABA8-CB481D10C5A9}"/>
              </a:ext>
            </a:extLst>
          </p:cNvPr>
          <p:cNvGrpSpPr/>
          <p:nvPr/>
        </p:nvGrpSpPr>
        <p:grpSpPr>
          <a:xfrm>
            <a:off x="10963365" y="2850044"/>
            <a:ext cx="397197" cy="412058"/>
            <a:chOff x="8877787" y="2178768"/>
            <a:chExt cx="1958603" cy="2031885"/>
          </a:xfrm>
        </p:grpSpPr>
        <p:pic>
          <p:nvPicPr>
            <p:cNvPr id="99" name="Graphic 98" descr="Repeat outline">
              <a:extLst>
                <a:ext uri="{FF2B5EF4-FFF2-40B4-BE49-F238E27FC236}">
                  <a16:creationId xmlns:a16="http://schemas.microsoft.com/office/drawing/2014/main" id="{05C4C95A-1481-4A90-AA6B-01AD6CCF8833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10030075" y="2178768"/>
              <a:ext cx="806315" cy="806315"/>
            </a:xfrm>
            <a:prstGeom prst="rect">
              <a:avLst/>
            </a:prstGeom>
          </p:spPr>
        </p:pic>
        <p:pic>
          <p:nvPicPr>
            <p:cNvPr id="100" name="Graphic 99" descr="Lock with solid fill">
              <a:extLst>
                <a:ext uri="{FF2B5EF4-FFF2-40B4-BE49-F238E27FC236}">
                  <a16:creationId xmlns:a16="http://schemas.microsoft.com/office/drawing/2014/main" id="{6A3B9541-40D0-49B2-8F9A-3D0D960DA5BC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8877787" y="2467560"/>
              <a:ext cx="1743093" cy="1743093"/>
            </a:xfrm>
            <a:prstGeom prst="rect">
              <a:avLst/>
            </a:prstGeom>
          </p:spPr>
        </p:pic>
      </p:grpSp>
      <p:pic>
        <p:nvPicPr>
          <p:cNvPr id="88" name="Graphic 87" descr="Checkmark with solid fill">
            <a:extLst>
              <a:ext uri="{FF2B5EF4-FFF2-40B4-BE49-F238E27FC236}">
                <a16:creationId xmlns:a16="http://schemas.microsoft.com/office/drawing/2014/main" id="{1A5355D3-0F02-425E-8841-46A5EFF82BE4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01378" y="96332"/>
            <a:ext cx="914400" cy="914400"/>
          </a:xfrm>
          <a:prstGeom prst="rect">
            <a:avLst/>
          </a:prstGeom>
        </p:spPr>
      </p:pic>
      <p:sp>
        <p:nvSpPr>
          <p:cNvPr id="96" name="TextBox 95">
            <a:extLst>
              <a:ext uri="{FF2B5EF4-FFF2-40B4-BE49-F238E27FC236}">
                <a16:creationId xmlns:a16="http://schemas.microsoft.com/office/drawing/2014/main" id="{D8BC3376-C2EA-4DFB-918B-AEED83B3B7DF}"/>
              </a:ext>
            </a:extLst>
          </p:cNvPr>
          <p:cNvSpPr txBox="1"/>
          <p:nvPr/>
        </p:nvSpPr>
        <p:spPr>
          <a:xfrm>
            <a:off x="1415480" y="221332"/>
            <a:ext cx="3672408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2800" dirty="0"/>
              <a:t>4. Scenario – Read secondary </a:t>
            </a:r>
            <a:r>
              <a:rPr lang="en-US" sz="2800" i="1" dirty="0"/>
              <a:t>C</a:t>
            </a:r>
            <a:r>
              <a:rPr lang="en-US" sz="2800" dirty="0"/>
              <a:t> &amp; Refresh secondary </a:t>
            </a:r>
            <a:r>
              <a:rPr lang="en-US" sz="2800" i="1" dirty="0"/>
              <a:t>B</a:t>
            </a:r>
          </a:p>
          <a:p>
            <a:pPr>
              <a:lnSpc>
                <a:spcPts val="2200"/>
              </a:lnSpc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21512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0EE476-17AC-4250-9B66-53F3A95B5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GB"/>
              <a:t>University of Basel</a:t>
            </a:r>
          </a:p>
          <a:p>
            <a:pPr algn="r"/>
            <a:endParaRPr lang="de-CH" dirty="0"/>
          </a:p>
        </p:txBody>
      </p:sp>
      <p:sp>
        <p:nvSpPr>
          <p:cNvPr id="8" name="Datumsplatzhalter 2">
            <a:extLst>
              <a:ext uri="{FF2B5EF4-FFF2-40B4-BE49-F238E27FC236}">
                <a16:creationId xmlns:a16="http://schemas.microsoft.com/office/drawing/2014/main" id="{E3D230CB-3466-4803-A244-8F3BB3C277B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4800" y="6524626"/>
            <a:ext cx="3096904" cy="180000"/>
          </a:xfrm>
        </p:spPr>
        <p:txBody>
          <a:bodyPr/>
          <a:lstStyle/>
          <a:p>
            <a:r>
              <a:rPr lang="de-DE" dirty="0" err="1"/>
              <a:t>Freshness</a:t>
            </a:r>
            <a:r>
              <a:rPr lang="de-DE" dirty="0"/>
              <a:t>-Aware Data Management in </a:t>
            </a:r>
            <a:r>
              <a:rPr lang="de-DE" dirty="0" err="1"/>
              <a:t>Polypheny</a:t>
            </a:r>
            <a:r>
              <a:rPr lang="de-DE" dirty="0"/>
              <a:t>-DB , Marc Hennemann, 05.11.2021</a:t>
            </a:r>
            <a:endParaRPr lang="en-GB" dirty="0"/>
          </a:p>
          <a:p>
            <a:endParaRPr lang="de-CH" dirty="0"/>
          </a:p>
        </p:txBody>
      </p:sp>
      <p:sp>
        <p:nvSpPr>
          <p:cNvPr id="10" name="Cylinder 9">
            <a:extLst>
              <a:ext uri="{FF2B5EF4-FFF2-40B4-BE49-F238E27FC236}">
                <a16:creationId xmlns:a16="http://schemas.microsoft.com/office/drawing/2014/main" id="{C6771C17-4587-4D1D-9AC3-93F4B3E9FF55}"/>
              </a:ext>
            </a:extLst>
          </p:cNvPr>
          <p:cNvSpPr/>
          <p:nvPr/>
        </p:nvSpPr>
        <p:spPr>
          <a:xfrm>
            <a:off x="1697377" y="5253902"/>
            <a:ext cx="717504" cy="93828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ylinder 10">
            <a:extLst>
              <a:ext uri="{FF2B5EF4-FFF2-40B4-BE49-F238E27FC236}">
                <a16:creationId xmlns:a16="http://schemas.microsoft.com/office/drawing/2014/main" id="{CEC1F2FB-785A-4030-8452-39806B0E2852}"/>
              </a:ext>
            </a:extLst>
          </p:cNvPr>
          <p:cNvSpPr/>
          <p:nvPr/>
        </p:nvSpPr>
        <p:spPr>
          <a:xfrm>
            <a:off x="5467273" y="5247439"/>
            <a:ext cx="717504" cy="93828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ylinder 11">
            <a:extLst>
              <a:ext uri="{FF2B5EF4-FFF2-40B4-BE49-F238E27FC236}">
                <a16:creationId xmlns:a16="http://schemas.microsoft.com/office/drawing/2014/main" id="{D8F3A8AC-C7C2-4D1D-9DEC-D82108349B6D}"/>
              </a:ext>
            </a:extLst>
          </p:cNvPr>
          <p:cNvSpPr/>
          <p:nvPr/>
        </p:nvSpPr>
        <p:spPr>
          <a:xfrm>
            <a:off x="9413360" y="5265630"/>
            <a:ext cx="717504" cy="93828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B490AE5-6953-498F-A09F-6997F044B0B8}"/>
              </a:ext>
            </a:extLst>
          </p:cNvPr>
          <p:cNvSpPr txBox="1"/>
          <p:nvPr/>
        </p:nvSpPr>
        <p:spPr>
          <a:xfrm>
            <a:off x="1708343" y="6227873"/>
            <a:ext cx="878477" cy="29644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1400" dirty="0"/>
              <a:t>Store 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561B46C-AECB-438B-9D73-40EA0DF59EAA}"/>
              </a:ext>
            </a:extLst>
          </p:cNvPr>
          <p:cNvSpPr txBox="1"/>
          <p:nvPr/>
        </p:nvSpPr>
        <p:spPr>
          <a:xfrm>
            <a:off x="9447580" y="6240974"/>
            <a:ext cx="1189724" cy="34538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1400" dirty="0"/>
              <a:t>Store 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89A6BF5-3299-4A8D-B854-34EC1FCB7F85}"/>
              </a:ext>
            </a:extLst>
          </p:cNvPr>
          <p:cNvSpPr txBox="1"/>
          <p:nvPr/>
        </p:nvSpPr>
        <p:spPr>
          <a:xfrm>
            <a:off x="5504782" y="6248414"/>
            <a:ext cx="1189724" cy="34538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1400" dirty="0"/>
              <a:t>Store B</a:t>
            </a:r>
          </a:p>
          <a:p>
            <a:pPr>
              <a:lnSpc>
                <a:spcPts val="2200"/>
              </a:lnSpc>
            </a:pPr>
            <a:endParaRPr lang="en-US" sz="140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D2DC757-5A6B-469D-A706-0258A55BAF82}"/>
              </a:ext>
            </a:extLst>
          </p:cNvPr>
          <p:cNvSpPr/>
          <p:nvPr/>
        </p:nvSpPr>
        <p:spPr>
          <a:xfrm>
            <a:off x="1915548" y="319633"/>
            <a:ext cx="7592859" cy="1733950"/>
          </a:xfrm>
          <a:prstGeom prst="rect">
            <a:avLst/>
          </a:prstGeom>
          <a:solidFill>
            <a:schemeClr val="accent1">
              <a:alpha val="50000"/>
            </a:schemeClr>
          </a:solidFill>
          <a:ln w="19050">
            <a:solidFill>
              <a:schemeClr val="tx1"/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9FBCFFA-4543-494A-8AE5-6C9CC8422B26}"/>
              </a:ext>
            </a:extLst>
          </p:cNvPr>
          <p:cNvGrpSpPr/>
          <p:nvPr/>
        </p:nvGrpSpPr>
        <p:grpSpPr>
          <a:xfrm>
            <a:off x="3234839" y="965075"/>
            <a:ext cx="648072" cy="409536"/>
            <a:chOff x="5226042" y="1349294"/>
            <a:chExt cx="648072" cy="409536"/>
          </a:xfrm>
        </p:grpSpPr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DC29DBF9-ACFF-4AB9-9DAD-D974BD305468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ACF2EF04-2F50-4644-854D-53AB69D7E1B6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952897AD-4229-4A55-975D-08DCF8E66ED1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961AAFEB-C2B3-4287-93A5-6403FF06F946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pic>
        <p:nvPicPr>
          <p:cNvPr id="76" name="Picture 75" descr="Logo&#10;&#10;Description automatically generated">
            <a:extLst>
              <a:ext uri="{FF2B5EF4-FFF2-40B4-BE49-F238E27FC236}">
                <a16:creationId xmlns:a16="http://schemas.microsoft.com/office/drawing/2014/main" id="{5CA3B8D8-310F-4C8E-AC24-4DA9DEC027B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6123" y="1344471"/>
            <a:ext cx="736512" cy="790453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C2F26D13-BA2A-4129-A819-AEF7AADE6C5C}"/>
              </a:ext>
            </a:extLst>
          </p:cNvPr>
          <p:cNvGrpSpPr/>
          <p:nvPr/>
        </p:nvGrpSpPr>
        <p:grpSpPr>
          <a:xfrm>
            <a:off x="5300810" y="1329403"/>
            <a:ext cx="1662341" cy="580245"/>
            <a:chOff x="5840843" y="1379404"/>
            <a:chExt cx="1662341" cy="580245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6420B196-8BBF-44A3-BA60-122775DCC4A3}"/>
                </a:ext>
              </a:extLst>
            </p:cNvPr>
            <p:cNvSpPr txBox="1"/>
            <p:nvPr/>
          </p:nvSpPr>
          <p:spPr>
            <a:xfrm>
              <a:off x="5840843" y="1379404"/>
              <a:ext cx="1662341" cy="580245"/>
            </a:xfrm>
            <a:prstGeom prst="rect">
              <a:avLst/>
            </a:prstGeom>
            <a:noFill/>
            <a:ln w="28575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wrap="square" lIns="0" tIns="0" rIns="0" bIns="0" rtlCol="0">
              <a:noAutofit/>
            </a:bodyPr>
            <a:lstStyle/>
            <a:p>
              <a:pPr>
                <a:lnSpc>
                  <a:spcPts val="2200"/>
                </a:lnSpc>
              </a:pPr>
              <a:r>
                <a:rPr lang="en-US" sz="1400" dirty="0"/>
                <a:t> Partitions</a:t>
              </a:r>
              <a:endParaRPr lang="en-US" dirty="0"/>
            </a:p>
            <a:p>
              <a:pPr>
                <a:lnSpc>
                  <a:spcPts val="2200"/>
                </a:lnSpc>
              </a:pPr>
              <a:endParaRPr lang="en-US" dirty="0"/>
            </a:p>
          </p:txBody>
        </p:sp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4CCA7AE6-9336-40E2-B2DE-D5672F1FF886}"/>
                </a:ext>
              </a:extLst>
            </p:cNvPr>
            <p:cNvSpPr/>
            <p:nvPr/>
          </p:nvSpPr>
          <p:spPr>
            <a:xfrm flipV="1">
              <a:off x="6835301" y="17896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864AA9B0-3D3A-41A1-938F-AD987D6B8756}"/>
                </a:ext>
              </a:extLst>
            </p:cNvPr>
            <p:cNvSpPr/>
            <p:nvPr/>
          </p:nvSpPr>
          <p:spPr>
            <a:xfrm flipV="1">
              <a:off x="6835301" y="146356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86015437-BB0C-4D98-B1C6-4958ACAD35FE}"/>
                </a:ext>
              </a:extLst>
            </p:cNvPr>
            <p:cNvSpPr/>
            <p:nvPr/>
          </p:nvSpPr>
          <p:spPr>
            <a:xfrm flipV="1">
              <a:off x="6835301" y="1626634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4F9986C4-ABE8-45C0-9F36-DBEB2C22CC26}"/>
              </a:ext>
            </a:extLst>
          </p:cNvPr>
          <p:cNvGrpSpPr/>
          <p:nvPr/>
        </p:nvGrpSpPr>
        <p:grpSpPr>
          <a:xfrm>
            <a:off x="5188886" y="488182"/>
            <a:ext cx="1918233" cy="580245"/>
            <a:chOff x="4321783" y="2104749"/>
            <a:chExt cx="1918233" cy="580245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A49A0E89-F639-4EE6-BE59-9F814B0C2F82}"/>
                </a:ext>
              </a:extLst>
            </p:cNvPr>
            <p:cNvSpPr txBox="1"/>
            <p:nvPr/>
          </p:nvSpPr>
          <p:spPr>
            <a:xfrm>
              <a:off x="4321783" y="2104749"/>
              <a:ext cx="1918233" cy="580245"/>
            </a:xfrm>
            <a:prstGeom prst="rect">
              <a:avLst/>
            </a:prstGeom>
            <a:noFill/>
            <a:ln w="2857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wrap="square" lIns="0" tIns="0" rIns="0" bIns="0" rtlCol="0">
              <a:noAutofit/>
            </a:bodyPr>
            <a:lstStyle/>
            <a:p>
              <a:pPr>
                <a:lnSpc>
                  <a:spcPts val="2200"/>
                </a:lnSpc>
              </a:pPr>
              <a:r>
                <a:rPr lang="en-US" sz="1400" dirty="0"/>
                <a:t> Columns</a:t>
              </a:r>
              <a:endParaRPr lang="en-US" dirty="0"/>
            </a:p>
            <a:p>
              <a:pPr>
                <a:lnSpc>
                  <a:spcPts val="2200"/>
                </a:lnSpc>
              </a:pPr>
              <a:endParaRPr lang="en-US" dirty="0"/>
            </a:p>
          </p:txBody>
        </p:sp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1AAC5615-1090-40F6-A12A-73EE0FACB7E9}"/>
                </a:ext>
              </a:extLst>
            </p:cNvPr>
            <p:cNvSpPr/>
            <p:nvPr/>
          </p:nvSpPr>
          <p:spPr>
            <a:xfrm rot="5400000" flipV="1">
              <a:off x="5114511" y="2321878"/>
              <a:ext cx="372892" cy="145986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61" name="Rectangle: Rounded Corners 60">
              <a:extLst>
                <a:ext uri="{FF2B5EF4-FFF2-40B4-BE49-F238E27FC236}">
                  <a16:creationId xmlns:a16="http://schemas.microsoft.com/office/drawing/2014/main" id="{C5A2C059-15BC-4A16-8E34-F97032E0FE15}"/>
                </a:ext>
              </a:extLst>
            </p:cNvPr>
            <p:cNvSpPr/>
            <p:nvPr/>
          </p:nvSpPr>
          <p:spPr>
            <a:xfrm rot="5400000" flipV="1">
              <a:off x="5351135" y="2321878"/>
              <a:ext cx="372892" cy="145986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62" name="Rectangle: Rounded Corners 61">
              <a:extLst>
                <a:ext uri="{FF2B5EF4-FFF2-40B4-BE49-F238E27FC236}">
                  <a16:creationId xmlns:a16="http://schemas.microsoft.com/office/drawing/2014/main" id="{CA1F205C-47A6-4EFF-ACE4-2424F2D0196C}"/>
                </a:ext>
              </a:extLst>
            </p:cNvPr>
            <p:cNvSpPr/>
            <p:nvPr/>
          </p:nvSpPr>
          <p:spPr>
            <a:xfrm rot="5400000" flipV="1">
              <a:off x="5592863" y="2321878"/>
              <a:ext cx="372892" cy="145986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63" name="Rectangle: Rounded Corners 62">
              <a:extLst>
                <a:ext uri="{FF2B5EF4-FFF2-40B4-BE49-F238E27FC236}">
                  <a16:creationId xmlns:a16="http://schemas.microsoft.com/office/drawing/2014/main" id="{ADAB2868-D8F6-476C-AFE7-634CDBA60A42}"/>
                </a:ext>
              </a:extLst>
            </p:cNvPr>
            <p:cNvSpPr/>
            <p:nvPr/>
          </p:nvSpPr>
          <p:spPr>
            <a:xfrm rot="5400000" flipV="1">
              <a:off x="5836609" y="2321878"/>
              <a:ext cx="372892" cy="145986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450B1059-6CCC-41E9-8049-8B59648611CA}"/>
              </a:ext>
            </a:extLst>
          </p:cNvPr>
          <p:cNvSpPr txBox="1"/>
          <p:nvPr/>
        </p:nvSpPr>
        <p:spPr>
          <a:xfrm>
            <a:off x="2530517" y="1049130"/>
            <a:ext cx="1189724" cy="34538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i="1" dirty="0"/>
              <a:t>Table:</a:t>
            </a:r>
          </a:p>
          <a:p>
            <a:pPr>
              <a:lnSpc>
                <a:spcPts val="2200"/>
              </a:lnSpc>
            </a:pPr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FEE85D7-5E2E-4516-A95D-D4BE5EE1AF7D}"/>
              </a:ext>
            </a:extLst>
          </p:cNvPr>
          <p:cNvCxnSpPr>
            <a:stCxn id="21" idx="3"/>
            <a:endCxn id="52" idx="1"/>
          </p:cNvCxnSpPr>
          <p:nvPr/>
        </p:nvCxnSpPr>
        <p:spPr>
          <a:xfrm flipV="1">
            <a:off x="3882911" y="778305"/>
            <a:ext cx="1305975" cy="391538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690E09D6-5E32-40D2-BDBF-2831BD295266}"/>
              </a:ext>
            </a:extLst>
          </p:cNvPr>
          <p:cNvCxnSpPr>
            <a:cxnSpLocks/>
            <a:stCxn id="21" idx="3"/>
            <a:endCxn id="51" idx="1"/>
          </p:cNvCxnSpPr>
          <p:nvPr/>
        </p:nvCxnSpPr>
        <p:spPr>
          <a:xfrm>
            <a:off x="3882911" y="1169843"/>
            <a:ext cx="1417899" cy="449683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4472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D87AE8A2-40F3-4522-82CC-2ECEAFA51E34}"/>
              </a:ext>
            </a:extLst>
          </p:cNvPr>
          <p:cNvGrpSpPr/>
          <p:nvPr/>
        </p:nvGrpSpPr>
        <p:grpSpPr>
          <a:xfrm>
            <a:off x="5461115" y="2102893"/>
            <a:ext cx="5965584" cy="3107084"/>
            <a:chOff x="2927648" y="1702990"/>
            <a:chExt cx="5965584" cy="3107084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600CCACE-3ABA-46D3-95DE-FC60F152B7A7}"/>
                </a:ext>
              </a:extLst>
            </p:cNvPr>
            <p:cNvSpPr/>
            <p:nvPr/>
          </p:nvSpPr>
          <p:spPr>
            <a:xfrm>
              <a:off x="2942684" y="1772816"/>
              <a:ext cx="5950548" cy="3037258"/>
            </a:xfrm>
            <a:prstGeom prst="ellipse">
              <a:avLst/>
            </a:prstGeom>
            <a:solidFill>
              <a:srgbClr val="C3CED5"/>
            </a:solidFill>
            <a:ln w="25400" cap="flat" cmpd="sng" algn="ctr">
              <a:noFill/>
              <a:prstDash val="soli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6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 err="1">
                <a:solidFill>
                  <a:srgbClr val="000000"/>
                </a:solidFill>
                <a:latin typeface="E+H Serif" pitchFamily="18" charset="0"/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6E7E587D-4405-4093-B7BF-FF77F28AA4B6}"/>
                </a:ext>
              </a:extLst>
            </p:cNvPr>
            <p:cNvSpPr/>
            <p:nvPr/>
          </p:nvSpPr>
          <p:spPr>
            <a:xfrm>
              <a:off x="2927648" y="1702990"/>
              <a:ext cx="5950548" cy="3035076"/>
            </a:xfrm>
            <a:prstGeom prst="ellipse">
              <a:avLst/>
            </a:prstGeom>
            <a:solidFill>
              <a:srgbClr val="E6ECF0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rgbClr val="000000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 err="1">
                <a:solidFill>
                  <a:srgbClr val="000000"/>
                </a:solidFill>
                <a:latin typeface="E+H Serif" pitchFamily="18" charset="0"/>
              </a:endParaRPr>
            </a:p>
          </p:txBody>
        </p:sp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0EE476-17AC-4250-9B66-53F3A95B5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GB"/>
              <a:t>University of Basel</a:t>
            </a:r>
          </a:p>
          <a:p>
            <a:pPr algn="r"/>
            <a:endParaRPr lang="de-CH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1CE04F-E07D-4664-A366-45AAE7184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50</a:t>
            </a:fld>
            <a:endParaRPr lang="de-CH" dirty="0"/>
          </a:p>
        </p:txBody>
      </p:sp>
      <p:sp>
        <p:nvSpPr>
          <p:cNvPr id="8" name="Datumsplatzhalter 2">
            <a:extLst>
              <a:ext uri="{FF2B5EF4-FFF2-40B4-BE49-F238E27FC236}">
                <a16:creationId xmlns:a16="http://schemas.microsoft.com/office/drawing/2014/main" id="{E3D230CB-3466-4803-A244-8F3BB3C277B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4800" y="6524626"/>
            <a:ext cx="3096904" cy="180000"/>
          </a:xfrm>
        </p:spPr>
        <p:txBody>
          <a:bodyPr/>
          <a:lstStyle/>
          <a:p>
            <a:r>
              <a:rPr lang="de-DE" dirty="0" err="1"/>
              <a:t>Freshness</a:t>
            </a:r>
            <a:r>
              <a:rPr lang="de-DE" dirty="0"/>
              <a:t>-Aware Data Management in </a:t>
            </a:r>
            <a:r>
              <a:rPr lang="de-DE" dirty="0" err="1"/>
              <a:t>Polypheny</a:t>
            </a:r>
            <a:r>
              <a:rPr lang="de-DE" dirty="0"/>
              <a:t>-DB , Marc Hennemann, 05.11.2021</a:t>
            </a:r>
            <a:endParaRPr lang="en-GB" dirty="0"/>
          </a:p>
          <a:p>
            <a:endParaRPr lang="de-CH" dirty="0"/>
          </a:p>
        </p:txBody>
      </p:sp>
      <p:sp>
        <p:nvSpPr>
          <p:cNvPr id="10" name="Cylinder 9">
            <a:extLst>
              <a:ext uri="{FF2B5EF4-FFF2-40B4-BE49-F238E27FC236}">
                <a16:creationId xmlns:a16="http://schemas.microsoft.com/office/drawing/2014/main" id="{C6771C17-4587-4D1D-9AC3-93F4B3E9FF55}"/>
              </a:ext>
            </a:extLst>
          </p:cNvPr>
          <p:cNvSpPr/>
          <p:nvPr/>
        </p:nvSpPr>
        <p:spPr>
          <a:xfrm>
            <a:off x="7218153" y="1676400"/>
            <a:ext cx="878478" cy="11487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ylinder 10">
            <a:extLst>
              <a:ext uri="{FF2B5EF4-FFF2-40B4-BE49-F238E27FC236}">
                <a16:creationId xmlns:a16="http://schemas.microsoft.com/office/drawing/2014/main" id="{CEC1F2FB-785A-4030-8452-39806B0E2852}"/>
              </a:ext>
            </a:extLst>
          </p:cNvPr>
          <p:cNvSpPr/>
          <p:nvPr/>
        </p:nvSpPr>
        <p:spPr>
          <a:xfrm>
            <a:off x="10016369" y="2464154"/>
            <a:ext cx="878478" cy="11487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ylinder 11">
            <a:extLst>
              <a:ext uri="{FF2B5EF4-FFF2-40B4-BE49-F238E27FC236}">
                <a16:creationId xmlns:a16="http://schemas.microsoft.com/office/drawing/2014/main" id="{D8F3A8AC-C7C2-4D1D-9DEC-D82108349B6D}"/>
              </a:ext>
            </a:extLst>
          </p:cNvPr>
          <p:cNvSpPr/>
          <p:nvPr/>
        </p:nvSpPr>
        <p:spPr>
          <a:xfrm>
            <a:off x="7987329" y="3977045"/>
            <a:ext cx="878478" cy="11487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B490AE5-6953-498F-A09F-6997F044B0B8}"/>
              </a:ext>
            </a:extLst>
          </p:cNvPr>
          <p:cNvSpPr txBox="1"/>
          <p:nvPr/>
        </p:nvSpPr>
        <p:spPr>
          <a:xfrm>
            <a:off x="7290527" y="1379291"/>
            <a:ext cx="878477" cy="29644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dirty="0"/>
              <a:t>Store 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561B46C-AECB-438B-9D73-40EA0DF59EAA}"/>
              </a:ext>
            </a:extLst>
          </p:cNvPr>
          <p:cNvSpPr txBox="1"/>
          <p:nvPr/>
        </p:nvSpPr>
        <p:spPr>
          <a:xfrm>
            <a:off x="8021549" y="5162895"/>
            <a:ext cx="1189724" cy="34538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dirty="0"/>
              <a:t>Store 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89A6BF5-3299-4A8D-B854-34EC1FCB7F85}"/>
              </a:ext>
            </a:extLst>
          </p:cNvPr>
          <p:cNvSpPr txBox="1"/>
          <p:nvPr/>
        </p:nvSpPr>
        <p:spPr>
          <a:xfrm>
            <a:off x="10088742" y="2167045"/>
            <a:ext cx="1189724" cy="34538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dirty="0"/>
              <a:t>Store B</a:t>
            </a:r>
          </a:p>
          <a:p>
            <a:pPr>
              <a:lnSpc>
                <a:spcPts val="2200"/>
              </a:lnSpc>
            </a:pP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1999661-29C6-472B-8834-F387374CEDAE}"/>
              </a:ext>
            </a:extLst>
          </p:cNvPr>
          <p:cNvGrpSpPr/>
          <p:nvPr/>
        </p:nvGrpSpPr>
        <p:grpSpPr>
          <a:xfrm>
            <a:off x="2627533" y="1292824"/>
            <a:ext cx="1978606" cy="4677311"/>
            <a:chOff x="3342168" y="1292824"/>
            <a:chExt cx="1312719" cy="4677311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D2DC757-5A6B-469D-A706-0258A55BAF82}"/>
                </a:ext>
              </a:extLst>
            </p:cNvPr>
            <p:cNvSpPr/>
            <p:nvPr/>
          </p:nvSpPr>
          <p:spPr>
            <a:xfrm>
              <a:off x="3342168" y="1292824"/>
              <a:ext cx="1312719" cy="4585387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19050">
              <a:solidFill>
                <a:schemeClr val="tx1"/>
              </a:solidFill>
              <a:prstDash val="dash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pic>
          <p:nvPicPr>
            <p:cNvPr id="36" name="Picture 35" descr="Logo&#10;&#10;Description automatically generated">
              <a:extLst>
                <a:ext uri="{FF2B5EF4-FFF2-40B4-BE49-F238E27FC236}">
                  <a16:creationId xmlns:a16="http://schemas.microsoft.com/office/drawing/2014/main" id="{FD95B03B-894F-45DA-A239-A7F176990BF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65060" y="5253696"/>
              <a:ext cx="488644" cy="716439"/>
            </a:xfrm>
            <a:prstGeom prst="rect">
              <a:avLst/>
            </a:prstGeom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9FBCFFA-4543-494A-8AE5-6C9CC8422B26}"/>
              </a:ext>
            </a:extLst>
          </p:cNvPr>
          <p:cNvGrpSpPr/>
          <p:nvPr/>
        </p:nvGrpSpPr>
        <p:grpSpPr>
          <a:xfrm>
            <a:off x="2801909" y="2670134"/>
            <a:ext cx="648072" cy="409536"/>
            <a:chOff x="5226042" y="1349294"/>
            <a:chExt cx="648072" cy="409536"/>
          </a:xfrm>
        </p:grpSpPr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DC29DBF9-ACFF-4AB9-9DAD-D974BD305468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ACF2EF04-2F50-4644-854D-53AB69D7E1B6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952897AD-4229-4A55-975D-08DCF8E66ED1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961AAFEB-C2B3-4287-93A5-6403FF06F946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AA96A36B-1CAB-4E7A-A573-AA968A8F17B3}"/>
              </a:ext>
            </a:extLst>
          </p:cNvPr>
          <p:cNvGrpSpPr/>
          <p:nvPr/>
        </p:nvGrpSpPr>
        <p:grpSpPr>
          <a:xfrm>
            <a:off x="8179863" y="4477979"/>
            <a:ext cx="466095" cy="294539"/>
            <a:chOff x="5226042" y="1349294"/>
            <a:chExt cx="648072" cy="409536"/>
          </a:xfrm>
        </p:grpSpPr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777E63AA-3763-4FE6-9DDC-9839DF0AEC22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58" name="Rectangle: Rounded Corners 57">
              <a:extLst>
                <a:ext uri="{FF2B5EF4-FFF2-40B4-BE49-F238E27FC236}">
                  <a16:creationId xmlns:a16="http://schemas.microsoft.com/office/drawing/2014/main" id="{97FB8837-18AE-4E6A-9784-91F3E4B93CCE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59" name="Rectangle: Rounded Corners 58">
              <a:extLst>
                <a:ext uri="{FF2B5EF4-FFF2-40B4-BE49-F238E27FC236}">
                  <a16:creationId xmlns:a16="http://schemas.microsoft.com/office/drawing/2014/main" id="{832CEEC3-3866-44B7-86A2-CB572204256E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60" name="Rectangle: Rounded Corners 59">
              <a:extLst>
                <a:ext uri="{FF2B5EF4-FFF2-40B4-BE49-F238E27FC236}">
                  <a16:creationId xmlns:a16="http://schemas.microsoft.com/office/drawing/2014/main" id="{8317B882-EE01-46E5-9D94-B5269D2D4911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CCB20586-120F-46D5-B3E0-2AC643B285E6}"/>
              </a:ext>
            </a:extLst>
          </p:cNvPr>
          <p:cNvGrpSpPr/>
          <p:nvPr/>
        </p:nvGrpSpPr>
        <p:grpSpPr>
          <a:xfrm>
            <a:off x="7435311" y="2162834"/>
            <a:ext cx="466095" cy="294539"/>
            <a:chOff x="5226042" y="1349294"/>
            <a:chExt cx="648072" cy="409536"/>
          </a:xfrm>
        </p:grpSpPr>
        <p:sp>
          <p:nvSpPr>
            <p:cNvPr id="67" name="Rectangle: Rounded Corners 66">
              <a:extLst>
                <a:ext uri="{FF2B5EF4-FFF2-40B4-BE49-F238E27FC236}">
                  <a16:creationId xmlns:a16="http://schemas.microsoft.com/office/drawing/2014/main" id="{197628DE-CF86-4D99-931C-D77024CFC4FB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68" name="Rectangle: Rounded Corners 67">
              <a:extLst>
                <a:ext uri="{FF2B5EF4-FFF2-40B4-BE49-F238E27FC236}">
                  <a16:creationId xmlns:a16="http://schemas.microsoft.com/office/drawing/2014/main" id="{9BF663BE-F27A-4064-BFD2-3F11E1C764ED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69" name="Rectangle: Rounded Corners 68">
              <a:extLst>
                <a:ext uri="{FF2B5EF4-FFF2-40B4-BE49-F238E27FC236}">
                  <a16:creationId xmlns:a16="http://schemas.microsoft.com/office/drawing/2014/main" id="{6398EE34-D0F3-4B59-9722-29F523C9FBB1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70" name="Rectangle: Rounded Corners 69">
              <a:extLst>
                <a:ext uri="{FF2B5EF4-FFF2-40B4-BE49-F238E27FC236}">
                  <a16:creationId xmlns:a16="http://schemas.microsoft.com/office/drawing/2014/main" id="{39CDC385-D9AD-4794-9716-47BC433082FC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2EEAD1EC-AEE2-4E4A-92AD-73B146865A26}"/>
              </a:ext>
            </a:extLst>
          </p:cNvPr>
          <p:cNvGrpSpPr/>
          <p:nvPr/>
        </p:nvGrpSpPr>
        <p:grpSpPr>
          <a:xfrm>
            <a:off x="10234434" y="2926011"/>
            <a:ext cx="466095" cy="294539"/>
            <a:chOff x="5226042" y="1349294"/>
            <a:chExt cx="648072" cy="409536"/>
          </a:xfrm>
        </p:grpSpPr>
        <p:sp>
          <p:nvSpPr>
            <p:cNvPr id="72" name="Rectangle: Rounded Corners 71">
              <a:extLst>
                <a:ext uri="{FF2B5EF4-FFF2-40B4-BE49-F238E27FC236}">
                  <a16:creationId xmlns:a16="http://schemas.microsoft.com/office/drawing/2014/main" id="{686DA98E-4051-4F26-BFAE-D7238D1F525C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73" name="Rectangle: Rounded Corners 72">
              <a:extLst>
                <a:ext uri="{FF2B5EF4-FFF2-40B4-BE49-F238E27FC236}">
                  <a16:creationId xmlns:a16="http://schemas.microsoft.com/office/drawing/2014/main" id="{914E2ABE-57E0-4361-ACC4-290A3E6BF32B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74" name="Rectangle: Rounded Corners 73">
              <a:extLst>
                <a:ext uri="{FF2B5EF4-FFF2-40B4-BE49-F238E27FC236}">
                  <a16:creationId xmlns:a16="http://schemas.microsoft.com/office/drawing/2014/main" id="{7DA8801B-4BC8-4C77-AED0-E0E440EBDFC7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75" name="Rectangle: Rounded Corners 74">
              <a:extLst>
                <a:ext uri="{FF2B5EF4-FFF2-40B4-BE49-F238E27FC236}">
                  <a16:creationId xmlns:a16="http://schemas.microsoft.com/office/drawing/2014/main" id="{ED65520B-6392-4253-A208-1BB58E77B40B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94BF7D6D-136B-467E-B3D1-5238712441BC}"/>
              </a:ext>
            </a:extLst>
          </p:cNvPr>
          <p:cNvSpPr/>
          <p:nvPr/>
        </p:nvSpPr>
        <p:spPr>
          <a:xfrm>
            <a:off x="7901312" y="1789037"/>
            <a:ext cx="1444870" cy="249603"/>
          </a:xfrm>
          <a:prstGeom prst="roundRect">
            <a:avLst/>
          </a:prstGeom>
          <a:solidFill>
            <a:srgbClr val="2D37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i="1" dirty="0">
                <a:solidFill>
                  <a:schemeClr val="bg1"/>
                </a:solidFill>
                <a:latin typeface="+mj-lt"/>
              </a:rPr>
              <a:t>up-to-date</a:t>
            </a:r>
          </a:p>
        </p:txBody>
      </p: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0EC44C86-144A-4B39-AC29-377123910DE5}"/>
              </a:ext>
            </a:extLst>
          </p:cNvPr>
          <p:cNvSpPr/>
          <p:nvPr/>
        </p:nvSpPr>
        <p:spPr>
          <a:xfrm>
            <a:off x="10670282" y="2570951"/>
            <a:ext cx="1444870" cy="249603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i="1" dirty="0">
                <a:solidFill>
                  <a:schemeClr val="tx1"/>
                </a:solidFill>
                <a:latin typeface="+mj-lt"/>
              </a:rPr>
              <a:t>refreshable</a:t>
            </a:r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3A01E356-9771-4FA5-A48D-6B262308AC8A}"/>
              </a:ext>
            </a:extLst>
          </p:cNvPr>
          <p:cNvSpPr/>
          <p:nvPr/>
        </p:nvSpPr>
        <p:spPr>
          <a:xfrm>
            <a:off x="8637814" y="4082815"/>
            <a:ext cx="1444870" cy="249603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i="1" dirty="0">
                <a:solidFill>
                  <a:schemeClr val="tx1"/>
                </a:solidFill>
                <a:latin typeface="+mj-lt"/>
              </a:rPr>
              <a:t>refreshable</a:t>
            </a:r>
          </a:p>
        </p:txBody>
      </p:sp>
      <p:pic>
        <p:nvPicPr>
          <p:cNvPr id="54" name="Graphic 53" descr="User with solid fill">
            <a:extLst>
              <a:ext uri="{FF2B5EF4-FFF2-40B4-BE49-F238E27FC236}">
                <a16:creationId xmlns:a16="http://schemas.microsoft.com/office/drawing/2014/main" id="{E4A56A69-4D66-4E81-8A25-FF8897A13B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9862" y="4307976"/>
            <a:ext cx="671661" cy="671661"/>
          </a:xfrm>
          <a:prstGeom prst="rect">
            <a:avLst/>
          </a:prstGeom>
        </p:spPr>
      </p:pic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D909321-1769-4915-B2A4-F5BE988949AF}"/>
              </a:ext>
            </a:extLst>
          </p:cNvPr>
          <p:cNvCxnSpPr>
            <a:cxnSpLocks/>
            <a:stCxn id="54" idx="3"/>
          </p:cNvCxnSpPr>
          <p:nvPr/>
        </p:nvCxnSpPr>
        <p:spPr>
          <a:xfrm>
            <a:off x="1271523" y="4643807"/>
            <a:ext cx="133038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18093258-A4A8-47C6-92F7-A5D305C4AAE4}"/>
              </a:ext>
            </a:extLst>
          </p:cNvPr>
          <p:cNvSpPr txBox="1"/>
          <p:nvPr/>
        </p:nvSpPr>
        <p:spPr>
          <a:xfrm>
            <a:off x="1731891" y="4370323"/>
            <a:ext cx="914400" cy="3315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i="1" dirty="0"/>
              <a:t>read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444B9512-C93E-4F24-8C03-9DE7AC2DF33E}"/>
              </a:ext>
            </a:extLst>
          </p:cNvPr>
          <p:cNvSpPr txBox="1"/>
          <p:nvPr/>
        </p:nvSpPr>
        <p:spPr>
          <a:xfrm>
            <a:off x="1451370" y="4659532"/>
            <a:ext cx="914400" cy="3315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1400" i="1" dirty="0"/>
              <a:t>(Freshness)</a:t>
            </a: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EA0FF916-6ADB-4873-AD10-9979FF82842F}"/>
              </a:ext>
            </a:extLst>
          </p:cNvPr>
          <p:cNvGrpSpPr/>
          <p:nvPr/>
        </p:nvGrpSpPr>
        <p:grpSpPr>
          <a:xfrm>
            <a:off x="3505924" y="2452659"/>
            <a:ext cx="397197" cy="412058"/>
            <a:chOff x="8877787" y="2178768"/>
            <a:chExt cx="1958603" cy="2031885"/>
          </a:xfrm>
        </p:grpSpPr>
        <p:pic>
          <p:nvPicPr>
            <p:cNvPr id="82" name="Graphic 81" descr="Repeat outline">
              <a:extLst>
                <a:ext uri="{FF2B5EF4-FFF2-40B4-BE49-F238E27FC236}">
                  <a16:creationId xmlns:a16="http://schemas.microsoft.com/office/drawing/2014/main" id="{D74D2DCE-5CE5-4F74-82FB-309FDC79169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0030075" y="2178768"/>
              <a:ext cx="806315" cy="806315"/>
            </a:xfrm>
            <a:prstGeom prst="rect">
              <a:avLst/>
            </a:prstGeom>
          </p:spPr>
        </p:pic>
        <p:pic>
          <p:nvPicPr>
            <p:cNvPr id="83" name="Graphic 82" descr="Lock with solid fill">
              <a:extLst>
                <a:ext uri="{FF2B5EF4-FFF2-40B4-BE49-F238E27FC236}">
                  <a16:creationId xmlns:a16="http://schemas.microsoft.com/office/drawing/2014/main" id="{AF502F67-F9DA-42F8-8A7E-AF0608D6694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877787" y="2467560"/>
              <a:ext cx="1743093" cy="1743093"/>
            </a:xfrm>
            <a:prstGeom prst="rect">
              <a:avLst/>
            </a:prstGeom>
          </p:spPr>
        </p:pic>
      </p:grp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17216E72-A5E1-4C20-8895-C59395BA496B}"/>
              </a:ext>
            </a:extLst>
          </p:cNvPr>
          <p:cNvCxnSpPr>
            <a:cxnSpLocks/>
          </p:cNvCxnSpPr>
          <p:nvPr/>
        </p:nvCxnSpPr>
        <p:spPr>
          <a:xfrm>
            <a:off x="7756067" y="2831917"/>
            <a:ext cx="2260302" cy="206633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98" name="Group 97">
            <a:extLst>
              <a:ext uri="{FF2B5EF4-FFF2-40B4-BE49-F238E27FC236}">
                <a16:creationId xmlns:a16="http://schemas.microsoft.com/office/drawing/2014/main" id="{4B594C4F-A29D-45A9-ABA8-CB481D10C5A9}"/>
              </a:ext>
            </a:extLst>
          </p:cNvPr>
          <p:cNvGrpSpPr/>
          <p:nvPr/>
        </p:nvGrpSpPr>
        <p:grpSpPr>
          <a:xfrm>
            <a:off x="10963365" y="2850044"/>
            <a:ext cx="397197" cy="412058"/>
            <a:chOff x="8877787" y="2178768"/>
            <a:chExt cx="1958603" cy="2031885"/>
          </a:xfrm>
        </p:grpSpPr>
        <p:pic>
          <p:nvPicPr>
            <p:cNvPr id="99" name="Graphic 98" descr="Repeat outline">
              <a:extLst>
                <a:ext uri="{FF2B5EF4-FFF2-40B4-BE49-F238E27FC236}">
                  <a16:creationId xmlns:a16="http://schemas.microsoft.com/office/drawing/2014/main" id="{05C4C95A-1481-4A90-AA6B-01AD6CCF883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0030075" y="2178768"/>
              <a:ext cx="806315" cy="806315"/>
            </a:xfrm>
            <a:prstGeom prst="rect">
              <a:avLst/>
            </a:prstGeom>
          </p:spPr>
        </p:pic>
        <p:pic>
          <p:nvPicPr>
            <p:cNvPr id="100" name="Graphic 99" descr="Lock with solid fill">
              <a:extLst>
                <a:ext uri="{FF2B5EF4-FFF2-40B4-BE49-F238E27FC236}">
                  <a16:creationId xmlns:a16="http://schemas.microsoft.com/office/drawing/2014/main" id="{6A3B9541-40D0-49B2-8F9A-3D0D960DA5B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877787" y="2467560"/>
              <a:ext cx="1743093" cy="1743093"/>
            </a:xfrm>
            <a:prstGeom prst="rect">
              <a:avLst/>
            </a:prstGeom>
          </p:spPr>
        </p:pic>
      </p:grp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436BD943-12A5-4505-9053-60F0FC8FBB30}"/>
              </a:ext>
            </a:extLst>
          </p:cNvPr>
          <p:cNvCxnSpPr>
            <a:cxnSpLocks/>
          </p:cNvCxnSpPr>
          <p:nvPr/>
        </p:nvCxnSpPr>
        <p:spPr>
          <a:xfrm>
            <a:off x="7793011" y="2841253"/>
            <a:ext cx="641268" cy="1123660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89" name="Group 88">
            <a:extLst>
              <a:ext uri="{FF2B5EF4-FFF2-40B4-BE49-F238E27FC236}">
                <a16:creationId xmlns:a16="http://schemas.microsoft.com/office/drawing/2014/main" id="{3BAD4DFE-6386-47C7-861E-4707DB1CFEEB}"/>
              </a:ext>
            </a:extLst>
          </p:cNvPr>
          <p:cNvGrpSpPr/>
          <p:nvPr/>
        </p:nvGrpSpPr>
        <p:grpSpPr>
          <a:xfrm>
            <a:off x="8880843" y="4419219"/>
            <a:ext cx="397197" cy="412058"/>
            <a:chOff x="8877787" y="2178768"/>
            <a:chExt cx="1958603" cy="2031885"/>
          </a:xfrm>
        </p:grpSpPr>
        <p:pic>
          <p:nvPicPr>
            <p:cNvPr id="101" name="Graphic 100" descr="Repeat outline">
              <a:extLst>
                <a:ext uri="{FF2B5EF4-FFF2-40B4-BE49-F238E27FC236}">
                  <a16:creationId xmlns:a16="http://schemas.microsoft.com/office/drawing/2014/main" id="{F768ED2A-B203-4AD6-BED9-FA268F73A18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0030075" y="2178768"/>
              <a:ext cx="806315" cy="806315"/>
            </a:xfrm>
            <a:prstGeom prst="rect">
              <a:avLst/>
            </a:prstGeom>
          </p:spPr>
        </p:pic>
        <p:pic>
          <p:nvPicPr>
            <p:cNvPr id="102" name="Graphic 101" descr="Lock with solid fill">
              <a:extLst>
                <a:ext uri="{FF2B5EF4-FFF2-40B4-BE49-F238E27FC236}">
                  <a16:creationId xmlns:a16="http://schemas.microsoft.com/office/drawing/2014/main" id="{96891B4B-336D-492E-9933-C9FFA7F53CD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877787" y="2467560"/>
              <a:ext cx="1743093" cy="1743093"/>
            </a:xfrm>
            <a:prstGeom prst="rect">
              <a:avLst/>
            </a:prstGeom>
          </p:spPr>
        </p:pic>
      </p:grpSp>
      <p:sp>
        <p:nvSpPr>
          <p:cNvPr id="109" name="TextBox 108">
            <a:extLst>
              <a:ext uri="{FF2B5EF4-FFF2-40B4-BE49-F238E27FC236}">
                <a16:creationId xmlns:a16="http://schemas.microsoft.com/office/drawing/2014/main" id="{8D37CFCF-FCAA-4B40-960D-A107ECCD97A7}"/>
              </a:ext>
            </a:extLst>
          </p:cNvPr>
          <p:cNvSpPr txBox="1"/>
          <p:nvPr/>
        </p:nvSpPr>
        <p:spPr>
          <a:xfrm>
            <a:off x="1415480" y="221332"/>
            <a:ext cx="3672408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2800" dirty="0"/>
              <a:t>5. Scenario –Refresh secondaries </a:t>
            </a:r>
            <a:r>
              <a:rPr lang="en-US" sz="2800" i="1" dirty="0"/>
              <a:t>B,C &amp; </a:t>
            </a:r>
            <a:r>
              <a:rPr lang="en-US" sz="2800" dirty="0"/>
              <a:t>Forced Read primary </a:t>
            </a:r>
            <a:r>
              <a:rPr lang="en-US" sz="2800" i="1" dirty="0"/>
              <a:t>C</a:t>
            </a:r>
            <a:r>
              <a:rPr lang="en-US" sz="2800" dirty="0"/>
              <a:t> </a:t>
            </a:r>
            <a:endParaRPr lang="en-US" sz="2800" i="1" dirty="0"/>
          </a:p>
          <a:p>
            <a:pPr>
              <a:lnSpc>
                <a:spcPts val="2200"/>
              </a:lnSpc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87662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D87AE8A2-40F3-4522-82CC-2ECEAFA51E34}"/>
              </a:ext>
            </a:extLst>
          </p:cNvPr>
          <p:cNvGrpSpPr/>
          <p:nvPr/>
        </p:nvGrpSpPr>
        <p:grpSpPr>
          <a:xfrm>
            <a:off x="5461115" y="2102893"/>
            <a:ext cx="5965584" cy="3107084"/>
            <a:chOff x="2927648" y="1702990"/>
            <a:chExt cx="5965584" cy="3107084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600CCACE-3ABA-46D3-95DE-FC60F152B7A7}"/>
                </a:ext>
              </a:extLst>
            </p:cNvPr>
            <p:cNvSpPr/>
            <p:nvPr/>
          </p:nvSpPr>
          <p:spPr>
            <a:xfrm>
              <a:off x="2942684" y="1772816"/>
              <a:ext cx="5950548" cy="3037258"/>
            </a:xfrm>
            <a:prstGeom prst="ellipse">
              <a:avLst/>
            </a:prstGeom>
            <a:solidFill>
              <a:srgbClr val="C3CED5"/>
            </a:solidFill>
            <a:ln w="25400" cap="flat" cmpd="sng" algn="ctr">
              <a:noFill/>
              <a:prstDash val="soli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6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 err="1">
                <a:solidFill>
                  <a:srgbClr val="000000"/>
                </a:solidFill>
                <a:latin typeface="E+H Serif" pitchFamily="18" charset="0"/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6E7E587D-4405-4093-B7BF-FF77F28AA4B6}"/>
                </a:ext>
              </a:extLst>
            </p:cNvPr>
            <p:cNvSpPr/>
            <p:nvPr/>
          </p:nvSpPr>
          <p:spPr>
            <a:xfrm>
              <a:off x="2927648" y="1702990"/>
              <a:ext cx="5950548" cy="3035076"/>
            </a:xfrm>
            <a:prstGeom prst="ellipse">
              <a:avLst/>
            </a:prstGeom>
            <a:solidFill>
              <a:srgbClr val="E6ECF0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rgbClr val="000000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 err="1">
                <a:solidFill>
                  <a:srgbClr val="000000"/>
                </a:solidFill>
                <a:latin typeface="E+H Serif" pitchFamily="18" charset="0"/>
              </a:endParaRPr>
            </a:p>
          </p:txBody>
        </p:sp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0EE476-17AC-4250-9B66-53F3A95B5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GB"/>
              <a:t>University of Basel</a:t>
            </a:r>
          </a:p>
          <a:p>
            <a:pPr algn="r"/>
            <a:endParaRPr lang="de-CH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1CE04F-E07D-4664-A366-45AAE7184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51</a:t>
            </a:fld>
            <a:endParaRPr lang="de-CH" dirty="0"/>
          </a:p>
        </p:txBody>
      </p:sp>
      <p:sp>
        <p:nvSpPr>
          <p:cNvPr id="8" name="Datumsplatzhalter 2">
            <a:extLst>
              <a:ext uri="{FF2B5EF4-FFF2-40B4-BE49-F238E27FC236}">
                <a16:creationId xmlns:a16="http://schemas.microsoft.com/office/drawing/2014/main" id="{E3D230CB-3466-4803-A244-8F3BB3C277B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4800" y="6524626"/>
            <a:ext cx="3096904" cy="180000"/>
          </a:xfrm>
        </p:spPr>
        <p:txBody>
          <a:bodyPr/>
          <a:lstStyle/>
          <a:p>
            <a:r>
              <a:rPr lang="de-DE" dirty="0" err="1"/>
              <a:t>Freshness</a:t>
            </a:r>
            <a:r>
              <a:rPr lang="de-DE" dirty="0"/>
              <a:t>-Aware Data Management in </a:t>
            </a:r>
            <a:r>
              <a:rPr lang="de-DE" dirty="0" err="1"/>
              <a:t>Polypheny</a:t>
            </a:r>
            <a:r>
              <a:rPr lang="de-DE" dirty="0"/>
              <a:t>-DB , Marc Hennemann, 05.11.2021</a:t>
            </a:r>
            <a:endParaRPr lang="en-GB" dirty="0"/>
          </a:p>
          <a:p>
            <a:endParaRPr lang="de-CH" dirty="0"/>
          </a:p>
        </p:txBody>
      </p:sp>
      <p:sp>
        <p:nvSpPr>
          <p:cNvPr id="10" name="Cylinder 9">
            <a:extLst>
              <a:ext uri="{FF2B5EF4-FFF2-40B4-BE49-F238E27FC236}">
                <a16:creationId xmlns:a16="http://schemas.microsoft.com/office/drawing/2014/main" id="{C6771C17-4587-4D1D-9AC3-93F4B3E9FF55}"/>
              </a:ext>
            </a:extLst>
          </p:cNvPr>
          <p:cNvSpPr/>
          <p:nvPr/>
        </p:nvSpPr>
        <p:spPr>
          <a:xfrm>
            <a:off x="7218153" y="1676400"/>
            <a:ext cx="878478" cy="11487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ylinder 10">
            <a:extLst>
              <a:ext uri="{FF2B5EF4-FFF2-40B4-BE49-F238E27FC236}">
                <a16:creationId xmlns:a16="http://schemas.microsoft.com/office/drawing/2014/main" id="{CEC1F2FB-785A-4030-8452-39806B0E2852}"/>
              </a:ext>
            </a:extLst>
          </p:cNvPr>
          <p:cNvSpPr/>
          <p:nvPr/>
        </p:nvSpPr>
        <p:spPr>
          <a:xfrm>
            <a:off x="10016369" y="2464154"/>
            <a:ext cx="878478" cy="11487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ylinder 11">
            <a:extLst>
              <a:ext uri="{FF2B5EF4-FFF2-40B4-BE49-F238E27FC236}">
                <a16:creationId xmlns:a16="http://schemas.microsoft.com/office/drawing/2014/main" id="{D8F3A8AC-C7C2-4D1D-9DEC-D82108349B6D}"/>
              </a:ext>
            </a:extLst>
          </p:cNvPr>
          <p:cNvSpPr/>
          <p:nvPr/>
        </p:nvSpPr>
        <p:spPr>
          <a:xfrm>
            <a:off x="7987329" y="3977045"/>
            <a:ext cx="878478" cy="11487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B490AE5-6953-498F-A09F-6997F044B0B8}"/>
              </a:ext>
            </a:extLst>
          </p:cNvPr>
          <p:cNvSpPr txBox="1"/>
          <p:nvPr/>
        </p:nvSpPr>
        <p:spPr>
          <a:xfrm>
            <a:off x="7290527" y="1379291"/>
            <a:ext cx="878477" cy="29644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dirty="0"/>
              <a:t>Store 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561B46C-AECB-438B-9D73-40EA0DF59EAA}"/>
              </a:ext>
            </a:extLst>
          </p:cNvPr>
          <p:cNvSpPr txBox="1"/>
          <p:nvPr/>
        </p:nvSpPr>
        <p:spPr>
          <a:xfrm>
            <a:off x="8021549" y="5162895"/>
            <a:ext cx="1189724" cy="34538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dirty="0"/>
              <a:t>Store 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89A6BF5-3299-4A8D-B854-34EC1FCB7F85}"/>
              </a:ext>
            </a:extLst>
          </p:cNvPr>
          <p:cNvSpPr txBox="1"/>
          <p:nvPr/>
        </p:nvSpPr>
        <p:spPr>
          <a:xfrm>
            <a:off x="10088742" y="2167045"/>
            <a:ext cx="1189724" cy="34538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dirty="0"/>
              <a:t>Store B</a:t>
            </a:r>
          </a:p>
          <a:p>
            <a:pPr>
              <a:lnSpc>
                <a:spcPts val="2200"/>
              </a:lnSpc>
            </a:pP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1999661-29C6-472B-8834-F387374CEDAE}"/>
              </a:ext>
            </a:extLst>
          </p:cNvPr>
          <p:cNvGrpSpPr/>
          <p:nvPr/>
        </p:nvGrpSpPr>
        <p:grpSpPr>
          <a:xfrm>
            <a:off x="2627533" y="1292824"/>
            <a:ext cx="1978606" cy="4677311"/>
            <a:chOff x="3342168" y="1292824"/>
            <a:chExt cx="1312719" cy="4677311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D2DC757-5A6B-469D-A706-0258A55BAF82}"/>
                </a:ext>
              </a:extLst>
            </p:cNvPr>
            <p:cNvSpPr/>
            <p:nvPr/>
          </p:nvSpPr>
          <p:spPr>
            <a:xfrm>
              <a:off x="3342168" y="1292824"/>
              <a:ext cx="1312719" cy="4585387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19050">
              <a:solidFill>
                <a:schemeClr val="tx1"/>
              </a:solidFill>
              <a:prstDash val="dash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pic>
          <p:nvPicPr>
            <p:cNvPr id="36" name="Picture 35" descr="Logo&#10;&#10;Description automatically generated">
              <a:extLst>
                <a:ext uri="{FF2B5EF4-FFF2-40B4-BE49-F238E27FC236}">
                  <a16:creationId xmlns:a16="http://schemas.microsoft.com/office/drawing/2014/main" id="{FD95B03B-894F-45DA-A239-A7F176990BF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65060" y="5253696"/>
              <a:ext cx="488644" cy="716439"/>
            </a:xfrm>
            <a:prstGeom prst="rect">
              <a:avLst/>
            </a:prstGeom>
          </p:spPr>
        </p:pic>
      </p:grp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F5439BB-30DF-4BA3-B393-CF4811ABB183}"/>
              </a:ext>
            </a:extLst>
          </p:cNvPr>
          <p:cNvCxnSpPr>
            <a:cxnSpLocks/>
            <a:stCxn id="37" idx="3"/>
            <a:endCxn id="10" idx="2"/>
          </p:cNvCxnSpPr>
          <p:nvPr/>
        </p:nvCxnSpPr>
        <p:spPr>
          <a:xfrm flipV="1">
            <a:off x="4606139" y="2250796"/>
            <a:ext cx="2612014" cy="133472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9FBCFFA-4543-494A-8AE5-6C9CC8422B26}"/>
              </a:ext>
            </a:extLst>
          </p:cNvPr>
          <p:cNvGrpSpPr/>
          <p:nvPr/>
        </p:nvGrpSpPr>
        <p:grpSpPr>
          <a:xfrm>
            <a:off x="2801909" y="2670134"/>
            <a:ext cx="648072" cy="409536"/>
            <a:chOff x="5226042" y="1349294"/>
            <a:chExt cx="648072" cy="409536"/>
          </a:xfrm>
        </p:grpSpPr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DC29DBF9-ACFF-4AB9-9DAD-D974BD305468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ACF2EF04-2F50-4644-854D-53AB69D7E1B6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952897AD-4229-4A55-975D-08DCF8E66ED1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961AAFEB-C2B3-4287-93A5-6403FF06F946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AA96A36B-1CAB-4E7A-A573-AA968A8F17B3}"/>
              </a:ext>
            </a:extLst>
          </p:cNvPr>
          <p:cNvGrpSpPr/>
          <p:nvPr/>
        </p:nvGrpSpPr>
        <p:grpSpPr>
          <a:xfrm>
            <a:off x="8179863" y="4477979"/>
            <a:ext cx="466095" cy="294539"/>
            <a:chOff x="5226042" y="1349294"/>
            <a:chExt cx="648072" cy="409536"/>
          </a:xfrm>
        </p:grpSpPr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777E63AA-3763-4FE6-9DDC-9839DF0AEC22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58" name="Rectangle: Rounded Corners 57">
              <a:extLst>
                <a:ext uri="{FF2B5EF4-FFF2-40B4-BE49-F238E27FC236}">
                  <a16:creationId xmlns:a16="http://schemas.microsoft.com/office/drawing/2014/main" id="{97FB8837-18AE-4E6A-9784-91F3E4B93CCE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59" name="Rectangle: Rounded Corners 58">
              <a:extLst>
                <a:ext uri="{FF2B5EF4-FFF2-40B4-BE49-F238E27FC236}">
                  <a16:creationId xmlns:a16="http://schemas.microsoft.com/office/drawing/2014/main" id="{832CEEC3-3866-44B7-86A2-CB572204256E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60" name="Rectangle: Rounded Corners 59">
              <a:extLst>
                <a:ext uri="{FF2B5EF4-FFF2-40B4-BE49-F238E27FC236}">
                  <a16:creationId xmlns:a16="http://schemas.microsoft.com/office/drawing/2014/main" id="{8317B882-EE01-46E5-9D94-B5269D2D4911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CCB20586-120F-46D5-B3E0-2AC643B285E6}"/>
              </a:ext>
            </a:extLst>
          </p:cNvPr>
          <p:cNvGrpSpPr/>
          <p:nvPr/>
        </p:nvGrpSpPr>
        <p:grpSpPr>
          <a:xfrm>
            <a:off x="7435311" y="2162834"/>
            <a:ext cx="466095" cy="294539"/>
            <a:chOff x="5226042" y="1349294"/>
            <a:chExt cx="648072" cy="409536"/>
          </a:xfrm>
        </p:grpSpPr>
        <p:sp>
          <p:nvSpPr>
            <p:cNvPr id="67" name="Rectangle: Rounded Corners 66">
              <a:extLst>
                <a:ext uri="{FF2B5EF4-FFF2-40B4-BE49-F238E27FC236}">
                  <a16:creationId xmlns:a16="http://schemas.microsoft.com/office/drawing/2014/main" id="{197628DE-CF86-4D99-931C-D77024CFC4FB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68" name="Rectangle: Rounded Corners 67">
              <a:extLst>
                <a:ext uri="{FF2B5EF4-FFF2-40B4-BE49-F238E27FC236}">
                  <a16:creationId xmlns:a16="http://schemas.microsoft.com/office/drawing/2014/main" id="{9BF663BE-F27A-4064-BFD2-3F11E1C764ED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69" name="Rectangle: Rounded Corners 68">
              <a:extLst>
                <a:ext uri="{FF2B5EF4-FFF2-40B4-BE49-F238E27FC236}">
                  <a16:creationId xmlns:a16="http://schemas.microsoft.com/office/drawing/2014/main" id="{6398EE34-D0F3-4B59-9722-29F523C9FBB1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70" name="Rectangle: Rounded Corners 69">
              <a:extLst>
                <a:ext uri="{FF2B5EF4-FFF2-40B4-BE49-F238E27FC236}">
                  <a16:creationId xmlns:a16="http://schemas.microsoft.com/office/drawing/2014/main" id="{39CDC385-D9AD-4794-9716-47BC433082FC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2EEAD1EC-AEE2-4E4A-92AD-73B146865A26}"/>
              </a:ext>
            </a:extLst>
          </p:cNvPr>
          <p:cNvGrpSpPr/>
          <p:nvPr/>
        </p:nvGrpSpPr>
        <p:grpSpPr>
          <a:xfrm>
            <a:off x="10234434" y="2926011"/>
            <a:ext cx="466095" cy="294539"/>
            <a:chOff x="5226042" y="1349294"/>
            <a:chExt cx="648072" cy="409536"/>
          </a:xfrm>
        </p:grpSpPr>
        <p:sp>
          <p:nvSpPr>
            <p:cNvPr id="72" name="Rectangle: Rounded Corners 71">
              <a:extLst>
                <a:ext uri="{FF2B5EF4-FFF2-40B4-BE49-F238E27FC236}">
                  <a16:creationId xmlns:a16="http://schemas.microsoft.com/office/drawing/2014/main" id="{686DA98E-4051-4F26-BFAE-D7238D1F525C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73" name="Rectangle: Rounded Corners 72">
              <a:extLst>
                <a:ext uri="{FF2B5EF4-FFF2-40B4-BE49-F238E27FC236}">
                  <a16:creationId xmlns:a16="http://schemas.microsoft.com/office/drawing/2014/main" id="{914E2ABE-57E0-4361-ACC4-290A3E6BF32B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74" name="Rectangle: Rounded Corners 73">
              <a:extLst>
                <a:ext uri="{FF2B5EF4-FFF2-40B4-BE49-F238E27FC236}">
                  <a16:creationId xmlns:a16="http://schemas.microsoft.com/office/drawing/2014/main" id="{7DA8801B-4BC8-4C77-AED0-E0E440EBDFC7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75" name="Rectangle: Rounded Corners 74">
              <a:extLst>
                <a:ext uri="{FF2B5EF4-FFF2-40B4-BE49-F238E27FC236}">
                  <a16:creationId xmlns:a16="http://schemas.microsoft.com/office/drawing/2014/main" id="{ED65520B-6392-4253-A208-1BB58E77B40B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94BF7D6D-136B-467E-B3D1-5238712441BC}"/>
              </a:ext>
            </a:extLst>
          </p:cNvPr>
          <p:cNvSpPr/>
          <p:nvPr/>
        </p:nvSpPr>
        <p:spPr>
          <a:xfrm>
            <a:off x="7901312" y="1789037"/>
            <a:ext cx="1444870" cy="249603"/>
          </a:xfrm>
          <a:prstGeom prst="roundRect">
            <a:avLst/>
          </a:prstGeom>
          <a:solidFill>
            <a:srgbClr val="2D37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i="1" dirty="0">
                <a:solidFill>
                  <a:schemeClr val="bg1"/>
                </a:solidFill>
                <a:latin typeface="+mj-lt"/>
              </a:rPr>
              <a:t>up-to-date</a:t>
            </a:r>
          </a:p>
        </p:txBody>
      </p: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0EC44C86-144A-4B39-AC29-377123910DE5}"/>
              </a:ext>
            </a:extLst>
          </p:cNvPr>
          <p:cNvSpPr/>
          <p:nvPr/>
        </p:nvSpPr>
        <p:spPr>
          <a:xfrm>
            <a:off x="10670282" y="2570951"/>
            <a:ext cx="1444870" cy="249603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i="1" dirty="0">
                <a:solidFill>
                  <a:schemeClr val="tx1"/>
                </a:solidFill>
                <a:latin typeface="+mj-lt"/>
              </a:rPr>
              <a:t>refreshable</a:t>
            </a:r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3A01E356-9771-4FA5-A48D-6B262308AC8A}"/>
              </a:ext>
            </a:extLst>
          </p:cNvPr>
          <p:cNvSpPr/>
          <p:nvPr/>
        </p:nvSpPr>
        <p:spPr>
          <a:xfrm>
            <a:off x="8637814" y="4082815"/>
            <a:ext cx="1444870" cy="249603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i="1" dirty="0">
                <a:solidFill>
                  <a:schemeClr val="tx1"/>
                </a:solidFill>
                <a:latin typeface="+mj-lt"/>
              </a:rPr>
              <a:t>refreshable</a:t>
            </a:r>
          </a:p>
        </p:txBody>
      </p:sp>
      <p:pic>
        <p:nvPicPr>
          <p:cNvPr id="54" name="Graphic 53" descr="User with solid fill">
            <a:extLst>
              <a:ext uri="{FF2B5EF4-FFF2-40B4-BE49-F238E27FC236}">
                <a16:creationId xmlns:a16="http://schemas.microsoft.com/office/drawing/2014/main" id="{E4A56A69-4D66-4E81-8A25-FF8897A13B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9862" y="4307976"/>
            <a:ext cx="671661" cy="671661"/>
          </a:xfrm>
          <a:prstGeom prst="rect">
            <a:avLst/>
          </a:prstGeom>
        </p:spPr>
      </p:pic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D909321-1769-4915-B2A4-F5BE988949AF}"/>
              </a:ext>
            </a:extLst>
          </p:cNvPr>
          <p:cNvCxnSpPr>
            <a:cxnSpLocks/>
            <a:stCxn id="54" idx="3"/>
          </p:cNvCxnSpPr>
          <p:nvPr/>
        </p:nvCxnSpPr>
        <p:spPr>
          <a:xfrm>
            <a:off x="1271523" y="4643807"/>
            <a:ext cx="133038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18093258-A4A8-47C6-92F7-A5D305C4AAE4}"/>
              </a:ext>
            </a:extLst>
          </p:cNvPr>
          <p:cNvSpPr txBox="1"/>
          <p:nvPr/>
        </p:nvSpPr>
        <p:spPr>
          <a:xfrm>
            <a:off x="1731891" y="4370323"/>
            <a:ext cx="914400" cy="3315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i="1" dirty="0"/>
              <a:t>read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444B9512-C93E-4F24-8C03-9DE7AC2DF33E}"/>
              </a:ext>
            </a:extLst>
          </p:cNvPr>
          <p:cNvSpPr txBox="1"/>
          <p:nvPr/>
        </p:nvSpPr>
        <p:spPr>
          <a:xfrm>
            <a:off x="1451370" y="4659532"/>
            <a:ext cx="914400" cy="3315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1400" i="1" dirty="0"/>
              <a:t>(Freshness)</a:t>
            </a: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EA0FF916-6ADB-4873-AD10-9979FF82842F}"/>
              </a:ext>
            </a:extLst>
          </p:cNvPr>
          <p:cNvGrpSpPr/>
          <p:nvPr/>
        </p:nvGrpSpPr>
        <p:grpSpPr>
          <a:xfrm>
            <a:off x="3505924" y="2452659"/>
            <a:ext cx="397197" cy="412058"/>
            <a:chOff x="8877787" y="2178768"/>
            <a:chExt cx="1958603" cy="2031885"/>
          </a:xfrm>
        </p:grpSpPr>
        <p:pic>
          <p:nvPicPr>
            <p:cNvPr id="82" name="Graphic 81" descr="Repeat outline">
              <a:extLst>
                <a:ext uri="{FF2B5EF4-FFF2-40B4-BE49-F238E27FC236}">
                  <a16:creationId xmlns:a16="http://schemas.microsoft.com/office/drawing/2014/main" id="{D74D2DCE-5CE5-4F74-82FB-309FDC79169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0030075" y="2178768"/>
              <a:ext cx="806315" cy="806315"/>
            </a:xfrm>
            <a:prstGeom prst="rect">
              <a:avLst/>
            </a:prstGeom>
          </p:spPr>
        </p:pic>
        <p:pic>
          <p:nvPicPr>
            <p:cNvPr id="83" name="Graphic 82" descr="Lock with solid fill">
              <a:extLst>
                <a:ext uri="{FF2B5EF4-FFF2-40B4-BE49-F238E27FC236}">
                  <a16:creationId xmlns:a16="http://schemas.microsoft.com/office/drawing/2014/main" id="{AF502F67-F9DA-42F8-8A7E-AF0608D6694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877787" y="2467560"/>
              <a:ext cx="1743093" cy="1743093"/>
            </a:xfrm>
            <a:prstGeom prst="rect">
              <a:avLst/>
            </a:prstGeom>
          </p:spPr>
        </p:pic>
      </p:grp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17216E72-A5E1-4C20-8895-C59395BA496B}"/>
              </a:ext>
            </a:extLst>
          </p:cNvPr>
          <p:cNvCxnSpPr>
            <a:cxnSpLocks/>
          </p:cNvCxnSpPr>
          <p:nvPr/>
        </p:nvCxnSpPr>
        <p:spPr>
          <a:xfrm>
            <a:off x="7756067" y="2831917"/>
            <a:ext cx="2260302" cy="206633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98" name="Group 97">
            <a:extLst>
              <a:ext uri="{FF2B5EF4-FFF2-40B4-BE49-F238E27FC236}">
                <a16:creationId xmlns:a16="http://schemas.microsoft.com/office/drawing/2014/main" id="{4B594C4F-A29D-45A9-ABA8-CB481D10C5A9}"/>
              </a:ext>
            </a:extLst>
          </p:cNvPr>
          <p:cNvGrpSpPr/>
          <p:nvPr/>
        </p:nvGrpSpPr>
        <p:grpSpPr>
          <a:xfrm>
            <a:off x="10963365" y="2850044"/>
            <a:ext cx="397197" cy="412058"/>
            <a:chOff x="8877787" y="2178768"/>
            <a:chExt cx="1958603" cy="2031885"/>
          </a:xfrm>
        </p:grpSpPr>
        <p:pic>
          <p:nvPicPr>
            <p:cNvPr id="99" name="Graphic 98" descr="Repeat outline">
              <a:extLst>
                <a:ext uri="{FF2B5EF4-FFF2-40B4-BE49-F238E27FC236}">
                  <a16:creationId xmlns:a16="http://schemas.microsoft.com/office/drawing/2014/main" id="{05C4C95A-1481-4A90-AA6B-01AD6CCF883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0030075" y="2178768"/>
              <a:ext cx="806315" cy="806315"/>
            </a:xfrm>
            <a:prstGeom prst="rect">
              <a:avLst/>
            </a:prstGeom>
          </p:spPr>
        </p:pic>
        <p:pic>
          <p:nvPicPr>
            <p:cNvPr id="100" name="Graphic 99" descr="Lock with solid fill">
              <a:extLst>
                <a:ext uri="{FF2B5EF4-FFF2-40B4-BE49-F238E27FC236}">
                  <a16:creationId xmlns:a16="http://schemas.microsoft.com/office/drawing/2014/main" id="{6A3B9541-40D0-49B2-8F9A-3D0D960DA5B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877787" y="2467560"/>
              <a:ext cx="1743093" cy="1743093"/>
            </a:xfrm>
            <a:prstGeom prst="rect">
              <a:avLst/>
            </a:prstGeom>
          </p:spPr>
        </p:pic>
      </p:grp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436BD943-12A5-4505-9053-60F0FC8FBB30}"/>
              </a:ext>
            </a:extLst>
          </p:cNvPr>
          <p:cNvCxnSpPr>
            <a:cxnSpLocks/>
          </p:cNvCxnSpPr>
          <p:nvPr/>
        </p:nvCxnSpPr>
        <p:spPr>
          <a:xfrm>
            <a:off x="7793011" y="2841253"/>
            <a:ext cx="641268" cy="1123660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89" name="Group 88">
            <a:extLst>
              <a:ext uri="{FF2B5EF4-FFF2-40B4-BE49-F238E27FC236}">
                <a16:creationId xmlns:a16="http://schemas.microsoft.com/office/drawing/2014/main" id="{3BAD4DFE-6386-47C7-861E-4707DB1CFEEB}"/>
              </a:ext>
            </a:extLst>
          </p:cNvPr>
          <p:cNvGrpSpPr/>
          <p:nvPr/>
        </p:nvGrpSpPr>
        <p:grpSpPr>
          <a:xfrm>
            <a:off x="8880843" y="4419219"/>
            <a:ext cx="397197" cy="412058"/>
            <a:chOff x="8877787" y="2178768"/>
            <a:chExt cx="1958603" cy="2031885"/>
          </a:xfrm>
        </p:grpSpPr>
        <p:pic>
          <p:nvPicPr>
            <p:cNvPr id="101" name="Graphic 100" descr="Repeat outline">
              <a:extLst>
                <a:ext uri="{FF2B5EF4-FFF2-40B4-BE49-F238E27FC236}">
                  <a16:creationId xmlns:a16="http://schemas.microsoft.com/office/drawing/2014/main" id="{F768ED2A-B203-4AD6-BED9-FA268F73A18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0030075" y="2178768"/>
              <a:ext cx="806315" cy="806315"/>
            </a:xfrm>
            <a:prstGeom prst="rect">
              <a:avLst/>
            </a:prstGeom>
          </p:spPr>
        </p:pic>
        <p:pic>
          <p:nvPicPr>
            <p:cNvPr id="102" name="Graphic 101" descr="Lock with solid fill">
              <a:extLst>
                <a:ext uri="{FF2B5EF4-FFF2-40B4-BE49-F238E27FC236}">
                  <a16:creationId xmlns:a16="http://schemas.microsoft.com/office/drawing/2014/main" id="{96891B4B-336D-492E-9933-C9FFA7F53CD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877787" y="2467560"/>
              <a:ext cx="1743093" cy="1743093"/>
            </a:xfrm>
            <a:prstGeom prst="rect">
              <a:avLst/>
            </a:prstGeom>
          </p:spPr>
        </p:pic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DA50A4E9-4E7F-4A5A-9D67-F161B634A53B}"/>
              </a:ext>
            </a:extLst>
          </p:cNvPr>
          <p:cNvGrpSpPr/>
          <p:nvPr/>
        </p:nvGrpSpPr>
        <p:grpSpPr>
          <a:xfrm>
            <a:off x="3915359" y="2474723"/>
            <a:ext cx="446211" cy="389994"/>
            <a:chOff x="761765" y="910429"/>
            <a:chExt cx="2200293" cy="1923085"/>
          </a:xfrm>
        </p:grpSpPr>
        <p:pic>
          <p:nvPicPr>
            <p:cNvPr id="107" name="Graphic 106" descr="Open book outline">
              <a:extLst>
                <a:ext uri="{FF2B5EF4-FFF2-40B4-BE49-F238E27FC236}">
                  <a16:creationId xmlns:a16="http://schemas.microsoft.com/office/drawing/2014/main" id="{15C79E97-D0DF-48D1-AF31-926D4E57052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047658" y="910429"/>
              <a:ext cx="914400" cy="914400"/>
            </a:xfrm>
            <a:prstGeom prst="rect">
              <a:avLst/>
            </a:prstGeom>
          </p:spPr>
        </p:pic>
        <p:pic>
          <p:nvPicPr>
            <p:cNvPr id="108" name="Graphic 107" descr="Lock with solid fill">
              <a:extLst>
                <a:ext uri="{FF2B5EF4-FFF2-40B4-BE49-F238E27FC236}">
                  <a16:creationId xmlns:a16="http://schemas.microsoft.com/office/drawing/2014/main" id="{9EE1C1BA-C9F6-4553-9DE5-05E3CA751A9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61765" y="1090421"/>
              <a:ext cx="1743093" cy="1743093"/>
            </a:xfrm>
            <a:prstGeom prst="rect">
              <a:avLst/>
            </a:prstGeom>
          </p:spPr>
        </p:pic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41636ED7-0554-4CB5-82F0-AC86B9D36891}"/>
              </a:ext>
            </a:extLst>
          </p:cNvPr>
          <p:cNvGrpSpPr/>
          <p:nvPr/>
        </p:nvGrpSpPr>
        <p:grpSpPr>
          <a:xfrm>
            <a:off x="8147958" y="2084729"/>
            <a:ext cx="446211" cy="389994"/>
            <a:chOff x="761765" y="910429"/>
            <a:chExt cx="2200293" cy="1923085"/>
          </a:xfrm>
        </p:grpSpPr>
        <p:pic>
          <p:nvPicPr>
            <p:cNvPr id="64" name="Graphic 63" descr="Open book outline">
              <a:extLst>
                <a:ext uri="{FF2B5EF4-FFF2-40B4-BE49-F238E27FC236}">
                  <a16:creationId xmlns:a16="http://schemas.microsoft.com/office/drawing/2014/main" id="{8728CFC8-898C-40BB-982B-CF3F5CD7CE5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047658" y="910429"/>
              <a:ext cx="914400" cy="914400"/>
            </a:xfrm>
            <a:prstGeom prst="rect">
              <a:avLst/>
            </a:prstGeom>
          </p:spPr>
        </p:pic>
        <p:pic>
          <p:nvPicPr>
            <p:cNvPr id="79" name="Graphic 78" descr="Lock with solid fill">
              <a:extLst>
                <a:ext uri="{FF2B5EF4-FFF2-40B4-BE49-F238E27FC236}">
                  <a16:creationId xmlns:a16="http://schemas.microsoft.com/office/drawing/2014/main" id="{41ED8F5D-E257-46CF-99ED-35D0EFD5D6C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61765" y="1090421"/>
              <a:ext cx="1743093" cy="1743093"/>
            </a:xfrm>
            <a:prstGeom prst="rect">
              <a:avLst/>
            </a:prstGeom>
          </p:spPr>
        </p:pic>
      </p:grpSp>
      <p:pic>
        <p:nvPicPr>
          <p:cNvPr id="80" name="Graphic 79" descr="Checkmark with solid fill">
            <a:extLst>
              <a:ext uri="{FF2B5EF4-FFF2-40B4-BE49-F238E27FC236}">
                <a16:creationId xmlns:a16="http://schemas.microsoft.com/office/drawing/2014/main" id="{35E01C7A-7707-4CC6-BA67-AB2FAF0B1F7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01378" y="96332"/>
            <a:ext cx="914400" cy="914400"/>
          </a:xfrm>
          <a:prstGeom prst="rect">
            <a:avLst/>
          </a:prstGeom>
        </p:spPr>
      </p:pic>
      <p:sp>
        <p:nvSpPr>
          <p:cNvPr id="81" name="TextBox 80">
            <a:extLst>
              <a:ext uri="{FF2B5EF4-FFF2-40B4-BE49-F238E27FC236}">
                <a16:creationId xmlns:a16="http://schemas.microsoft.com/office/drawing/2014/main" id="{7789615D-929C-4E64-AC6D-96C5C0EF002E}"/>
              </a:ext>
            </a:extLst>
          </p:cNvPr>
          <p:cNvSpPr txBox="1"/>
          <p:nvPr/>
        </p:nvSpPr>
        <p:spPr>
          <a:xfrm>
            <a:off x="8246480" y="5638581"/>
            <a:ext cx="3672408" cy="30200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1400" i="1" dirty="0"/>
              <a:t>* Freshness Read gets treated as a regular read.</a:t>
            </a:r>
            <a:br>
              <a:rPr lang="en-US" sz="1400" i="1" dirty="0"/>
            </a:br>
            <a:r>
              <a:rPr lang="en-US" sz="1400" i="1" dirty="0"/>
              <a:t>Because Freshness could not be served</a:t>
            </a:r>
            <a:br>
              <a:rPr lang="en-US" sz="1400" i="1" dirty="0"/>
            </a:br>
            <a:r>
              <a:rPr lang="en-US" sz="1400" i="1" dirty="0"/>
              <a:t>SHARED LOCK is applied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F37C9BF-0652-4888-93B3-B390E60BF3CC}"/>
              </a:ext>
            </a:extLst>
          </p:cNvPr>
          <p:cNvSpPr txBox="1"/>
          <p:nvPr/>
        </p:nvSpPr>
        <p:spPr>
          <a:xfrm>
            <a:off x="1415480" y="221332"/>
            <a:ext cx="3672408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2800" dirty="0"/>
              <a:t>5. Scenario –Refresh secondaries </a:t>
            </a:r>
            <a:r>
              <a:rPr lang="en-US" sz="2800" i="1" dirty="0"/>
              <a:t>B,C &amp; </a:t>
            </a:r>
            <a:r>
              <a:rPr lang="en-US" sz="2800" dirty="0"/>
              <a:t>Forced Read primary </a:t>
            </a:r>
            <a:r>
              <a:rPr lang="en-US" sz="2800" i="1" dirty="0"/>
              <a:t>C</a:t>
            </a:r>
            <a:r>
              <a:rPr lang="en-US" sz="2800" dirty="0"/>
              <a:t> </a:t>
            </a:r>
            <a:endParaRPr lang="en-US" sz="2800" i="1" dirty="0"/>
          </a:p>
          <a:p>
            <a:pPr>
              <a:lnSpc>
                <a:spcPts val="2200"/>
              </a:lnSpc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93515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D87AE8A2-40F3-4522-82CC-2ECEAFA51E34}"/>
              </a:ext>
            </a:extLst>
          </p:cNvPr>
          <p:cNvGrpSpPr/>
          <p:nvPr/>
        </p:nvGrpSpPr>
        <p:grpSpPr>
          <a:xfrm>
            <a:off x="5461115" y="2102893"/>
            <a:ext cx="5965584" cy="3107084"/>
            <a:chOff x="2927648" y="1702990"/>
            <a:chExt cx="5965584" cy="3107084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600CCACE-3ABA-46D3-95DE-FC60F152B7A7}"/>
                </a:ext>
              </a:extLst>
            </p:cNvPr>
            <p:cNvSpPr/>
            <p:nvPr/>
          </p:nvSpPr>
          <p:spPr>
            <a:xfrm>
              <a:off x="2942684" y="1772816"/>
              <a:ext cx="5950548" cy="3037258"/>
            </a:xfrm>
            <a:prstGeom prst="ellipse">
              <a:avLst/>
            </a:prstGeom>
            <a:solidFill>
              <a:srgbClr val="C3CED5"/>
            </a:solidFill>
            <a:ln w="25400" cap="flat" cmpd="sng" algn="ctr">
              <a:noFill/>
              <a:prstDash val="soli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6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 err="1">
                <a:solidFill>
                  <a:srgbClr val="000000"/>
                </a:solidFill>
                <a:latin typeface="E+H Serif" pitchFamily="18" charset="0"/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6E7E587D-4405-4093-B7BF-FF77F28AA4B6}"/>
                </a:ext>
              </a:extLst>
            </p:cNvPr>
            <p:cNvSpPr/>
            <p:nvPr/>
          </p:nvSpPr>
          <p:spPr>
            <a:xfrm>
              <a:off x="2927648" y="1702990"/>
              <a:ext cx="5950548" cy="3035076"/>
            </a:xfrm>
            <a:prstGeom prst="ellipse">
              <a:avLst/>
            </a:prstGeom>
            <a:solidFill>
              <a:srgbClr val="E6ECF0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rgbClr val="000000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 err="1">
                <a:solidFill>
                  <a:srgbClr val="000000"/>
                </a:solidFill>
                <a:latin typeface="E+H Serif" pitchFamily="18" charset="0"/>
              </a:endParaRPr>
            </a:p>
          </p:txBody>
        </p:sp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0EE476-17AC-4250-9B66-53F3A95B5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GB"/>
              <a:t>University of Basel</a:t>
            </a:r>
          </a:p>
          <a:p>
            <a:pPr algn="r"/>
            <a:endParaRPr lang="de-CH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1CE04F-E07D-4664-A366-45AAE7184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52</a:t>
            </a:fld>
            <a:endParaRPr lang="de-CH" dirty="0"/>
          </a:p>
        </p:txBody>
      </p:sp>
      <p:sp>
        <p:nvSpPr>
          <p:cNvPr id="8" name="Datumsplatzhalter 2">
            <a:extLst>
              <a:ext uri="{FF2B5EF4-FFF2-40B4-BE49-F238E27FC236}">
                <a16:creationId xmlns:a16="http://schemas.microsoft.com/office/drawing/2014/main" id="{E3D230CB-3466-4803-A244-8F3BB3C277B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4800" y="6524626"/>
            <a:ext cx="3096904" cy="180000"/>
          </a:xfrm>
        </p:spPr>
        <p:txBody>
          <a:bodyPr/>
          <a:lstStyle/>
          <a:p>
            <a:r>
              <a:rPr lang="de-DE" dirty="0" err="1"/>
              <a:t>Freshness</a:t>
            </a:r>
            <a:r>
              <a:rPr lang="de-DE" dirty="0"/>
              <a:t>-Aware Data Management in </a:t>
            </a:r>
            <a:r>
              <a:rPr lang="de-DE" dirty="0" err="1"/>
              <a:t>Polypheny</a:t>
            </a:r>
            <a:r>
              <a:rPr lang="de-DE" dirty="0"/>
              <a:t>-DB , Marc Hennemann, 05.11.2021</a:t>
            </a:r>
            <a:endParaRPr lang="en-GB" dirty="0"/>
          </a:p>
          <a:p>
            <a:endParaRPr lang="de-CH" dirty="0"/>
          </a:p>
        </p:txBody>
      </p:sp>
      <p:pic>
        <p:nvPicPr>
          <p:cNvPr id="9" name="Graphic 8" descr="User with solid fill">
            <a:extLst>
              <a:ext uri="{FF2B5EF4-FFF2-40B4-BE49-F238E27FC236}">
                <a16:creationId xmlns:a16="http://schemas.microsoft.com/office/drawing/2014/main" id="{E69787FA-81D1-468A-9C88-46E6BE6F10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8620" y="1998473"/>
            <a:ext cx="671661" cy="671661"/>
          </a:xfrm>
          <a:prstGeom prst="rect">
            <a:avLst/>
          </a:prstGeom>
        </p:spPr>
      </p:pic>
      <p:sp>
        <p:nvSpPr>
          <p:cNvPr id="10" name="Cylinder 9">
            <a:extLst>
              <a:ext uri="{FF2B5EF4-FFF2-40B4-BE49-F238E27FC236}">
                <a16:creationId xmlns:a16="http://schemas.microsoft.com/office/drawing/2014/main" id="{C6771C17-4587-4D1D-9AC3-93F4B3E9FF55}"/>
              </a:ext>
            </a:extLst>
          </p:cNvPr>
          <p:cNvSpPr/>
          <p:nvPr/>
        </p:nvSpPr>
        <p:spPr>
          <a:xfrm>
            <a:off x="7218153" y="1676400"/>
            <a:ext cx="878478" cy="11487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ylinder 10">
            <a:extLst>
              <a:ext uri="{FF2B5EF4-FFF2-40B4-BE49-F238E27FC236}">
                <a16:creationId xmlns:a16="http://schemas.microsoft.com/office/drawing/2014/main" id="{CEC1F2FB-785A-4030-8452-39806B0E2852}"/>
              </a:ext>
            </a:extLst>
          </p:cNvPr>
          <p:cNvSpPr/>
          <p:nvPr/>
        </p:nvSpPr>
        <p:spPr>
          <a:xfrm>
            <a:off x="10016369" y="2464154"/>
            <a:ext cx="878478" cy="11487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ylinder 11">
            <a:extLst>
              <a:ext uri="{FF2B5EF4-FFF2-40B4-BE49-F238E27FC236}">
                <a16:creationId xmlns:a16="http://schemas.microsoft.com/office/drawing/2014/main" id="{D8F3A8AC-C7C2-4D1D-9DEC-D82108349B6D}"/>
              </a:ext>
            </a:extLst>
          </p:cNvPr>
          <p:cNvSpPr/>
          <p:nvPr/>
        </p:nvSpPr>
        <p:spPr>
          <a:xfrm>
            <a:off x="7987329" y="3977045"/>
            <a:ext cx="878478" cy="11487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0CB7BE2-1E22-49AD-8215-18FF5B0F8B52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1290281" y="2334304"/>
            <a:ext cx="133038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B490AE5-6953-498F-A09F-6997F044B0B8}"/>
              </a:ext>
            </a:extLst>
          </p:cNvPr>
          <p:cNvSpPr txBox="1"/>
          <p:nvPr/>
        </p:nvSpPr>
        <p:spPr>
          <a:xfrm>
            <a:off x="7290527" y="1379291"/>
            <a:ext cx="878477" cy="29644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dirty="0"/>
              <a:t>Store 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561B46C-AECB-438B-9D73-40EA0DF59EAA}"/>
              </a:ext>
            </a:extLst>
          </p:cNvPr>
          <p:cNvSpPr txBox="1"/>
          <p:nvPr/>
        </p:nvSpPr>
        <p:spPr>
          <a:xfrm>
            <a:off x="8021549" y="5162895"/>
            <a:ext cx="1189724" cy="34538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dirty="0"/>
              <a:t>Store 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89A6BF5-3299-4A8D-B854-34EC1FCB7F85}"/>
              </a:ext>
            </a:extLst>
          </p:cNvPr>
          <p:cNvSpPr txBox="1"/>
          <p:nvPr/>
        </p:nvSpPr>
        <p:spPr>
          <a:xfrm>
            <a:off x="10088742" y="2167045"/>
            <a:ext cx="1189724" cy="34538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dirty="0"/>
              <a:t>Store B</a:t>
            </a:r>
          </a:p>
          <a:p>
            <a:pPr>
              <a:lnSpc>
                <a:spcPts val="2200"/>
              </a:lnSpc>
            </a:pP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753A575-2F8A-4760-B701-2502E1BBC14C}"/>
              </a:ext>
            </a:extLst>
          </p:cNvPr>
          <p:cNvSpPr txBox="1"/>
          <p:nvPr/>
        </p:nvSpPr>
        <p:spPr>
          <a:xfrm>
            <a:off x="1750649" y="2060820"/>
            <a:ext cx="914400" cy="3315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i="1" dirty="0"/>
              <a:t>write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1999661-29C6-472B-8834-F387374CEDAE}"/>
              </a:ext>
            </a:extLst>
          </p:cNvPr>
          <p:cNvGrpSpPr/>
          <p:nvPr/>
        </p:nvGrpSpPr>
        <p:grpSpPr>
          <a:xfrm>
            <a:off x="2627533" y="1292824"/>
            <a:ext cx="1978606" cy="4677311"/>
            <a:chOff x="3342168" y="1292824"/>
            <a:chExt cx="1312719" cy="4677311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D2DC757-5A6B-469D-A706-0258A55BAF82}"/>
                </a:ext>
              </a:extLst>
            </p:cNvPr>
            <p:cNvSpPr/>
            <p:nvPr/>
          </p:nvSpPr>
          <p:spPr>
            <a:xfrm>
              <a:off x="3342168" y="1292824"/>
              <a:ext cx="1312719" cy="4585387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19050">
              <a:solidFill>
                <a:schemeClr val="tx1"/>
              </a:solidFill>
              <a:prstDash val="dash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pic>
          <p:nvPicPr>
            <p:cNvPr id="36" name="Picture 35" descr="Logo&#10;&#10;Description automatically generated">
              <a:extLst>
                <a:ext uri="{FF2B5EF4-FFF2-40B4-BE49-F238E27FC236}">
                  <a16:creationId xmlns:a16="http://schemas.microsoft.com/office/drawing/2014/main" id="{FD95B03B-894F-45DA-A239-A7F176990BF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65060" y="5253696"/>
              <a:ext cx="488644" cy="716439"/>
            </a:xfrm>
            <a:prstGeom prst="rect">
              <a:avLst/>
            </a:prstGeom>
          </p:spPr>
        </p:pic>
      </p:grp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F5439BB-30DF-4BA3-B393-CF4811ABB183}"/>
              </a:ext>
            </a:extLst>
          </p:cNvPr>
          <p:cNvCxnSpPr>
            <a:cxnSpLocks/>
            <a:stCxn id="37" idx="3"/>
            <a:endCxn id="10" idx="2"/>
          </p:cNvCxnSpPr>
          <p:nvPr/>
        </p:nvCxnSpPr>
        <p:spPr>
          <a:xfrm flipV="1">
            <a:off x="4606139" y="2250796"/>
            <a:ext cx="2612014" cy="133472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9FBCFFA-4543-494A-8AE5-6C9CC8422B26}"/>
              </a:ext>
            </a:extLst>
          </p:cNvPr>
          <p:cNvGrpSpPr/>
          <p:nvPr/>
        </p:nvGrpSpPr>
        <p:grpSpPr>
          <a:xfrm>
            <a:off x="2801909" y="2670134"/>
            <a:ext cx="648072" cy="409536"/>
            <a:chOff x="5226042" y="1349294"/>
            <a:chExt cx="648072" cy="409536"/>
          </a:xfrm>
        </p:grpSpPr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DC29DBF9-ACFF-4AB9-9DAD-D974BD305468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ACF2EF04-2F50-4644-854D-53AB69D7E1B6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952897AD-4229-4A55-975D-08DCF8E66ED1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961AAFEB-C2B3-4287-93A5-6403FF06F946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AA96A36B-1CAB-4E7A-A573-AA968A8F17B3}"/>
              </a:ext>
            </a:extLst>
          </p:cNvPr>
          <p:cNvGrpSpPr/>
          <p:nvPr/>
        </p:nvGrpSpPr>
        <p:grpSpPr>
          <a:xfrm>
            <a:off x="8179863" y="4477979"/>
            <a:ext cx="466095" cy="294539"/>
            <a:chOff x="5226042" y="1349294"/>
            <a:chExt cx="648072" cy="409536"/>
          </a:xfrm>
        </p:grpSpPr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777E63AA-3763-4FE6-9DDC-9839DF0AEC22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58" name="Rectangle: Rounded Corners 57">
              <a:extLst>
                <a:ext uri="{FF2B5EF4-FFF2-40B4-BE49-F238E27FC236}">
                  <a16:creationId xmlns:a16="http://schemas.microsoft.com/office/drawing/2014/main" id="{97FB8837-18AE-4E6A-9784-91F3E4B93CCE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59" name="Rectangle: Rounded Corners 58">
              <a:extLst>
                <a:ext uri="{FF2B5EF4-FFF2-40B4-BE49-F238E27FC236}">
                  <a16:creationId xmlns:a16="http://schemas.microsoft.com/office/drawing/2014/main" id="{832CEEC3-3866-44B7-86A2-CB572204256E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60" name="Rectangle: Rounded Corners 59">
              <a:extLst>
                <a:ext uri="{FF2B5EF4-FFF2-40B4-BE49-F238E27FC236}">
                  <a16:creationId xmlns:a16="http://schemas.microsoft.com/office/drawing/2014/main" id="{8317B882-EE01-46E5-9D94-B5269D2D4911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CCB20586-120F-46D5-B3E0-2AC643B285E6}"/>
              </a:ext>
            </a:extLst>
          </p:cNvPr>
          <p:cNvGrpSpPr/>
          <p:nvPr/>
        </p:nvGrpSpPr>
        <p:grpSpPr>
          <a:xfrm>
            <a:off x="7435311" y="2162834"/>
            <a:ext cx="466095" cy="294539"/>
            <a:chOff x="5226042" y="1349294"/>
            <a:chExt cx="648072" cy="409536"/>
          </a:xfrm>
        </p:grpSpPr>
        <p:sp>
          <p:nvSpPr>
            <p:cNvPr id="67" name="Rectangle: Rounded Corners 66">
              <a:extLst>
                <a:ext uri="{FF2B5EF4-FFF2-40B4-BE49-F238E27FC236}">
                  <a16:creationId xmlns:a16="http://schemas.microsoft.com/office/drawing/2014/main" id="{197628DE-CF86-4D99-931C-D77024CFC4FB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68" name="Rectangle: Rounded Corners 67">
              <a:extLst>
                <a:ext uri="{FF2B5EF4-FFF2-40B4-BE49-F238E27FC236}">
                  <a16:creationId xmlns:a16="http://schemas.microsoft.com/office/drawing/2014/main" id="{9BF663BE-F27A-4064-BFD2-3F11E1C764ED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69" name="Rectangle: Rounded Corners 68">
              <a:extLst>
                <a:ext uri="{FF2B5EF4-FFF2-40B4-BE49-F238E27FC236}">
                  <a16:creationId xmlns:a16="http://schemas.microsoft.com/office/drawing/2014/main" id="{6398EE34-D0F3-4B59-9722-29F523C9FBB1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70" name="Rectangle: Rounded Corners 69">
              <a:extLst>
                <a:ext uri="{FF2B5EF4-FFF2-40B4-BE49-F238E27FC236}">
                  <a16:creationId xmlns:a16="http://schemas.microsoft.com/office/drawing/2014/main" id="{39CDC385-D9AD-4794-9716-47BC433082FC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2EEAD1EC-AEE2-4E4A-92AD-73B146865A26}"/>
              </a:ext>
            </a:extLst>
          </p:cNvPr>
          <p:cNvGrpSpPr/>
          <p:nvPr/>
        </p:nvGrpSpPr>
        <p:grpSpPr>
          <a:xfrm>
            <a:off x="10234434" y="2926011"/>
            <a:ext cx="466095" cy="294539"/>
            <a:chOff x="5226042" y="1349294"/>
            <a:chExt cx="648072" cy="409536"/>
          </a:xfrm>
        </p:grpSpPr>
        <p:sp>
          <p:nvSpPr>
            <p:cNvPr id="72" name="Rectangle: Rounded Corners 71">
              <a:extLst>
                <a:ext uri="{FF2B5EF4-FFF2-40B4-BE49-F238E27FC236}">
                  <a16:creationId xmlns:a16="http://schemas.microsoft.com/office/drawing/2014/main" id="{686DA98E-4051-4F26-BFAE-D7238D1F525C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73" name="Rectangle: Rounded Corners 72">
              <a:extLst>
                <a:ext uri="{FF2B5EF4-FFF2-40B4-BE49-F238E27FC236}">
                  <a16:creationId xmlns:a16="http://schemas.microsoft.com/office/drawing/2014/main" id="{914E2ABE-57E0-4361-ACC4-290A3E6BF32B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74" name="Rectangle: Rounded Corners 73">
              <a:extLst>
                <a:ext uri="{FF2B5EF4-FFF2-40B4-BE49-F238E27FC236}">
                  <a16:creationId xmlns:a16="http://schemas.microsoft.com/office/drawing/2014/main" id="{7DA8801B-4BC8-4C77-AED0-E0E440EBDFC7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75" name="Rectangle: Rounded Corners 74">
              <a:extLst>
                <a:ext uri="{FF2B5EF4-FFF2-40B4-BE49-F238E27FC236}">
                  <a16:creationId xmlns:a16="http://schemas.microsoft.com/office/drawing/2014/main" id="{ED65520B-6392-4253-A208-1BB58E77B40B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59DC28E6-AB15-4826-89B3-4D2AA97C2E22}"/>
              </a:ext>
            </a:extLst>
          </p:cNvPr>
          <p:cNvGrpSpPr/>
          <p:nvPr/>
        </p:nvGrpSpPr>
        <p:grpSpPr>
          <a:xfrm>
            <a:off x="3941193" y="2437255"/>
            <a:ext cx="426615" cy="391267"/>
            <a:chOff x="8106538" y="603178"/>
            <a:chExt cx="2103666" cy="1929361"/>
          </a:xfrm>
        </p:grpSpPr>
        <p:pic>
          <p:nvPicPr>
            <p:cNvPr id="80" name="Graphic 79" descr="Lock with solid fill">
              <a:extLst>
                <a:ext uri="{FF2B5EF4-FFF2-40B4-BE49-F238E27FC236}">
                  <a16:creationId xmlns:a16="http://schemas.microsoft.com/office/drawing/2014/main" id="{BA85EF6C-1276-4E58-8B3C-428708518DE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106538" y="789446"/>
              <a:ext cx="1743093" cy="1743093"/>
            </a:xfrm>
            <a:prstGeom prst="rect">
              <a:avLst/>
            </a:prstGeom>
          </p:spPr>
        </p:pic>
        <p:pic>
          <p:nvPicPr>
            <p:cNvPr id="81" name="Graphic 80" descr="Pencil outline">
              <a:extLst>
                <a:ext uri="{FF2B5EF4-FFF2-40B4-BE49-F238E27FC236}">
                  <a16:creationId xmlns:a16="http://schemas.microsoft.com/office/drawing/2014/main" id="{1C65E841-CC84-4876-AC45-FFF4747AEC8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444355" y="603178"/>
              <a:ext cx="765849" cy="765849"/>
            </a:xfrm>
            <a:prstGeom prst="rect">
              <a:avLst/>
            </a:prstGeom>
          </p:spPr>
        </p:pic>
      </p:grp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94BF7D6D-136B-467E-B3D1-5238712441BC}"/>
              </a:ext>
            </a:extLst>
          </p:cNvPr>
          <p:cNvSpPr/>
          <p:nvPr/>
        </p:nvSpPr>
        <p:spPr>
          <a:xfrm>
            <a:off x="7901312" y="1789037"/>
            <a:ext cx="1444870" cy="249603"/>
          </a:xfrm>
          <a:prstGeom prst="roundRect">
            <a:avLst/>
          </a:prstGeom>
          <a:solidFill>
            <a:srgbClr val="2D37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i="1" dirty="0">
                <a:solidFill>
                  <a:schemeClr val="bg1"/>
                </a:solidFill>
                <a:latin typeface="+mj-lt"/>
              </a:rPr>
              <a:t>up-to-date</a:t>
            </a:r>
          </a:p>
        </p:txBody>
      </p: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0EC44C86-144A-4B39-AC29-377123910DE5}"/>
              </a:ext>
            </a:extLst>
          </p:cNvPr>
          <p:cNvSpPr/>
          <p:nvPr/>
        </p:nvSpPr>
        <p:spPr>
          <a:xfrm>
            <a:off x="10670282" y="2570951"/>
            <a:ext cx="1444870" cy="249603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i="1" dirty="0">
                <a:solidFill>
                  <a:schemeClr val="tx1"/>
                </a:solidFill>
                <a:latin typeface="+mj-lt"/>
              </a:rPr>
              <a:t>refreshable</a:t>
            </a:r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3A01E356-9771-4FA5-A48D-6B262308AC8A}"/>
              </a:ext>
            </a:extLst>
          </p:cNvPr>
          <p:cNvSpPr/>
          <p:nvPr/>
        </p:nvSpPr>
        <p:spPr>
          <a:xfrm>
            <a:off x="8637814" y="4082815"/>
            <a:ext cx="1444870" cy="249603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i="1" dirty="0">
                <a:solidFill>
                  <a:schemeClr val="tx1"/>
                </a:solidFill>
                <a:latin typeface="+mj-lt"/>
              </a:rPr>
              <a:t>refreshable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0BE904F8-D29D-4589-AF62-5186643A4EFA}"/>
              </a:ext>
            </a:extLst>
          </p:cNvPr>
          <p:cNvGrpSpPr/>
          <p:nvPr/>
        </p:nvGrpSpPr>
        <p:grpSpPr>
          <a:xfrm>
            <a:off x="8067334" y="2100054"/>
            <a:ext cx="426615" cy="391267"/>
            <a:chOff x="8106538" y="603178"/>
            <a:chExt cx="2103666" cy="1929361"/>
          </a:xfrm>
        </p:grpSpPr>
        <p:pic>
          <p:nvPicPr>
            <p:cNvPr id="62" name="Graphic 61" descr="Lock with solid fill">
              <a:extLst>
                <a:ext uri="{FF2B5EF4-FFF2-40B4-BE49-F238E27FC236}">
                  <a16:creationId xmlns:a16="http://schemas.microsoft.com/office/drawing/2014/main" id="{20B0EC67-6450-4BE6-8D2F-8A9B20AEC2A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106538" y="789446"/>
              <a:ext cx="1743093" cy="1743093"/>
            </a:xfrm>
            <a:prstGeom prst="rect">
              <a:avLst/>
            </a:prstGeom>
          </p:spPr>
        </p:pic>
        <p:pic>
          <p:nvPicPr>
            <p:cNvPr id="63" name="Graphic 62" descr="Pencil outline">
              <a:extLst>
                <a:ext uri="{FF2B5EF4-FFF2-40B4-BE49-F238E27FC236}">
                  <a16:creationId xmlns:a16="http://schemas.microsoft.com/office/drawing/2014/main" id="{306B0868-5DB8-451B-BE16-403E9543F55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444355" y="603178"/>
              <a:ext cx="765849" cy="765849"/>
            </a:xfrm>
            <a:prstGeom prst="rect">
              <a:avLst/>
            </a:prstGeom>
          </p:spPr>
        </p:pic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EA0FF916-6ADB-4873-AD10-9979FF82842F}"/>
              </a:ext>
            </a:extLst>
          </p:cNvPr>
          <p:cNvGrpSpPr/>
          <p:nvPr/>
        </p:nvGrpSpPr>
        <p:grpSpPr>
          <a:xfrm>
            <a:off x="3500170" y="2420888"/>
            <a:ext cx="397197" cy="412058"/>
            <a:chOff x="8877787" y="2178768"/>
            <a:chExt cx="1958603" cy="2031885"/>
          </a:xfrm>
        </p:grpSpPr>
        <p:pic>
          <p:nvPicPr>
            <p:cNvPr id="82" name="Graphic 81" descr="Repeat outline">
              <a:extLst>
                <a:ext uri="{FF2B5EF4-FFF2-40B4-BE49-F238E27FC236}">
                  <a16:creationId xmlns:a16="http://schemas.microsoft.com/office/drawing/2014/main" id="{D74D2DCE-5CE5-4F74-82FB-309FDC79169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0030075" y="2178768"/>
              <a:ext cx="806315" cy="806315"/>
            </a:xfrm>
            <a:prstGeom prst="rect">
              <a:avLst/>
            </a:prstGeom>
          </p:spPr>
        </p:pic>
        <p:pic>
          <p:nvPicPr>
            <p:cNvPr id="83" name="Graphic 82" descr="Lock with solid fill">
              <a:extLst>
                <a:ext uri="{FF2B5EF4-FFF2-40B4-BE49-F238E27FC236}">
                  <a16:creationId xmlns:a16="http://schemas.microsoft.com/office/drawing/2014/main" id="{AF502F67-F9DA-42F8-8A7E-AF0608D6694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8877787" y="2467560"/>
              <a:ext cx="1743093" cy="1743093"/>
            </a:xfrm>
            <a:prstGeom prst="rect">
              <a:avLst/>
            </a:prstGeom>
          </p:spPr>
        </p:pic>
      </p:grp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17216E72-A5E1-4C20-8895-C59395BA496B}"/>
              </a:ext>
            </a:extLst>
          </p:cNvPr>
          <p:cNvCxnSpPr>
            <a:cxnSpLocks/>
          </p:cNvCxnSpPr>
          <p:nvPr/>
        </p:nvCxnSpPr>
        <p:spPr>
          <a:xfrm>
            <a:off x="7756067" y="2831917"/>
            <a:ext cx="2260302" cy="206633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98" name="Group 97">
            <a:extLst>
              <a:ext uri="{FF2B5EF4-FFF2-40B4-BE49-F238E27FC236}">
                <a16:creationId xmlns:a16="http://schemas.microsoft.com/office/drawing/2014/main" id="{4B594C4F-A29D-45A9-ABA8-CB481D10C5A9}"/>
              </a:ext>
            </a:extLst>
          </p:cNvPr>
          <p:cNvGrpSpPr/>
          <p:nvPr/>
        </p:nvGrpSpPr>
        <p:grpSpPr>
          <a:xfrm>
            <a:off x="10963365" y="2850044"/>
            <a:ext cx="397197" cy="412058"/>
            <a:chOff x="8877787" y="2178768"/>
            <a:chExt cx="1958603" cy="2031885"/>
          </a:xfrm>
        </p:grpSpPr>
        <p:pic>
          <p:nvPicPr>
            <p:cNvPr id="99" name="Graphic 98" descr="Repeat outline">
              <a:extLst>
                <a:ext uri="{FF2B5EF4-FFF2-40B4-BE49-F238E27FC236}">
                  <a16:creationId xmlns:a16="http://schemas.microsoft.com/office/drawing/2014/main" id="{05C4C95A-1481-4A90-AA6B-01AD6CCF883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0030075" y="2178768"/>
              <a:ext cx="806315" cy="806315"/>
            </a:xfrm>
            <a:prstGeom prst="rect">
              <a:avLst/>
            </a:prstGeom>
          </p:spPr>
        </p:pic>
        <p:pic>
          <p:nvPicPr>
            <p:cNvPr id="100" name="Graphic 99" descr="Lock with solid fill">
              <a:extLst>
                <a:ext uri="{FF2B5EF4-FFF2-40B4-BE49-F238E27FC236}">
                  <a16:creationId xmlns:a16="http://schemas.microsoft.com/office/drawing/2014/main" id="{6A3B9541-40D0-49B2-8F9A-3D0D960DA5B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8877787" y="2467560"/>
              <a:ext cx="1743093" cy="1743093"/>
            </a:xfrm>
            <a:prstGeom prst="rect">
              <a:avLst/>
            </a:prstGeom>
          </p:spPr>
        </p:pic>
      </p:grpSp>
      <p:pic>
        <p:nvPicPr>
          <p:cNvPr id="88" name="Graphic 87" descr="Checkmark with solid fill">
            <a:extLst>
              <a:ext uri="{FF2B5EF4-FFF2-40B4-BE49-F238E27FC236}">
                <a16:creationId xmlns:a16="http://schemas.microsoft.com/office/drawing/2014/main" id="{1A5355D3-0F02-425E-8841-46A5EFF82BE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01378" y="96332"/>
            <a:ext cx="914400" cy="914400"/>
          </a:xfrm>
          <a:prstGeom prst="rect">
            <a:avLst/>
          </a:prstGeom>
        </p:spPr>
      </p:pic>
      <p:sp>
        <p:nvSpPr>
          <p:cNvPr id="96" name="TextBox 95">
            <a:extLst>
              <a:ext uri="{FF2B5EF4-FFF2-40B4-BE49-F238E27FC236}">
                <a16:creationId xmlns:a16="http://schemas.microsoft.com/office/drawing/2014/main" id="{D8BC3376-C2EA-4DFB-918B-AEED83B3B7DF}"/>
              </a:ext>
            </a:extLst>
          </p:cNvPr>
          <p:cNvSpPr txBox="1"/>
          <p:nvPr/>
        </p:nvSpPr>
        <p:spPr>
          <a:xfrm>
            <a:off x="1415480" y="221332"/>
            <a:ext cx="3672408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2800" dirty="0"/>
              <a:t>6. Scenario* – Update primary while refresh is in progress</a:t>
            </a:r>
            <a:endParaRPr lang="en-US" sz="2800" i="1" dirty="0"/>
          </a:p>
          <a:p>
            <a:pPr>
              <a:lnSpc>
                <a:spcPts val="2200"/>
              </a:lnSpc>
            </a:pPr>
            <a:endParaRPr lang="en-US" sz="2800" dirty="0"/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D1AEFDC1-4467-4651-AF47-85F4E8F7B897}"/>
              </a:ext>
            </a:extLst>
          </p:cNvPr>
          <p:cNvCxnSpPr>
            <a:cxnSpLocks/>
          </p:cNvCxnSpPr>
          <p:nvPr/>
        </p:nvCxnSpPr>
        <p:spPr>
          <a:xfrm>
            <a:off x="7793011" y="2841253"/>
            <a:ext cx="641268" cy="1123660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5ADFE33D-71FF-454A-8220-B9643809A2EB}"/>
              </a:ext>
            </a:extLst>
          </p:cNvPr>
          <p:cNvGrpSpPr/>
          <p:nvPr/>
        </p:nvGrpSpPr>
        <p:grpSpPr>
          <a:xfrm>
            <a:off x="8880843" y="4419219"/>
            <a:ext cx="397197" cy="412058"/>
            <a:chOff x="8877787" y="2178768"/>
            <a:chExt cx="1958603" cy="2031885"/>
          </a:xfrm>
        </p:grpSpPr>
        <p:pic>
          <p:nvPicPr>
            <p:cNvPr id="105" name="Graphic 104" descr="Repeat outline">
              <a:extLst>
                <a:ext uri="{FF2B5EF4-FFF2-40B4-BE49-F238E27FC236}">
                  <a16:creationId xmlns:a16="http://schemas.microsoft.com/office/drawing/2014/main" id="{FEEA9A50-E752-4B7F-83B8-54D5666041D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0030075" y="2178768"/>
              <a:ext cx="806315" cy="806315"/>
            </a:xfrm>
            <a:prstGeom prst="rect">
              <a:avLst/>
            </a:prstGeom>
          </p:spPr>
        </p:pic>
        <p:pic>
          <p:nvPicPr>
            <p:cNvPr id="106" name="Graphic 105" descr="Lock with solid fill">
              <a:extLst>
                <a:ext uri="{FF2B5EF4-FFF2-40B4-BE49-F238E27FC236}">
                  <a16:creationId xmlns:a16="http://schemas.microsoft.com/office/drawing/2014/main" id="{775F70FE-EC80-4E3E-A288-9EE6D96AB01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8877787" y="2467560"/>
              <a:ext cx="1743093" cy="1743093"/>
            </a:xfrm>
            <a:prstGeom prst="rect">
              <a:avLst/>
            </a:prstGeom>
          </p:spPr>
        </p:pic>
      </p:grpSp>
      <p:sp>
        <p:nvSpPr>
          <p:cNvPr id="107" name="TextBox 106">
            <a:extLst>
              <a:ext uri="{FF2B5EF4-FFF2-40B4-BE49-F238E27FC236}">
                <a16:creationId xmlns:a16="http://schemas.microsoft.com/office/drawing/2014/main" id="{89118CBE-6B59-45BF-8864-472A0D75D2FA}"/>
              </a:ext>
            </a:extLst>
          </p:cNvPr>
          <p:cNvSpPr txBox="1"/>
          <p:nvPr/>
        </p:nvSpPr>
        <p:spPr>
          <a:xfrm>
            <a:off x="8246480" y="5638581"/>
            <a:ext cx="3672408" cy="30200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1400" i="1" dirty="0"/>
              <a:t>* 1: Defer update of primary since refreshes </a:t>
            </a:r>
            <a:br>
              <a:rPr lang="en-US" sz="1400" i="1" dirty="0"/>
            </a:br>
            <a:r>
              <a:rPr lang="en-US" sz="1400" i="1" dirty="0"/>
              <a:t>are rather short(depending on the method)</a:t>
            </a:r>
            <a:br>
              <a:rPr lang="en-US" sz="1400" i="1" dirty="0"/>
            </a:br>
            <a:r>
              <a:rPr lang="en-US" sz="1400" i="1" dirty="0"/>
              <a:t>2: Abort refreshes because UPDATES are crucial </a:t>
            </a:r>
            <a:br>
              <a:rPr lang="en-US" sz="1400" i="1" dirty="0"/>
            </a:br>
            <a:r>
              <a:rPr lang="en-US" sz="1400" i="1" dirty="0"/>
              <a:t>to the system</a:t>
            </a:r>
          </a:p>
        </p:txBody>
      </p:sp>
    </p:spTree>
    <p:extLst>
      <p:ext uri="{BB962C8B-B14F-4D97-AF65-F5344CB8AC3E}">
        <p14:creationId xmlns:p14="http://schemas.microsoft.com/office/powerpoint/2010/main" val="2630676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F6E4A-1BC4-44E4-A660-268B008C0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Refresh Operations – Lazy Replication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EAAEE1-8426-4BBD-A02F-BE6D78FAC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Title of presentation, author, DD.MM.YY</a:t>
            </a:r>
            <a:endParaRPr lang="en-GB"/>
          </a:p>
          <a:p>
            <a:endParaRPr lang="de-CH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D0D5DF-E2E2-465C-A4CC-0C131147D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GB"/>
              <a:t>University of Basel</a:t>
            </a:r>
          </a:p>
          <a:p>
            <a:pPr algn="r"/>
            <a:endParaRPr lang="de-CH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C9E8FF-8A2F-4143-B8BB-4D9C2FF04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53</a:t>
            </a:fld>
            <a:endParaRPr lang="de-CH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34B3B99-2CC1-40E7-B834-BE1B65CF8268}"/>
              </a:ext>
            </a:extLst>
          </p:cNvPr>
          <p:cNvSpPr txBox="1"/>
          <p:nvPr/>
        </p:nvSpPr>
        <p:spPr>
          <a:xfrm>
            <a:off x="363657" y="1340768"/>
            <a:ext cx="11330165" cy="496855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285750" indent="-285750">
              <a:lnSpc>
                <a:spcPts val="2200"/>
              </a:lnSpc>
              <a:buFont typeface="Arial" panose="020B0604020202020204" pitchFamily="34" charset="0"/>
              <a:buChar char="•"/>
            </a:pPr>
            <a:r>
              <a:rPr lang="en-US" sz="1600" b="1" dirty="0"/>
              <a:t>Option 1:	Partition Copy</a:t>
            </a:r>
          </a:p>
          <a:p>
            <a:pPr marL="742950" lvl="1" indent="-285750">
              <a:lnSpc>
                <a:spcPts val="22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Pro:</a:t>
            </a:r>
          </a:p>
          <a:p>
            <a:pPr marL="1200150" lvl="2" indent="-285750">
              <a:lnSpc>
                <a:spcPts val="22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Already exists</a:t>
            </a:r>
          </a:p>
          <a:p>
            <a:pPr marL="742950" lvl="1" indent="-285750">
              <a:lnSpc>
                <a:spcPts val="22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Con:</a:t>
            </a:r>
          </a:p>
          <a:p>
            <a:pPr marL="1200150" lvl="2" indent="-285750">
              <a:lnSpc>
                <a:spcPts val="22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Takes very long for large table</a:t>
            </a:r>
          </a:p>
          <a:p>
            <a:pPr marL="285750" indent="-285750">
              <a:lnSpc>
                <a:spcPts val="2200"/>
              </a:lnSpc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lnSpc>
                <a:spcPts val="2200"/>
              </a:lnSpc>
              <a:buFont typeface="Arial" panose="020B0604020202020204" pitchFamily="34" charset="0"/>
              <a:buChar char="•"/>
            </a:pPr>
            <a:r>
              <a:rPr lang="en-US" sz="1600" b="1" dirty="0"/>
              <a:t>Option 2: 	Materialized Views</a:t>
            </a:r>
          </a:p>
          <a:p>
            <a:pPr marL="742950" lvl="1" indent="-285750">
              <a:lnSpc>
                <a:spcPts val="22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Pro:</a:t>
            </a:r>
          </a:p>
          <a:p>
            <a:pPr marL="1200150" lvl="2" indent="-285750">
              <a:lnSpc>
                <a:spcPts val="22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Already represent a snapshot of a current </a:t>
            </a:r>
            <a:r>
              <a:rPr lang="en-US" sz="1600" dirty="0" err="1"/>
              <a:t>PiT</a:t>
            </a:r>
            <a:endParaRPr lang="en-US" sz="1600" dirty="0"/>
          </a:p>
          <a:p>
            <a:pPr marL="1200150" lvl="2" indent="-285750">
              <a:lnSpc>
                <a:spcPts val="22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Already exists</a:t>
            </a:r>
          </a:p>
          <a:p>
            <a:pPr marL="1200150" lvl="2" indent="-285750">
              <a:lnSpc>
                <a:spcPts val="22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Can be used without using freshness</a:t>
            </a:r>
          </a:p>
          <a:p>
            <a:pPr marL="742950" lvl="1" indent="-285750">
              <a:lnSpc>
                <a:spcPts val="22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Con:</a:t>
            </a:r>
          </a:p>
          <a:p>
            <a:pPr marL="1200150" lvl="2" indent="-285750">
              <a:lnSpc>
                <a:spcPts val="22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Large system overhead</a:t>
            </a:r>
          </a:p>
          <a:p>
            <a:pPr marL="1200150" lvl="2" indent="-285750">
              <a:lnSpc>
                <a:spcPts val="22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Takes very long for large table</a:t>
            </a:r>
          </a:p>
          <a:p>
            <a:pPr marL="285750" indent="-285750">
              <a:lnSpc>
                <a:spcPts val="2200"/>
              </a:lnSpc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lnSpc>
                <a:spcPts val="2200"/>
              </a:lnSpc>
              <a:buFont typeface="Arial" panose="020B0604020202020204" pitchFamily="34" charset="0"/>
              <a:buChar char="•"/>
            </a:pPr>
            <a:r>
              <a:rPr lang="en-US" sz="1600" b="1" dirty="0"/>
              <a:t>Option 3: 	CDC (Change Data Capture)</a:t>
            </a:r>
          </a:p>
          <a:p>
            <a:pPr marL="742950" lvl="1" indent="-285750">
              <a:lnSpc>
                <a:spcPts val="22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Pro:</a:t>
            </a:r>
          </a:p>
          <a:p>
            <a:pPr marL="1200150" lvl="2" indent="-285750">
              <a:lnSpc>
                <a:spcPts val="22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Usage of existing operations</a:t>
            </a:r>
          </a:p>
          <a:p>
            <a:pPr marL="742950" lvl="1" indent="-285750">
              <a:lnSpc>
                <a:spcPts val="22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Con:</a:t>
            </a:r>
          </a:p>
          <a:p>
            <a:pPr marL="1200150" lvl="2" indent="-285750">
              <a:lnSpc>
                <a:spcPts val="22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Additional System Overhead with internal dummy/shadow tables</a:t>
            </a:r>
          </a:p>
        </p:txBody>
      </p:sp>
    </p:spTree>
    <p:extLst>
      <p:ext uri="{BB962C8B-B14F-4D97-AF65-F5344CB8AC3E}">
        <p14:creationId xmlns:p14="http://schemas.microsoft.com/office/powerpoint/2010/main" val="164253100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F6E4A-1BC4-44E4-A660-268B008C0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Referential Integrity – when joining multiple tables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EAAEE1-8426-4BBD-A02F-BE6D78FAC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Title of presentation, author, DD.MM.YY</a:t>
            </a:r>
            <a:endParaRPr lang="en-GB"/>
          </a:p>
          <a:p>
            <a:endParaRPr lang="de-CH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D0D5DF-E2E2-465C-A4CC-0C131147D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GB"/>
              <a:t>University of Basel</a:t>
            </a:r>
          </a:p>
          <a:p>
            <a:pPr algn="r"/>
            <a:endParaRPr lang="de-CH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C9E8FF-8A2F-4143-B8BB-4D9C2FF04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54</a:t>
            </a:fld>
            <a:endParaRPr lang="de-CH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34B3B99-2CC1-40E7-B834-BE1B65CF8268}"/>
              </a:ext>
            </a:extLst>
          </p:cNvPr>
          <p:cNvSpPr txBox="1"/>
          <p:nvPr/>
        </p:nvSpPr>
        <p:spPr>
          <a:xfrm>
            <a:off x="334799" y="1340768"/>
            <a:ext cx="11330165" cy="496855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b="1" dirty="0"/>
              <a:t>1.</a:t>
            </a:r>
            <a:r>
              <a:rPr lang="en-US" dirty="0"/>
              <a:t> If two tables were updated by the same TX(latest)	</a:t>
            </a:r>
            <a:r>
              <a:rPr lang="en-US" dirty="0">
                <a:sym typeface="Wingdings" panose="05000000000000000000" pitchFamily="2" charset="2"/>
              </a:rPr>
              <a:t> No Problem, since same commit timestamp</a:t>
            </a:r>
          </a:p>
          <a:p>
            <a:pPr>
              <a:lnSpc>
                <a:spcPts val="2200"/>
              </a:lnSpc>
            </a:pPr>
            <a:endParaRPr lang="en-US" dirty="0">
              <a:sym typeface="Wingdings" panose="05000000000000000000" pitchFamily="2" charset="2"/>
            </a:endParaRPr>
          </a:p>
          <a:p>
            <a:pPr>
              <a:lnSpc>
                <a:spcPts val="2200"/>
              </a:lnSpc>
            </a:pPr>
            <a:r>
              <a:rPr lang="en-US" b="1" dirty="0">
                <a:sym typeface="Wingdings" panose="05000000000000000000" pitchFamily="2" charset="2"/>
              </a:rPr>
              <a:t>2.</a:t>
            </a:r>
            <a:r>
              <a:rPr lang="en-US" dirty="0">
                <a:sym typeface="Wingdings" panose="05000000000000000000" pitchFamily="2" charset="2"/>
              </a:rPr>
              <a:t> If two tables are joined and have different level of freshness</a:t>
            </a:r>
          </a:p>
          <a:p>
            <a:pPr>
              <a:lnSpc>
                <a:spcPts val="2200"/>
              </a:lnSpc>
            </a:pPr>
            <a:r>
              <a:rPr lang="en-US" dirty="0">
                <a:sym typeface="Wingdings" panose="05000000000000000000" pitchFamily="2" charset="2"/>
              </a:rPr>
              <a:t>	</a:t>
            </a:r>
            <a:r>
              <a:rPr lang="en-US" b="1" dirty="0">
                <a:sym typeface="Wingdings" panose="05000000000000000000" pitchFamily="2" charset="2"/>
              </a:rPr>
              <a:t>Option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b="1" dirty="0">
                <a:sym typeface="Wingdings" panose="05000000000000000000" pitchFamily="2" charset="2"/>
              </a:rPr>
              <a:t>1:</a:t>
            </a:r>
          </a:p>
          <a:p>
            <a:pPr>
              <a:lnSpc>
                <a:spcPts val="2200"/>
              </a:lnSpc>
            </a:pPr>
            <a:r>
              <a:rPr lang="en-US" dirty="0">
                <a:sym typeface="Wingdings" panose="05000000000000000000" pitchFamily="2" charset="2"/>
              </a:rPr>
              <a:t>		- Specify system setting or freshness extension</a:t>
            </a:r>
          </a:p>
          <a:p>
            <a:pPr>
              <a:lnSpc>
                <a:spcPts val="2200"/>
              </a:lnSpc>
            </a:pPr>
            <a:r>
              <a:rPr lang="en-US" dirty="0">
                <a:sym typeface="Wingdings" panose="05000000000000000000" pitchFamily="2" charset="2"/>
              </a:rPr>
              <a:t>		- Defines how much the different levels of freshness can diverge</a:t>
            </a:r>
          </a:p>
          <a:p>
            <a:pPr>
              <a:lnSpc>
                <a:spcPts val="2200"/>
              </a:lnSpc>
            </a:pPr>
            <a:endParaRPr lang="en-US" dirty="0">
              <a:sym typeface="Wingdings" panose="05000000000000000000" pitchFamily="2" charset="2"/>
            </a:endParaRPr>
          </a:p>
          <a:p>
            <a:pPr>
              <a:lnSpc>
                <a:spcPts val="2200"/>
              </a:lnSpc>
            </a:pPr>
            <a:r>
              <a:rPr lang="en-US" dirty="0">
                <a:sym typeface="Wingdings" panose="05000000000000000000" pitchFamily="2" charset="2"/>
              </a:rPr>
              <a:t>	</a:t>
            </a:r>
            <a:r>
              <a:rPr lang="en-US" b="1" dirty="0">
                <a:sym typeface="Wingdings" panose="05000000000000000000" pitchFamily="2" charset="2"/>
              </a:rPr>
              <a:t>Option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b="1" dirty="0">
                <a:sym typeface="Wingdings" panose="05000000000000000000" pitchFamily="2" charset="2"/>
              </a:rPr>
              <a:t>2: </a:t>
            </a:r>
          </a:p>
          <a:p>
            <a:pPr>
              <a:lnSpc>
                <a:spcPts val="2200"/>
              </a:lnSpc>
            </a:pPr>
            <a:r>
              <a:rPr lang="en-US" dirty="0">
                <a:sym typeface="Wingdings" panose="05000000000000000000" pitchFamily="2" charset="2"/>
              </a:rPr>
              <a:t>		- Accumulated freshness of all tables cannot be lower than the 			</a:t>
            </a:r>
          </a:p>
          <a:p>
            <a:pPr>
              <a:lnSpc>
                <a:spcPts val="2200"/>
              </a:lnSpc>
            </a:pPr>
            <a:r>
              <a:rPr lang="en-US" dirty="0">
                <a:sym typeface="Wingdings" panose="05000000000000000000" pitchFamily="2" charset="2"/>
              </a:rPr>
              <a:t>		specified threshold per query</a:t>
            </a:r>
            <a:br>
              <a:rPr lang="en-US" dirty="0">
                <a:sym typeface="Wingdings" panose="05000000000000000000" pitchFamily="2" charset="2"/>
              </a:rPr>
            </a:br>
            <a:r>
              <a:rPr lang="en-US" dirty="0">
                <a:sym typeface="Wingdings" panose="05000000000000000000" pitchFamily="2" charset="2"/>
              </a:rPr>
              <a:t>			 Would lead to several possible routing plans for the different combinations</a:t>
            </a:r>
          </a:p>
          <a:p>
            <a:pPr>
              <a:lnSpc>
                <a:spcPts val="2200"/>
              </a:lnSpc>
            </a:pPr>
            <a:endParaRPr lang="en-US" dirty="0">
              <a:sym typeface="Wingdings" panose="05000000000000000000" pitchFamily="2" charset="2"/>
            </a:endParaRPr>
          </a:p>
          <a:p>
            <a:pPr>
              <a:lnSpc>
                <a:spcPts val="2200"/>
              </a:lnSpc>
            </a:pPr>
            <a:r>
              <a:rPr lang="en-US" dirty="0">
                <a:sym typeface="Wingdings" panose="05000000000000000000" pitchFamily="2" charset="2"/>
              </a:rPr>
              <a:t>	</a:t>
            </a:r>
            <a:r>
              <a:rPr lang="en-US" b="1" dirty="0">
                <a:sym typeface="Wingdings" panose="05000000000000000000" pitchFamily="2" charset="2"/>
              </a:rPr>
              <a:t>Option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b="1" dirty="0">
                <a:sym typeface="Wingdings" panose="05000000000000000000" pitchFamily="2" charset="2"/>
              </a:rPr>
              <a:t>3:</a:t>
            </a:r>
          </a:p>
          <a:p>
            <a:pPr>
              <a:lnSpc>
                <a:spcPts val="2200"/>
              </a:lnSpc>
            </a:pPr>
            <a:r>
              <a:rPr lang="en-US" dirty="0">
                <a:sym typeface="Wingdings" panose="05000000000000000000" pitchFamily="2" charset="2"/>
              </a:rPr>
              <a:t>		- no restrictions, execute as requested</a:t>
            </a:r>
          </a:p>
          <a:p>
            <a:pPr>
              <a:lnSpc>
                <a:spcPts val="2200"/>
              </a:lnSpc>
            </a:pPr>
            <a:r>
              <a:rPr lang="en-US" dirty="0">
                <a:sym typeface="Wingdings" panose="05000000000000000000" pitchFamily="2" charset="2"/>
              </a:rPr>
              <a:t>		- responsibility of user to combine data meaningfully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46348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0EE476-17AC-4250-9B66-53F3A95B5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GB"/>
              <a:t>University of Basel</a:t>
            </a:r>
          </a:p>
          <a:p>
            <a:pPr algn="r"/>
            <a:endParaRPr lang="de-CH" dirty="0"/>
          </a:p>
        </p:txBody>
      </p:sp>
      <p:sp>
        <p:nvSpPr>
          <p:cNvPr id="8" name="Datumsplatzhalter 2">
            <a:extLst>
              <a:ext uri="{FF2B5EF4-FFF2-40B4-BE49-F238E27FC236}">
                <a16:creationId xmlns:a16="http://schemas.microsoft.com/office/drawing/2014/main" id="{E3D230CB-3466-4803-A244-8F3BB3C277B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4800" y="6524626"/>
            <a:ext cx="3096904" cy="180000"/>
          </a:xfrm>
        </p:spPr>
        <p:txBody>
          <a:bodyPr/>
          <a:lstStyle/>
          <a:p>
            <a:r>
              <a:rPr lang="de-DE" dirty="0" err="1"/>
              <a:t>Freshness</a:t>
            </a:r>
            <a:r>
              <a:rPr lang="de-DE" dirty="0"/>
              <a:t>-Aware Data Management in </a:t>
            </a:r>
            <a:r>
              <a:rPr lang="de-DE" dirty="0" err="1"/>
              <a:t>Polypheny</a:t>
            </a:r>
            <a:r>
              <a:rPr lang="de-DE" dirty="0"/>
              <a:t>-DB , Marc Hennemann, 05.11.2021</a:t>
            </a:r>
            <a:endParaRPr lang="en-GB" dirty="0"/>
          </a:p>
          <a:p>
            <a:endParaRPr lang="de-CH" dirty="0"/>
          </a:p>
        </p:txBody>
      </p:sp>
      <p:sp>
        <p:nvSpPr>
          <p:cNvPr id="10" name="Cylinder 9">
            <a:extLst>
              <a:ext uri="{FF2B5EF4-FFF2-40B4-BE49-F238E27FC236}">
                <a16:creationId xmlns:a16="http://schemas.microsoft.com/office/drawing/2014/main" id="{C6771C17-4587-4D1D-9AC3-93F4B3E9FF55}"/>
              </a:ext>
            </a:extLst>
          </p:cNvPr>
          <p:cNvSpPr/>
          <p:nvPr/>
        </p:nvSpPr>
        <p:spPr>
          <a:xfrm>
            <a:off x="1697377" y="5253902"/>
            <a:ext cx="717504" cy="93828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ylinder 10">
            <a:extLst>
              <a:ext uri="{FF2B5EF4-FFF2-40B4-BE49-F238E27FC236}">
                <a16:creationId xmlns:a16="http://schemas.microsoft.com/office/drawing/2014/main" id="{CEC1F2FB-785A-4030-8452-39806B0E2852}"/>
              </a:ext>
            </a:extLst>
          </p:cNvPr>
          <p:cNvSpPr/>
          <p:nvPr/>
        </p:nvSpPr>
        <p:spPr>
          <a:xfrm>
            <a:off x="5467273" y="5247439"/>
            <a:ext cx="717504" cy="93828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ylinder 11">
            <a:extLst>
              <a:ext uri="{FF2B5EF4-FFF2-40B4-BE49-F238E27FC236}">
                <a16:creationId xmlns:a16="http://schemas.microsoft.com/office/drawing/2014/main" id="{D8F3A8AC-C7C2-4D1D-9DEC-D82108349B6D}"/>
              </a:ext>
            </a:extLst>
          </p:cNvPr>
          <p:cNvSpPr/>
          <p:nvPr/>
        </p:nvSpPr>
        <p:spPr>
          <a:xfrm>
            <a:off x="9413360" y="5265630"/>
            <a:ext cx="717504" cy="93828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B490AE5-6953-498F-A09F-6997F044B0B8}"/>
              </a:ext>
            </a:extLst>
          </p:cNvPr>
          <p:cNvSpPr txBox="1"/>
          <p:nvPr/>
        </p:nvSpPr>
        <p:spPr>
          <a:xfrm>
            <a:off x="1708343" y="6227873"/>
            <a:ext cx="878477" cy="29644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1400" dirty="0"/>
              <a:t>Store 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561B46C-AECB-438B-9D73-40EA0DF59EAA}"/>
              </a:ext>
            </a:extLst>
          </p:cNvPr>
          <p:cNvSpPr txBox="1"/>
          <p:nvPr/>
        </p:nvSpPr>
        <p:spPr>
          <a:xfrm>
            <a:off x="9447580" y="6240974"/>
            <a:ext cx="1189724" cy="34538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1400" dirty="0"/>
              <a:t>Store 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89A6BF5-3299-4A8D-B854-34EC1FCB7F85}"/>
              </a:ext>
            </a:extLst>
          </p:cNvPr>
          <p:cNvSpPr txBox="1"/>
          <p:nvPr/>
        </p:nvSpPr>
        <p:spPr>
          <a:xfrm>
            <a:off x="5504782" y="6248414"/>
            <a:ext cx="1189724" cy="34538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1400" dirty="0"/>
              <a:t>Store B</a:t>
            </a:r>
          </a:p>
          <a:p>
            <a:pPr>
              <a:lnSpc>
                <a:spcPts val="2200"/>
              </a:lnSpc>
            </a:pPr>
            <a:endParaRPr lang="en-US" sz="140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D2DC757-5A6B-469D-A706-0258A55BAF82}"/>
              </a:ext>
            </a:extLst>
          </p:cNvPr>
          <p:cNvSpPr/>
          <p:nvPr/>
        </p:nvSpPr>
        <p:spPr>
          <a:xfrm>
            <a:off x="1915548" y="319633"/>
            <a:ext cx="7592859" cy="1733950"/>
          </a:xfrm>
          <a:prstGeom prst="rect">
            <a:avLst/>
          </a:prstGeom>
          <a:solidFill>
            <a:schemeClr val="accent1">
              <a:alpha val="50000"/>
            </a:schemeClr>
          </a:solidFill>
          <a:ln w="19050">
            <a:solidFill>
              <a:schemeClr val="tx1"/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9FBCFFA-4543-494A-8AE5-6C9CC8422B26}"/>
              </a:ext>
            </a:extLst>
          </p:cNvPr>
          <p:cNvGrpSpPr/>
          <p:nvPr/>
        </p:nvGrpSpPr>
        <p:grpSpPr>
          <a:xfrm>
            <a:off x="3234839" y="965075"/>
            <a:ext cx="648072" cy="409536"/>
            <a:chOff x="5226042" y="1349294"/>
            <a:chExt cx="648072" cy="409536"/>
          </a:xfrm>
        </p:grpSpPr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DC29DBF9-ACFF-4AB9-9DAD-D974BD305468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ACF2EF04-2F50-4644-854D-53AB69D7E1B6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952897AD-4229-4A55-975D-08DCF8E66ED1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961AAFEB-C2B3-4287-93A5-6403FF06F946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pic>
        <p:nvPicPr>
          <p:cNvPr id="76" name="Picture 75" descr="Logo&#10;&#10;Description automatically generated">
            <a:extLst>
              <a:ext uri="{FF2B5EF4-FFF2-40B4-BE49-F238E27FC236}">
                <a16:creationId xmlns:a16="http://schemas.microsoft.com/office/drawing/2014/main" id="{5CA3B8D8-310F-4C8E-AC24-4DA9DEC027B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6123" y="1344471"/>
            <a:ext cx="736512" cy="790453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C2F26D13-BA2A-4129-A819-AEF7AADE6C5C}"/>
              </a:ext>
            </a:extLst>
          </p:cNvPr>
          <p:cNvGrpSpPr/>
          <p:nvPr/>
        </p:nvGrpSpPr>
        <p:grpSpPr>
          <a:xfrm>
            <a:off x="5300810" y="1329403"/>
            <a:ext cx="1662341" cy="580245"/>
            <a:chOff x="5840843" y="1379404"/>
            <a:chExt cx="1662341" cy="580245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6420B196-8BBF-44A3-BA60-122775DCC4A3}"/>
                </a:ext>
              </a:extLst>
            </p:cNvPr>
            <p:cNvSpPr txBox="1"/>
            <p:nvPr/>
          </p:nvSpPr>
          <p:spPr>
            <a:xfrm>
              <a:off x="5840843" y="1379404"/>
              <a:ext cx="1662341" cy="580245"/>
            </a:xfrm>
            <a:prstGeom prst="rect">
              <a:avLst/>
            </a:prstGeom>
            <a:noFill/>
            <a:ln w="28575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wrap="square" lIns="0" tIns="0" rIns="0" bIns="0" rtlCol="0">
              <a:noAutofit/>
            </a:bodyPr>
            <a:lstStyle/>
            <a:p>
              <a:pPr>
                <a:lnSpc>
                  <a:spcPts val="2200"/>
                </a:lnSpc>
              </a:pPr>
              <a:r>
                <a:rPr lang="en-US" sz="1400" dirty="0"/>
                <a:t> Partitions</a:t>
              </a:r>
              <a:endParaRPr lang="en-US" dirty="0"/>
            </a:p>
            <a:p>
              <a:pPr>
                <a:lnSpc>
                  <a:spcPts val="2200"/>
                </a:lnSpc>
              </a:pPr>
              <a:endParaRPr lang="en-US" dirty="0"/>
            </a:p>
          </p:txBody>
        </p:sp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4CCA7AE6-9336-40E2-B2DE-D5672F1FF886}"/>
                </a:ext>
              </a:extLst>
            </p:cNvPr>
            <p:cNvSpPr/>
            <p:nvPr/>
          </p:nvSpPr>
          <p:spPr>
            <a:xfrm flipV="1">
              <a:off x="6835301" y="17896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864AA9B0-3D3A-41A1-938F-AD987D6B8756}"/>
                </a:ext>
              </a:extLst>
            </p:cNvPr>
            <p:cNvSpPr/>
            <p:nvPr/>
          </p:nvSpPr>
          <p:spPr>
            <a:xfrm flipV="1">
              <a:off x="6835301" y="146356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86015437-BB0C-4D98-B1C6-4958ACAD35FE}"/>
                </a:ext>
              </a:extLst>
            </p:cNvPr>
            <p:cNvSpPr/>
            <p:nvPr/>
          </p:nvSpPr>
          <p:spPr>
            <a:xfrm flipV="1">
              <a:off x="6835301" y="1626634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4F9986C4-ABE8-45C0-9F36-DBEB2C22CC26}"/>
              </a:ext>
            </a:extLst>
          </p:cNvPr>
          <p:cNvGrpSpPr/>
          <p:nvPr/>
        </p:nvGrpSpPr>
        <p:grpSpPr>
          <a:xfrm>
            <a:off x="5188886" y="488182"/>
            <a:ext cx="1918233" cy="580245"/>
            <a:chOff x="4321783" y="2104749"/>
            <a:chExt cx="1918233" cy="580245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A49A0E89-F639-4EE6-BE59-9F814B0C2F82}"/>
                </a:ext>
              </a:extLst>
            </p:cNvPr>
            <p:cNvSpPr txBox="1"/>
            <p:nvPr/>
          </p:nvSpPr>
          <p:spPr>
            <a:xfrm>
              <a:off x="4321783" y="2104749"/>
              <a:ext cx="1918233" cy="580245"/>
            </a:xfrm>
            <a:prstGeom prst="rect">
              <a:avLst/>
            </a:prstGeom>
            <a:noFill/>
            <a:ln w="2857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wrap="square" lIns="0" tIns="0" rIns="0" bIns="0" rtlCol="0">
              <a:noAutofit/>
            </a:bodyPr>
            <a:lstStyle/>
            <a:p>
              <a:pPr>
                <a:lnSpc>
                  <a:spcPts val="2200"/>
                </a:lnSpc>
              </a:pPr>
              <a:r>
                <a:rPr lang="en-US" sz="1400" dirty="0"/>
                <a:t> Columns</a:t>
              </a:r>
              <a:endParaRPr lang="en-US" dirty="0"/>
            </a:p>
            <a:p>
              <a:pPr>
                <a:lnSpc>
                  <a:spcPts val="2200"/>
                </a:lnSpc>
              </a:pPr>
              <a:endParaRPr lang="en-US" dirty="0"/>
            </a:p>
          </p:txBody>
        </p:sp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1AAC5615-1090-40F6-A12A-73EE0FACB7E9}"/>
                </a:ext>
              </a:extLst>
            </p:cNvPr>
            <p:cNvSpPr/>
            <p:nvPr/>
          </p:nvSpPr>
          <p:spPr>
            <a:xfrm rot="5400000" flipV="1">
              <a:off x="5114511" y="2321878"/>
              <a:ext cx="372892" cy="145986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61" name="Rectangle: Rounded Corners 60">
              <a:extLst>
                <a:ext uri="{FF2B5EF4-FFF2-40B4-BE49-F238E27FC236}">
                  <a16:creationId xmlns:a16="http://schemas.microsoft.com/office/drawing/2014/main" id="{C5A2C059-15BC-4A16-8E34-F97032E0FE15}"/>
                </a:ext>
              </a:extLst>
            </p:cNvPr>
            <p:cNvSpPr/>
            <p:nvPr/>
          </p:nvSpPr>
          <p:spPr>
            <a:xfrm rot="5400000" flipV="1">
              <a:off x="5351135" y="2321878"/>
              <a:ext cx="372892" cy="145986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62" name="Rectangle: Rounded Corners 61">
              <a:extLst>
                <a:ext uri="{FF2B5EF4-FFF2-40B4-BE49-F238E27FC236}">
                  <a16:creationId xmlns:a16="http://schemas.microsoft.com/office/drawing/2014/main" id="{CA1F205C-47A6-4EFF-ACE4-2424F2D0196C}"/>
                </a:ext>
              </a:extLst>
            </p:cNvPr>
            <p:cNvSpPr/>
            <p:nvPr/>
          </p:nvSpPr>
          <p:spPr>
            <a:xfrm rot="5400000" flipV="1">
              <a:off x="5592863" y="2321878"/>
              <a:ext cx="372892" cy="145986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63" name="Rectangle: Rounded Corners 62">
              <a:extLst>
                <a:ext uri="{FF2B5EF4-FFF2-40B4-BE49-F238E27FC236}">
                  <a16:creationId xmlns:a16="http://schemas.microsoft.com/office/drawing/2014/main" id="{ADAB2868-D8F6-476C-AFE7-634CDBA60A42}"/>
                </a:ext>
              </a:extLst>
            </p:cNvPr>
            <p:cNvSpPr/>
            <p:nvPr/>
          </p:nvSpPr>
          <p:spPr>
            <a:xfrm rot="5400000" flipV="1">
              <a:off x="5836609" y="2321878"/>
              <a:ext cx="372892" cy="145986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450B1059-6CCC-41E9-8049-8B59648611CA}"/>
              </a:ext>
            </a:extLst>
          </p:cNvPr>
          <p:cNvSpPr txBox="1"/>
          <p:nvPr/>
        </p:nvSpPr>
        <p:spPr>
          <a:xfrm>
            <a:off x="2530517" y="1049130"/>
            <a:ext cx="1189724" cy="34538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i="1" dirty="0"/>
              <a:t>Table:</a:t>
            </a:r>
          </a:p>
          <a:p>
            <a:pPr>
              <a:lnSpc>
                <a:spcPts val="2200"/>
              </a:lnSpc>
            </a:pPr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FEE85D7-5E2E-4516-A95D-D4BE5EE1AF7D}"/>
              </a:ext>
            </a:extLst>
          </p:cNvPr>
          <p:cNvCxnSpPr>
            <a:stCxn id="21" idx="3"/>
            <a:endCxn id="52" idx="1"/>
          </p:cNvCxnSpPr>
          <p:nvPr/>
        </p:nvCxnSpPr>
        <p:spPr>
          <a:xfrm flipV="1">
            <a:off x="3882911" y="778305"/>
            <a:ext cx="1305975" cy="391538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690E09D6-5E32-40D2-BDBF-2831BD295266}"/>
              </a:ext>
            </a:extLst>
          </p:cNvPr>
          <p:cNvCxnSpPr>
            <a:cxnSpLocks/>
            <a:stCxn id="21" idx="3"/>
            <a:endCxn id="51" idx="1"/>
          </p:cNvCxnSpPr>
          <p:nvPr/>
        </p:nvCxnSpPr>
        <p:spPr>
          <a:xfrm>
            <a:off x="3882911" y="1169843"/>
            <a:ext cx="1417899" cy="449683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45294862-FCAE-4312-B2E8-3166CBD56CB9}"/>
              </a:ext>
            </a:extLst>
          </p:cNvPr>
          <p:cNvSpPr txBox="1"/>
          <p:nvPr/>
        </p:nvSpPr>
        <p:spPr>
          <a:xfrm>
            <a:off x="1008384" y="2748125"/>
            <a:ext cx="1571476" cy="849913"/>
          </a:xfrm>
          <a:prstGeom prst="rect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1400" dirty="0"/>
              <a:t> </a:t>
            </a:r>
            <a:r>
              <a:rPr lang="en-US" sz="1200" i="1" dirty="0"/>
              <a:t>Partition</a:t>
            </a:r>
            <a:endParaRPr lang="en-US" sz="1400" i="1" dirty="0"/>
          </a:p>
          <a:p>
            <a:pPr>
              <a:lnSpc>
                <a:spcPts val="2200"/>
              </a:lnSpc>
            </a:pPr>
            <a:r>
              <a:rPr lang="en-US" i="1" dirty="0"/>
              <a:t> </a:t>
            </a:r>
            <a:r>
              <a:rPr lang="en-US" sz="1200" i="1" dirty="0"/>
              <a:t>Placements</a:t>
            </a:r>
          </a:p>
          <a:p>
            <a:pPr>
              <a:lnSpc>
                <a:spcPts val="2200"/>
              </a:lnSpc>
            </a:pPr>
            <a:r>
              <a:rPr lang="en-US" sz="1200" i="1" dirty="0"/>
              <a:t>       </a:t>
            </a:r>
            <a:r>
              <a:rPr lang="en-US" sz="1200" b="1" i="1" dirty="0"/>
              <a:t>A</a:t>
            </a:r>
            <a:endParaRPr lang="en-US" b="1" i="1" dirty="0"/>
          </a:p>
          <a:p>
            <a:pPr>
              <a:lnSpc>
                <a:spcPts val="2200"/>
              </a:lnSpc>
            </a:pPr>
            <a:endParaRPr lang="en-US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33578D84-2326-4710-BFEE-A2DB2C1CF6BD}"/>
              </a:ext>
            </a:extLst>
          </p:cNvPr>
          <p:cNvSpPr txBox="1"/>
          <p:nvPr/>
        </p:nvSpPr>
        <p:spPr>
          <a:xfrm>
            <a:off x="5001943" y="2814389"/>
            <a:ext cx="1571476" cy="849913"/>
          </a:xfrm>
          <a:prstGeom prst="rect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1400" dirty="0"/>
              <a:t> </a:t>
            </a:r>
            <a:r>
              <a:rPr lang="en-US" sz="1200" i="1" dirty="0"/>
              <a:t>Partition</a:t>
            </a:r>
            <a:endParaRPr lang="en-US" sz="1400" i="1" dirty="0"/>
          </a:p>
          <a:p>
            <a:pPr>
              <a:lnSpc>
                <a:spcPts val="2200"/>
              </a:lnSpc>
            </a:pPr>
            <a:r>
              <a:rPr lang="en-US" i="1" dirty="0"/>
              <a:t> </a:t>
            </a:r>
            <a:r>
              <a:rPr lang="en-US" sz="1200" i="1" dirty="0"/>
              <a:t>Placements</a:t>
            </a:r>
          </a:p>
          <a:p>
            <a:pPr>
              <a:lnSpc>
                <a:spcPts val="2200"/>
              </a:lnSpc>
            </a:pPr>
            <a:r>
              <a:rPr lang="en-US" sz="1200" i="1" dirty="0"/>
              <a:t>       </a:t>
            </a:r>
            <a:r>
              <a:rPr lang="en-US" sz="1200" b="1" i="1" dirty="0"/>
              <a:t>B</a:t>
            </a:r>
            <a:endParaRPr lang="en-US" b="1" i="1" dirty="0"/>
          </a:p>
          <a:p>
            <a:pPr>
              <a:lnSpc>
                <a:spcPts val="2200"/>
              </a:lnSpc>
            </a:pPr>
            <a:endParaRPr lang="en-US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7F12FA76-6265-4A39-A270-3CCA9E78462F}"/>
              </a:ext>
            </a:extLst>
          </p:cNvPr>
          <p:cNvSpPr txBox="1"/>
          <p:nvPr/>
        </p:nvSpPr>
        <p:spPr>
          <a:xfrm>
            <a:off x="9131804" y="2839065"/>
            <a:ext cx="2364795" cy="1071744"/>
          </a:xfrm>
          <a:prstGeom prst="rect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1400" dirty="0"/>
              <a:t> </a:t>
            </a:r>
            <a:r>
              <a:rPr lang="en-US" sz="1200" i="1" dirty="0"/>
              <a:t>Partition</a:t>
            </a:r>
            <a:endParaRPr lang="en-US" sz="1400" i="1" dirty="0"/>
          </a:p>
          <a:p>
            <a:pPr>
              <a:lnSpc>
                <a:spcPts val="2200"/>
              </a:lnSpc>
            </a:pPr>
            <a:r>
              <a:rPr lang="en-US" i="1" dirty="0"/>
              <a:t> </a:t>
            </a:r>
            <a:r>
              <a:rPr lang="en-US" sz="1200" i="1" dirty="0"/>
              <a:t>Placements</a:t>
            </a:r>
          </a:p>
          <a:p>
            <a:pPr>
              <a:lnSpc>
                <a:spcPts val="2200"/>
              </a:lnSpc>
            </a:pPr>
            <a:r>
              <a:rPr lang="en-US" sz="1200" i="1" dirty="0"/>
              <a:t>       </a:t>
            </a:r>
            <a:r>
              <a:rPr lang="en-US" sz="1200" b="1" i="1" dirty="0"/>
              <a:t>C</a:t>
            </a:r>
            <a:endParaRPr lang="en-US" b="1" i="1" dirty="0"/>
          </a:p>
          <a:p>
            <a:pPr>
              <a:lnSpc>
                <a:spcPts val="2200"/>
              </a:lnSpc>
            </a:pPr>
            <a:endParaRPr lang="en-US" dirty="0"/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D3BD1701-A636-48C7-BF9C-1D97449CE931}"/>
              </a:ext>
            </a:extLst>
          </p:cNvPr>
          <p:cNvGrpSpPr/>
          <p:nvPr/>
        </p:nvGrpSpPr>
        <p:grpSpPr>
          <a:xfrm>
            <a:off x="1053790" y="4121675"/>
            <a:ext cx="1918233" cy="849913"/>
            <a:chOff x="4321783" y="2104749"/>
            <a:chExt cx="1918233" cy="849913"/>
          </a:xfrm>
        </p:grpSpPr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6232263D-4763-4EB9-A453-2D07DDC5632D}"/>
                </a:ext>
              </a:extLst>
            </p:cNvPr>
            <p:cNvSpPr txBox="1"/>
            <p:nvPr/>
          </p:nvSpPr>
          <p:spPr>
            <a:xfrm>
              <a:off x="4321783" y="2104749"/>
              <a:ext cx="1918233" cy="849913"/>
            </a:xfrm>
            <a:prstGeom prst="rect">
              <a:avLst/>
            </a:prstGeom>
            <a:noFill/>
            <a:ln w="2857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wrap="square" lIns="0" tIns="0" rIns="0" bIns="0" rtlCol="0">
              <a:noAutofit/>
            </a:bodyPr>
            <a:lstStyle/>
            <a:p>
              <a:pPr>
                <a:lnSpc>
                  <a:spcPts val="2200"/>
                </a:lnSpc>
              </a:pPr>
              <a:r>
                <a:rPr lang="en-US" sz="1200" i="1" dirty="0"/>
                <a:t> Column</a:t>
              </a:r>
            </a:p>
            <a:p>
              <a:pPr>
                <a:lnSpc>
                  <a:spcPts val="2200"/>
                </a:lnSpc>
              </a:pPr>
              <a:r>
                <a:rPr lang="en-US" sz="1200" i="1" dirty="0"/>
                <a:t> Placements</a:t>
              </a:r>
              <a:endParaRPr lang="en-US" sz="1600" i="1" dirty="0"/>
            </a:p>
            <a:p>
              <a:pPr>
                <a:lnSpc>
                  <a:spcPts val="2200"/>
                </a:lnSpc>
              </a:pPr>
              <a:r>
                <a:rPr lang="en-US" sz="1600" i="1" dirty="0"/>
                <a:t>      </a:t>
              </a:r>
              <a:r>
                <a:rPr lang="en-US" sz="1200" b="1" i="1" dirty="0"/>
                <a:t>A</a:t>
              </a:r>
              <a:endParaRPr lang="en-US" sz="1600" b="1" i="1" dirty="0"/>
            </a:p>
          </p:txBody>
        </p:sp>
        <p:sp>
          <p:nvSpPr>
            <p:cNvPr id="108" name="Rectangle: Rounded Corners 107">
              <a:extLst>
                <a:ext uri="{FF2B5EF4-FFF2-40B4-BE49-F238E27FC236}">
                  <a16:creationId xmlns:a16="http://schemas.microsoft.com/office/drawing/2014/main" id="{33C3C11C-7120-4D04-9D38-46A59AE44227}"/>
                </a:ext>
              </a:extLst>
            </p:cNvPr>
            <p:cNvSpPr/>
            <p:nvPr/>
          </p:nvSpPr>
          <p:spPr>
            <a:xfrm rot="5400000" flipV="1">
              <a:off x="5154347" y="2412949"/>
              <a:ext cx="372892" cy="145986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10" name="Rectangle: Rounded Corners 109">
              <a:extLst>
                <a:ext uri="{FF2B5EF4-FFF2-40B4-BE49-F238E27FC236}">
                  <a16:creationId xmlns:a16="http://schemas.microsoft.com/office/drawing/2014/main" id="{82644BD4-B90B-4BDA-9F77-69B6D47D3159}"/>
                </a:ext>
              </a:extLst>
            </p:cNvPr>
            <p:cNvSpPr/>
            <p:nvPr/>
          </p:nvSpPr>
          <p:spPr>
            <a:xfrm rot="5400000" flipV="1">
              <a:off x="5632699" y="2412949"/>
              <a:ext cx="372892" cy="145986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11" name="Rectangle: Rounded Corners 110">
              <a:extLst>
                <a:ext uri="{FF2B5EF4-FFF2-40B4-BE49-F238E27FC236}">
                  <a16:creationId xmlns:a16="http://schemas.microsoft.com/office/drawing/2014/main" id="{B23B7BA3-13DE-439B-AC01-8F399D025B64}"/>
                </a:ext>
              </a:extLst>
            </p:cNvPr>
            <p:cNvSpPr/>
            <p:nvPr/>
          </p:nvSpPr>
          <p:spPr>
            <a:xfrm rot="5400000" flipV="1">
              <a:off x="5876445" y="2412949"/>
              <a:ext cx="372892" cy="145986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D3D7642E-6CF8-4F84-A950-DBAFA132477F}"/>
              </a:ext>
            </a:extLst>
          </p:cNvPr>
          <p:cNvGrpSpPr/>
          <p:nvPr/>
        </p:nvGrpSpPr>
        <p:grpSpPr>
          <a:xfrm>
            <a:off x="5011386" y="4163263"/>
            <a:ext cx="1918233" cy="849913"/>
            <a:chOff x="4321783" y="2104749"/>
            <a:chExt cx="1918233" cy="849913"/>
          </a:xfrm>
        </p:grpSpPr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62568DC9-EFCD-4850-AD54-33BBB477D228}"/>
                </a:ext>
              </a:extLst>
            </p:cNvPr>
            <p:cNvSpPr txBox="1"/>
            <p:nvPr/>
          </p:nvSpPr>
          <p:spPr>
            <a:xfrm>
              <a:off x="4321783" y="2104749"/>
              <a:ext cx="1918233" cy="849913"/>
            </a:xfrm>
            <a:prstGeom prst="rect">
              <a:avLst/>
            </a:prstGeom>
            <a:noFill/>
            <a:ln w="2857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wrap="square" lIns="0" tIns="0" rIns="0" bIns="0" rtlCol="0">
              <a:noAutofit/>
            </a:bodyPr>
            <a:lstStyle/>
            <a:p>
              <a:pPr>
                <a:lnSpc>
                  <a:spcPts val="2200"/>
                </a:lnSpc>
              </a:pPr>
              <a:r>
                <a:rPr lang="en-US" sz="1200" i="1" dirty="0"/>
                <a:t> Column</a:t>
              </a:r>
            </a:p>
            <a:p>
              <a:pPr>
                <a:lnSpc>
                  <a:spcPts val="2200"/>
                </a:lnSpc>
              </a:pPr>
              <a:r>
                <a:rPr lang="en-US" sz="1200" i="1" dirty="0"/>
                <a:t> Placements</a:t>
              </a:r>
              <a:endParaRPr lang="en-US" sz="1600" i="1" dirty="0"/>
            </a:p>
            <a:p>
              <a:pPr>
                <a:lnSpc>
                  <a:spcPts val="2200"/>
                </a:lnSpc>
              </a:pPr>
              <a:r>
                <a:rPr lang="en-US" sz="1600" i="1" dirty="0"/>
                <a:t>      </a:t>
              </a:r>
              <a:r>
                <a:rPr lang="en-US" sz="1200" b="1" i="1" dirty="0"/>
                <a:t>B</a:t>
              </a:r>
              <a:endParaRPr lang="en-US" sz="1600" b="1" i="1" dirty="0"/>
            </a:p>
          </p:txBody>
        </p:sp>
        <p:sp>
          <p:nvSpPr>
            <p:cNvPr id="114" name="Rectangle: Rounded Corners 113">
              <a:extLst>
                <a:ext uri="{FF2B5EF4-FFF2-40B4-BE49-F238E27FC236}">
                  <a16:creationId xmlns:a16="http://schemas.microsoft.com/office/drawing/2014/main" id="{9C393772-3192-4EEE-8E3F-2F8E54C26111}"/>
                </a:ext>
              </a:extLst>
            </p:cNvPr>
            <p:cNvSpPr/>
            <p:nvPr/>
          </p:nvSpPr>
          <p:spPr>
            <a:xfrm rot="5400000" flipV="1">
              <a:off x="5154347" y="2412949"/>
              <a:ext cx="372892" cy="145986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17" name="Rectangle: Rounded Corners 116">
              <a:extLst>
                <a:ext uri="{FF2B5EF4-FFF2-40B4-BE49-F238E27FC236}">
                  <a16:creationId xmlns:a16="http://schemas.microsoft.com/office/drawing/2014/main" id="{7720123E-08EF-4268-8F85-C4AC3CBDD4FF}"/>
                </a:ext>
              </a:extLst>
            </p:cNvPr>
            <p:cNvSpPr/>
            <p:nvPr/>
          </p:nvSpPr>
          <p:spPr>
            <a:xfrm rot="5400000" flipV="1">
              <a:off x="5876445" y="2412949"/>
              <a:ext cx="372892" cy="145986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5AEE47E5-1637-4B72-9E02-8F8ED71BEE2F}"/>
              </a:ext>
            </a:extLst>
          </p:cNvPr>
          <p:cNvGrpSpPr/>
          <p:nvPr/>
        </p:nvGrpSpPr>
        <p:grpSpPr>
          <a:xfrm>
            <a:off x="9131805" y="4163263"/>
            <a:ext cx="1918233" cy="849913"/>
            <a:chOff x="4321783" y="2104749"/>
            <a:chExt cx="1918233" cy="849913"/>
          </a:xfrm>
        </p:grpSpPr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C3ACC128-4831-48CE-8B38-4A9FE45A7E4A}"/>
                </a:ext>
              </a:extLst>
            </p:cNvPr>
            <p:cNvSpPr txBox="1"/>
            <p:nvPr/>
          </p:nvSpPr>
          <p:spPr>
            <a:xfrm>
              <a:off x="4321783" y="2104749"/>
              <a:ext cx="1918233" cy="849913"/>
            </a:xfrm>
            <a:prstGeom prst="rect">
              <a:avLst/>
            </a:prstGeom>
            <a:noFill/>
            <a:ln w="2857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wrap="square" lIns="0" tIns="0" rIns="0" bIns="0" rtlCol="0">
              <a:noAutofit/>
            </a:bodyPr>
            <a:lstStyle/>
            <a:p>
              <a:pPr>
                <a:lnSpc>
                  <a:spcPts val="2200"/>
                </a:lnSpc>
              </a:pPr>
              <a:r>
                <a:rPr lang="en-US" sz="1200" i="1" dirty="0"/>
                <a:t> Column</a:t>
              </a:r>
            </a:p>
            <a:p>
              <a:pPr>
                <a:lnSpc>
                  <a:spcPts val="2200"/>
                </a:lnSpc>
              </a:pPr>
              <a:r>
                <a:rPr lang="en-US" sz="1200" i="1" dirty="0"/>
                <a:t> Placements</a:t>
              </a:r>
              <a:endParaRPr lang="en-US" sz="1600" i="1" dirty="0"/>
            </a:p>
            <a:p>
              <a:pPr>
                <a:lnSpc>
                  <a:spcPts val="2200"/>
                </a:lnSpc>
              </a:pPr>
              <a:r>
                <a:rPr lang="en-US" sz="1600" i="1" dirty="0"/>
                <a:t>      </a:t>
              </a:r>
              <a:r>
                <a:rPr lang="en-US" sz="1200" b="1" i="1" dirty="0"/>
                <a:t>C</a:t>
              </a:r>
              <a:endParaRPr lang="en-US" sz="1600" b="1" i="1" dirty="0"/>
            </a:p>
          </p:txBody>
        </p:sp>
        <p:sp>
          <p:nvSpPr>
            <p:cNvPr id="120" name="Rectangle: Rounded Corners 119">
              <a:extLst>
                <a:ext uri="{FF2B5EF4-FFF2-40B4-BE49-F238E27FC236}">
                  <a16:creationId xmlns:a16="http://schemas.microsoft.com/office/drawing/2014/main" id="{C0901DE6-5A60-480D-8003-A401B477377E}"/>
                </a:ext>
              </a:extLst>
            </p:cNvPr>
            <p:cNvSpPr/>
            <p:nvPr/>
          </p:nvSpPr>
          <p:spPr>
            <a:xfrm rot="5400000" flipV="1">
              <a:off x="5154347" y="2412949"/>
              <a:ext cx="372892" cy="145986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21" name="Rectangle: Rounded Corners 120">
              <a:extLst>
                <a:ext uri="{FF2B5EF4-FFF2-40B4-BE49-F238E27FC236}">
                  <a16:creationId xmlns:a16="http://schemas.microsoft.com/office/drawing/2014/main" id="{7173279C-A948-4350-AB88-FAC3E91DAFDE}"/>
                </a:ext>
              </a:extLst>
            </p:cNvPr>
            <p:cNvSpPr/>
            <p:nvPr/>
          </p:nvSpPr>
          <p:spPr>
            <a:xfrm rot="5400000" flipV="1">
              <a:off x="5390971" y="2412949"/>
              <a:ext cx="372892" cy="145986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23" name="Rectangle: Rounded Corners 122">
              <a:extLst>
                <a:ext uri="{FF2B5EF4-FFF2-40B4-BE49-F238E27FC236}">
                  <a16:creationId xmlns:a16="http://schemas.microsoft.com/office/drawing/2014/main" id="{65C2EA43-05F2-4BCA-BAA7-18E08CBBF290}"/>
                </a:ext>
              </a:extLst>
            </p:cNvPr>
            <p:cNvSpPr/>
            <p:nvPr/>
          </p:nvSpPr>
          <p:spPr>
            <a:xfrm rot="5400000" flipV="1">
              <a:off x="5876445" y="2412949"/>
              <a:ext cx="372892" cy="145986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5425EB3-24F2-4311-AEC5-D3DFDA773941}"/>
              </a:ext>
            </a:extLst>
          </p:cNvPr>
          <p:cNvCxnSpPr>
            <a:cxnSpLocks/>
            <a:endCxn id="78" idx="0"/>
          </p:cNvCxnSpPr>
          <p:nvPr/>
        </p:nvCxnSpPr>
        <p:spPr>
          <a:xfrm flipH="1">
            <a:off x="1794122" y="1374611"/>
            <a:ext cx="1781598" cy="137351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6953CBBF-75CD-4215-8F80-314A48239D75}"/>
              </a:ext>
            </a:extLst>
          </p:cNvPr>
          <p:cNvCxnSpPr>
            <a:cxnSpLocks/>
          </p:cNvCxnSpPr>
          <p:nvPr/>
        </p:nvCxnSpPr>
        <p:spPr>
          <a:xfrm flipH="1">
            <a:off x="2520929" y="1374611"/>
            <a:ext cx="1054792" cy="275546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19AE7B0D-0844-474B-A096-BDDAA0EE69F9}"/>
              </a:ext>
            </a:extLst>
          </p:cNvPr>
          <p:cNvCxnSpPr>
            <a:cxnSpLocks/>
            <a:stCxn id="21" idx="2"/>
            <a:endCxn id="113" idx="1"/>
          </p:cNvCxnSpPr>
          <p:nvPr/>
        </p:nvCxnSpPr>
        <p:spPr>
          <a:xfrm>
            <a:off x="3558875" y="1374611"/>
            <a:ext cx="1452511" cy="321360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10B7580E-BF03-4216-BBB8-615A0C2394E7}"/>
              </a:ext>
            </a:extLst>
          </p:cNvPr>
          <p:cNvCxnSpPr>
            <a:cxnSpLocks/>
          </p:cNvCxnSpPr>
          <p:nvPr/>
        </p:nvCxnSpPr>
        <p:spPr>
          <a:xfrm>
            <a:off x="3575720" y="1374611"/>
            <a:ext cx="1613166" cy="143977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4F856FF6-92B8-43BB-83EA-FD72D31FFC3D}"/>
              </a:ext>
            </a:extLst>
          </p:cNvPr>
          <p:cNvCxnSpPr>
            <a:cxnSpLocks/>
            <a:stCxn id="21" idx="2"/>
            <a:endCxn id="102" idx="1"/>
          </p:cNvCxnSpPr>
          <p:nvPr/>
        </p:nvCxnSpPr>
        <p:spPr>
          <a:xfrm>
            <a:off x="3558875" y="1374611"/>
            <a:ext cx="5572929" cy="20003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AEE5DE80-8C4A-4ABB-870C-50F19B525059}"/>
              </a:ext>
            </a:extLst>
          </p:cNvPr>
          <p:cNvCxnSpPr>
            <a:cxnSpLocks/>
          </p:cNvCxnSpPr>
          <p:nvPr/>
        </p:nvCxnSpPr>
        <p:spPr>
          <a:xfrm>
            <a:off x="3575720" y="1374611"/>
            <a:ext cx="5852230" cy="278865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Group 83">
            <a:extLst>
              <a:ext uri="{FF2B5EF4-FFF2-40B4-BE49-F238E27FC236}">
                <a16:creationId xmlns:a16="http://schemas.microsoft.com/office/drawing/2014/main" id="{D2D06EA4-96B1-4853-9BEC-3DF2B88FF11E}"/>
              </a:ext>
            </a:extLst>
          </p:cNvPr>
          <p:cNvGrpSpPr/>
          <p:nvPr/>
        </p:nvGrpSpPr>
        <p:grpSpPr>
          <a:xfrm>
            <a:off x="2018647" y="3188048"/>
            <a:ext cx="433309" cy="298115"/>
            <a:chOff x="510370" y="1618716"/>
            <a:chExt cx="433309" cy="298115"/>
          </a:xfrm>
        </p:grpSpPr>
        <p:sp>
          <p:nvSpPr>
            <p:cNvPr id="86" name="Rectangle: Rounded Corners 85">
              <a:extLst>
                <a:ext uri="{FF2B5EF4-FFF2-40B4-BE49-F238E27FC236}">
                  <a16:creationId xmlns:a16="http://schemas.microsoft.com/office/drawing/2014/main" id="{33D3DA9A-C680-44FD-A175-FD5CE4773256}"/>
                </a:ext>
              </a:extLst>
            </p:cNvPr>
            <p:cNvSpPr/>
            <p:nvPr/>
          </p:nvSpPr>
          <p:spPr>
            <a:xfrm>
              <a:off x="510370" y="1618716"/>
              <a:ext cx="433309" cy="298115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90" name="Rectangle: Rounded Corners 89">
              <a:extLst>
                <a:ext uri="{FF2B5EF4-FFF2-40B4-BE49-F238E27FC236}">
                  <a16:creationId xmlns:a16="http://schemas.microsoft.com/office/drawing/2014/main" id="{9E3728CD-CCC7-465D-B51D-6DA2A2581222}"/>
                </a:ext>
              </a:extLst>
            </p:cNvPr>
            <p:cNvSpPr/>
            <p:nvPr/>
          </p:nvSpPr>
          <p:spPr>
            <a:xfrm flipV="1">
              <a:off x="551384" y="1828899"/>
              <a:ext cx="349344" cy="45719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1B15CEE0-783B-4234-9065-2F3E83DDCF5C}"/>
              </a:ext>
            </a:extLst>
          </p:cNvPr>
          <p:cNvGrpSpPr/>
          <p:nvPr/>
        </p:nvGrpSpPr>
        <p:grpSpPr>
          <a:xfrm>
            <a:off x="2010893" y="2805458"/>
            <a:ext cx="433309" cy="298115"/>
            <a:chOff x="510370" y="1618716"/>
            <a:chExt cx="433309" cy="298115"/>
          </a:xfrm>
        </p:grpSpPr>
        <p:sp>
          <p:nvSpPr>
            <p:cNvPr id="92" name="Rectangle: Rounded Corners 91">
              <a:extLst>
                <a:ext uri="{FF2B5EF4-FFF2-40B4-BE49-F238E27FC236}">
                  <a16:creationId xmlns:a16="http://schemas.microsoft.com/office/drawing/2014/main" id="{5F0F0A66-A4E7-4F50-A4E4-614540D9B3BD}"/>
                </a:ext>
              </a:extLst>
            </p:cNvPr>
            <p:cNvSpPr/>
            <p:nvPr/>
          </p:nvSpPr>
          <p:spPr>
            <a:xfrm>
              <a:off x="510370" y="1618716"/>
              <a:ext cx="433309" cy="298115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93" name="Rectangle: Rounded Corners 92">
              <a:extLst>
                <a:ext uri="{FF2B5EF4-FFF2-40B4-BE49-F238E27FC236}">
                  <a16:creationId xmlns:a16="http://schemas.microsoft.com/office/drawing/2014/main" id="{DF3E3A00-A79A-4AE8-93C2-D1371738D1DA}"/>
                </a:ext>
              </a:extLst>
            </p:cNvPr>
            <p:cNvSpPr/>
            <p:nvPr/>
          </p:nvSpPr>
          <p:spPr>
            <a:xfrm flipV="1">
              <a:off x="551384" y="1664717"/>
              <a:ext cx="349344" cy="45719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8D3C5A4F-CBB8-4DD0-89EA-2F7C8A64B5BD}"/>
              </a:ext>
            </a:extLst>
          </p:cNvPr>
          <p:cNvGrpSpPr/>
          <p:nvPr/>
        </p:nvGrpSpPr>
        <p:grpSpPr>
          <a:xfrm>
            <a:off x="6030396" y="3090742"/>
            <a:ext cx="433309" cy="298115"/>
            <a:chOff x="510370" y="1618716"/>
            <a:chExt cx="433309" cy="298115"/>
          </a:xfrm>
        </p:grpSpPr>
        <p:sp>
          <p:nvSpPr>
            <p:cNvPr id="100" name="Rectangle: Rounded Corners 99">
              <a:extLst>
                <a:ext uri="{FF2B5EF4-FFF2-40B4-BE49-F238E27FC236}">
                  <a16:creationId xmlns:a16="http://schemas.microsoft.com/office/drawing/2014/main" id="{4BF5DEB5-354A-4F06-BA82-C7E7BF3D49E0}"/>
                </a:ext>
              </a:extLst>
            </p:cNvPr>
            <p:cNvSpPr/>
            <p:nvPr/>
          </p:nvSpPr>
          <p:spPr>
            <a:xfrm>
              <a:off x="510370" y="1618716"/>
              <a:ext cx="433309" cy="298115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15" name="Rectangle: Rounded Corners 114">
              <a:extLst>
                <a:ext uri="{FF2B5EF4-FFF2-40B4-BE49-F238E27FC236}">
                  <a16:creationId xmlns:a16="http://schemas.microsoft.com/office/drawing/2014/main" id="{584F1F36-A5BD-4D4B-8263-F8A766D04413}"/>
                </a:ext>
              </a:extLst>
            </p:cNvPr>
            <p:cNvSpPr/>
            <p:nvPr/>
          </p:nvSpPr>
          <p:spPr>
            <a:xfrm flipV="1">
              <a:off x="551384" y="1746808"/>
              <a:ext cx="349344" cy="45719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65E3E2C7-58F4-445B-B522-1E6E8C0D46EC}"/>
              </a:ext>
            </a:extLst>
          </p:cNvPr>
          <p:cNvGrpSpPr/>
          <p:nvPr/>
        </p:nvGrpSpPr>
        <p:grpSpPr>
          <a:xfrm>
            <a:off x="10245620" y="2897178"/>
            <a:ext cx="433309" cy="298115"/>
            <a:chOff x="510370" y="1618716"/>
            <a:chExt cx="433309" cy="298115"/>
          </a:xfrm>
        </p:grpSpPr>
        <p:sp>
          <p:nvSpPr>
            <p:cNvPr id="124" name="Rectangle: Rounded Corners 123">
              <a:extLst>
                <a:ext uri="{FF2B5EF4-FFF2-40B4-BE49-F238E27FC236}">
                  <a16:creationId xmlns:a16="http://schemas.microsoft.com/office/drawing/2014/main" id="{41932E87-2C24-4185-AC9D-4FCFA66D542B}"/>
                </a:ext>
              </a:extLst>
            </p:cNvPr>
            <p:cNvSpPr/>
            <p:nvPr/>
          </p:nvSpPr>
          <p:spPr>
            <a:xfrm>
              <a:off x="510370" y="1618716"/>
              <a:ext cx="433309" cy="298115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25" name="Rectangle: Rounded Corners 124">
              <a:extLst>
                <a:ext uri="{FF2B5EF4-FFF2-40B4-BE49-F238E27FC236}">
                  <a16:creationId xmlns:a16="http://schemas.microsoft.com/office/drawing/2014/main" id="{1CC14996-6DDB-40B9-9CCE-14C7A4C9EADB}"/>
                </a:ext>
              </a:extLst>
            </p:cNvPr>
            <p:cNvSpPr/>
            <p:nvPr/>
          </p:nvSpPr>
          <p:spPr>
            <a:xfrm flipV="1">
              <a:off x="551384" y="1664717"/>
              <a:ext cx="349344" cy="45719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4FF9BA5A-94C8-4414-809A-B2897EC5989D}"/>
              </a:ext>
            </a:extLst>
          </p:cNvPr>
          <p:cNvGrpSpPr/>
          <p:nvPr/>
        </p:nvGrpSpPr>
        <p:grpSpPr>
          <a:xfrm>
            <a:off x="10257266" y="3232029"/>
            <a:ext cx="433309" cy="298115"/>
            <a:chOff x="510370" y="1618716"/>
            <a:chExt cx="433309" cy="298115"/>
          </a:xfrm>
        </p:grpSpPr>
        <p:sp>
          <p:nvSpPr>
            <p:cNvPr id="130" name="Rectangle: Rounded Corners 129">
              <a:extLst>
                <a:ext uri="{FF2B5EF4-FFF2-40B4-BE49-F238E27FC236}">
                  <a16:creationId xmlns:a16="http://schemas.microsoft.com/office/drawing/2014/main" id="{7FB485D5-2465-4BF6-AC78-CA3C65D7AA32}"/>
                </a:ext>
              </a:extLst>
            </p:cNvPr>
            <p:cNvSpPr/>
            <p:nvPr/>
          </p:nvSpPr>
          <p:spPr>
            <a:xfrm>
              <a:off x="510370" y="1618716"/>
              <a:ext cx="433309" cy="298115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32" name="Rectangle: Rounded Corners 131">
              <a:extLst>
                <a:ext uri="{FF2B5EF4-FFF2-40B4-BE49-F238E27FC236}">
                  <a16:creationId xmlns:a16="http://schemas.microsoft.com/office/drawing/2014/main" id="{81C26C53-B723-4CFB-A84B-0C761A4EB4F8}"/>
                </a:ext>
              </a:extLst>
            </p:cNvPr>
            <p:cNvSpPr/>
            <p:nvPr/>
          </p:nvSpPr>
          <p:spPr>
            <a:xfrm flipV="1">
              <a:off x="551384" y="1746808"/>
              <a:ext cx="349344" cy="45719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5CE5721F-CCE9-4588-8BA7-38741CFEAFC4}"/>
              </a:ext>
            </a:extLst>
          </p:cNvPr>
          <p:cNvGrpSpPr/>
          <p:nvPr/>
        </p:nvGrpSpPr>
        <p:grpSpPr>
          <a:xfrm>
            <a:off x="10257266" y="3589864"/>
            <a:ext cx="433309" cy="298115"/>
            <a:chOff x="510370" y="1618716"/>
            <a:chExt cx="433309" cy="298115"/>
          </a:xfrm>
        </p:grpSpPr>
        <p:sp>
          <p:nvSpPr>
            <p:cNvPr id="139" name="Rectangle: Rounded Corners 138">
              <a:extLst>
                <a:ext uri="{FF2B5EF4-FFF2-40B4-BE49-F238E27FC236}">
                  <a16:creationId xmlns:a16="http://schemas.microsoft.com/office/drawing/2014/main" id="{54B3B6DD-E7AD-42F7-8418-0600DC1D78C8}"/>
                </a:ext>
              </a:extLst>
            </p:cNvPr>
            <p:cNvSpPr/>
            <p:nvPr/>
          </p:nvSpPr>
          <p:spPr>
            <a:xfrm>
              <a:off x="510370" y="1618716"/>
              <a:ext cx="433309" cy="298115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42" name="Rectangle: Rounded Corners 141">
              <a:extLst>
                <a:ext uri="{FF2B5EF4-FFF2-40B4-BE49-F238E27FC236}">
                  <a16:creationId xmlns:a16="http://schemas.microsoft.com/office/drawing/2014/main" id="{E48DFC8B-9D0C-4775-B9D3-31434A820B44}"/>
                </a:ext>
              </a:extLst>
            </p:cNvPr>
            <p:cNvSpPr/>
            <p:nvPr/>
          </p:nvSpPr>
          <p:spPr>
            <a:xfrm flipV="1">
              <a:off x="551384" y="1828899"/>
              <a:ext cx="349344" cy="45719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</p:spTree>
    <p:extLst>
      <p:ext uri="{BB962C8B-B14F-4D97-AF65-F5344CB8AC3E}">
        <p14:creationId xmlns:p14="http://schemas.microsoft.com/office/powerpoint/2010/main" val="2962554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0EE476-17AC-4250-9B66-53F3A95B5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GB"/>
              <a:t>University of Basel</a:t>
            </a:r>
          </a:p>
          <a:p>
            <a:pPr algn="r"/>
            <a:endParaRPr lang="de-CH" dirty="0"/>
          </a:p>
        </p:txBody>
      </p:sp>
      <p:sp>
        <p:nvSpPr>
          <p:cNvPr id="8" name="Datumsplatzhalter 2">
            <a:extLst>
              <a:ext uri="{FF2B5EF4-FFF2-40B4-BE49-F238E27FC236}">
                <a16:creationId xmlns:a16="http://schemas.microsoft.com/office/drawing/2014/main" id="{E3D230CB-3466-4803-A244-8F3BB3C277B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4800" y="6524626"/>
            <a:ext cx="3096904" cy="180000"/>
          </a:xfrm>
        </p:spPr>
        <p:txBody>
          <a:bodyPr/>
          <a:lstStyle/>
          <a:p>
            <a:r>
              <a:rPr lang="de-DE" dirty="0" err="1"/>
              <a:t>Freshness</a:t>
            </a:r>
            <a:r>
              <a:rPr lang="de-DE" dirty="0"/>
              <a:t>-Aware Data Management in </a:t>
            </a:r>
            <a:r>
              <a:rPr lang="de-DE" dirty="0" err="1"/>
              <a:t>Polypheny</a:t>
            </a:r>
            <a:r>
              <a:rPr lang="de-DE" dirty="0"/>
              <a:t>-DB , Marc Hennemann, 05.11.2021</a:t>
            </a:r>
            <a:endParaRPr lang="en-GB" dirty="0"/>
          </a:p>
          <a:p>
            <a:endParaRPr lang="de-CH" dirty="0"/>
          </a:p>
        </p:txBody>
      </p:sp>
      <p:sp>
        <p:nvSpPr>
          <p:cNvPr id="10" name="Cylinder 9">
            <a:extLst>
              <a:ext uri="{FF2B5EF4-FFF2-40B4-BE49-F238E27FC236}">
                <a16:creationId xmlns:a16="http://schemas.microsoft.com/office/drawing/2014/main" id="{C6771C17-4587-4D1D-9AC3-93F4B3E9FF55}"/>
              </a:ext>
            </a:extLst>
          </p:cNvPr>
          <p:cNvSpPr/>
          <p:nvPr/>
        </p:nvSpPr>
        <p:spPr>
          <a:xfrm>
            <a:off x="1697377" y="5253902"/>
            <a:ext cx="717504" cy="93828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ylinder 10">
            <a:extLst>
              <a:ext uri="{FF2B5EF4-FFF2-40B4-BE49-F238E27FC236}">
                <a16:creationId xmlns:a16="http://schemas.microsoft.com/office/drawing/2014/main" id="{CEC1F2FB-785A-4030-8452-39806B0E2852}"/>
              </a:ext>
            </a:extLst>
          </p:cNvPr>
          <p:cNvSpPr/>
          <p:nvPr/>
        </p:nvSpPr>
        <p:spPr>
          <a:xfrm>
            <a:off x="5467273" y="5247439"/>
            <a:ext cx="717504" cy="93828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ylinder 11">
            <a:extLst>
              <a:ext uri="{FF2B5EF4-FFF2-40B4-BE49-F238E27FC236}">
                <a16:creationId xmlns:a16="http://schemas.microsoft.com/office/drawing/2014/main" id="{D8F3A8AC-C7C2-4D1D-9DEC-D82108349B6D}"/>
              </a:ext>
            </a:extLst>
          </p:cNvPr>
          <p:cNvSpPr/>
          <p:nvPr/>
        </p:nvSpPr>
        <p:spPr>
          <a:xfrm>
            <a:off x="9413360" y="5265630"/>
            <a:ext cx="717504" cy="93828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B490AE5-6953-498F-A09F-6997F044B0B8}"/>
              </a:ext>
            </a:extLst>
          </p:cNvPr>
          <p:cNvSpPr txBox="1"/>
          <p:nvPr/>
        </p:nvSpPr>
        <p:spPr>
          <a:xfrm>
            <a:off x="1708343" y="6227873"/>
            <a:ext cx="878477" cy="29644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1400" dirty="0"/>
              <a:t>Store 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561B46C-AECB-438B-9D73-40EA0DF59EAA}"/>
              </a:ext>
            </a:extLst>
          </p:cNvPr>
          <p:cNvSpPr txBox="1"/>
          <p:nvPr/>
        </p:nvSpPr>
        <p:spPr>
          <a:xfrm>
            <a:off x="9447580" y="6240974"/>
            <a:ext cx="1189724" cy="34538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1400" dirty="0"/>
              <a:t>Store 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89A6BF5-3299-4A8D-B854-34EC1FCB7F85}"/>
              </a:ext>
            </a:extLst>
          </p:cNvPr>
          <p:cNvSpPr txBox="1"/>
          <p:nvPr/>
        </p:nvSpPr>
        <p:spPr>
          <a:xfrm>
            <a:off x="5504782" y="6248414"/>
            <a:ext cx="1189724" cy="34538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1400" dirty="0"/>
              <a:t>Store B</a:t>
            </a:r>
          </a:p>
          <a:p>
            <a:pPr>
              <a:lnSpc>
                <a:spcPts val="2200"/>
              </a:lnSpc>
            </a:pPr>
            <a:endParaRPr lang="en-US" sz="140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D2DC757-5A6B-469D-A706-0258A55BAF82}"/>
              </a:ext>
            </a:extLst>
          </p:cNvPr>
          <p:cNvSpPr/>
          <p:nvPr/>
        </p:nvSpPr>
        <p:spPr>
          <a:xfrm>
            <a:off x="1915548" y="319633"/>
            <a:ext cx="7592859" cy="1733950"/>
          </a:xfrm>
          <a:prstGeom prst="rect">
            <a:avLst/>
          </a:prstGeom>
          <a:solidFill>
            <a:schemeClr val="accent1">
              <a:alpha val="50000"/>
            </a:schemeClr>
          </a:solidFill>
          <a:ln w="19050">
            <a:solidFill>
              <a:schemeClr val="tx1"/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9FBCFFA-4543-494A-8AE5-6C9CC8422B26}"/>
              </a:ext>
            </a:extLst>
          </p:cNvPr>
          <p:cNvGrpSpPr/>
          <p:nvPr/>
        </p:nvGrpSpPr>
        <p:grpSpPr>
          <a:xfrm>
            <a:off x="3234839" y="965075"/>
            <a:ext cx="648072" cy="409536"/>
            <a:chOff x="5226042" y="1349294"/>
            <a:chExt cx="648072" cy="409536"/>
          </a:xfrm>
        </p:grpSpPr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DC29DBF9-ACFF-4AB9-9DAD-D974BD305468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ACF2EF04-2F50-4644-854D-53AB69D7E1B6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952897AD-4229-4A55-975D-08DCF8E66ED1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961AAFEB-C2B3-4287-93A5-6403FF06F946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pic>
        <p:nvPicPr>
          <p:cNvPr id="76" name="Picture 75" descr="Logo&#10;&#10;Description automatically generated">
            <a:extLst>
              <a:ext uri="{FF2B5EF4-FFF2-40B4-BE49-F238E27FC236}">
                <a16:creationId xmlns:a16="http://schemas.microsoft.com/office/drawing/2014/main" id="{5CA3B8D8-310F-4C8E-AC24-4DA9DEC027B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6123" y="1344471"/>
            <a:ext cx="736512" cy="790453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C2F26D13-BA2A-4129-A819-AEF7AADE6C5C}"/>
              </a:ext>
            </a:extLst>
          </p:cNvPr>
          <p:cNvGrpSpPr/>
          <p:nvPr/>
        </p:nvGrpSpPr>
        <p:grpSpPr>
          <a:xfrm>
            <a:off x="5300810" y="1329403"/>
            <a:ext cx="1662341" cy="580245"/>
            <a:chOff x="5840843" y="1379404"/>
            <a:chExt cx="1662341" cy="580245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6420B196-8BBF-44A3-BA60-122775DCC4A3}"/>
                </a:ext>
              </a:extLst>
            </p:cNvPr>
            <p:cNvSpPr txBox="1"/>
            <p:nvPr/>
          </p:nvSpPr>
          <p:spPr>
            <a:xfrm>
              <a:off x="5840843" y="1379404"/>
              <a:ext cx="1662341" cy="580245"/>
            </a:xfrm>
            <a:prstGeom prst="rect">
              <a:avLst/>
            </a:prstGeom>
            <a:noFill/>
            <a:ln w="28575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wrap="square" lIns="0" tIns="0" rIns="0" bIns="0" rtlCol="0">
              <a:noAutofit/>
            </a:bodyPr>
            <a:lstStyle/>
            <a:p>
              <a:pPr>
                <a:lnSpc>
                  <a:spcPts val="2200"/>
                </a:lnSpc>
              </a:pPr>
              <a:r>
                <a:rPr lang="en-US" sz="1400" dirty="0"/>
                <a:t> Partitions</a:t>
              </a:r>
              <a:endParaRPr lang="en-US" dirty="0"/>
            </a:p>
            <a:p>
              <a:pPr>
                <a:lnSpc>
                  <a:spcPts val="2200"/>
                </a:lnSpc>
              </a:pPr>
              <a:endParaRPr lang="en-US" dirty="0"/>
            </a:p>
          </p:txBody>
        </p:sp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4CCA7AE6-9336-40E2-B2DE-D5672F1FF886}"/>
                </a:ext>
              </a:extLst>
            </p:cNvPr>
            <p:cNvSpPr/>
            <p:nvPr/>
          </p:nvSpPr>
          <p:spPr>
            <a:xfrm flipV="1">
              <a:off x="6835301" y="17896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864AA9B0-3D3A-41A1-938F-AD987D6B8756}"/>
                </a:ext>
              </a:extLst>
            </p:cNvPr>
            <p:cNvSpPr/>
            <p:nvPr/>
          </p:nvSpPr>
          <p:spPr>
            <a:xfrm flipV="1">
              <a:off x="6835301" y="146356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86015437-BB0C-4D98-B1C6-4958ACAD35FE}"/>
                </a:ext>
              </a:extLst>
            </p:cNvPr>
            <p:cNvSpPr/>
            <p:nvPr/>
          </p:nvSpPr>
          <p:spPr>
            <a:xfrm flipV="1">
              <a:off x="6835301" y="1626634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4F9986C4-ABE8-45C0-9F36-DBEB2C22CC26}"/>
              </a:ext>
            </a:extLst>
          </p:cNvPr>
          <p:cNvGrpSpPr/>
          <p:nvPr/>
        </p:nvGrpSpPr>
        <p:grpSpPr>
          <a:xfrm>
            <a:off x="5188886" y="488182"/>
            <a:ext cx="1918233" cy="580245"/>
            <a:chOff x="4321783" y="2104749"/>
            <a:chExt cx="1918233" cy="580245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A49A0E89-F639-4EE6-BE59-9F814B0C2F82}"/>
                </a:ext>
              </a:extLst>
            </p:cNvPr>
            <p:cNvSpPr txBox="1"/>
            <p:nvPr/>
          </p:nvSpPr>
          <p:spPr>
            <a:xfrm>
              <a:off x="4321783" y="2104749"/>
              <a:ext cx="1918233" cy="580245"/>
            </a:xfrm>
            <a:prstGeom prst="rect">
              <a:avLst/>
            </a:prstGeom>
            <a:noFill/>
            <a:ln w="2857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wrap="square" lIns="0" tIns="0" rIns="0" bIns="0" rtlCol="0">
              <a:noAutofit/>
            </a:bodyPr>
            <a:lstStyle/>
            <a:p>
              <a:pPr>
                <a:lnSpc>
                  <a:spcPts val="2200"/>
                </a:lnSpc>
              </a:pPr>
              <a:r>
                <a:rPr lang="en-US" sz="1400" dirty="0"/>
                <a:t> Columns</a:t>
              </a:r>
              <a:endParaRPr lang="en-US" dirty="0"/>
            </a:p>
            <a:p>
              <a:pPr>
                <a:lnSpc>
                  <a:spcPts val="2200"/>
                </a:lnSpc>
              </a:pPr>
              <a:endParaRPr lang="en-US" dirty="0"/>
            </a:p>
          </p:txBody>
        </p:sp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1AAC5615-1090-40F6-A12A-73EE0FACB7E9}"/>
                </a:ext>
              </a:extLst>
            </p:cNvPr>
            <p:cNvSpPr/>
            <p:nvPr/>
          </p:nvSpPr>
          <p:spPr>
            <a:xfrm rot="5400000" flipV="1">
              <a:off x="5114511" y="2321878"/>
              <a:ext cx="372892" cy="145986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61" name="Rectangle: Rounded Corners 60">
              <a:extLst>
                <a:ext uri="{FF2B5EF4-FFF2-40B4-BE49-F238E27FC236}">
                  <a16:creationId xmlns:a16="http://schemas.microsoft.com/office/drawing/2014/main" id="{C5A2C059-15BC-4A16-8E34-F97032E0FE15}"/>
                </a:ext>
              </a:extLst>
            </p:cNvPr>
            <p:cNvSpPr/>
            <p:nvPr/>
          </p:nvSpPr>
          <p:spPr>
            <a:xfrm rot="5400000" flipV="1">
              <a:off x="5351135" y="2321878"/>
              <a:ext cx="372892" cy="145986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62" name="Rectangle: Rounded Corners 61">
              <a:extLst>
                <a:ext uri="{FF2B5EF4-FFF2-40B4-BE49-F238E27FC236}">
                  <a16:creationId xmlns:a16="http://schemas.microsoft.com/office/drawing/2014/main" id="{CA1F205C-47A6-4EFF-ACE4-2424F2D0196C}"/>
                </a:ext>
              </a:extLst>
            </p:cNvPr>
            <p:cNvSpPr/>
            <p:nvPr/>
          </p:nvSpPr>
          <p:spPr>
            <a:xfrm rot="5400000" flipV="1">
              <a:off x="5592863" y="2321878"/>
              <a:ext cx="372892" cy="145986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63" name="Rectangle: Rounded Corners 62">
              <a:extLst>
                <a:ext uri="{FF2B5EF4-FFF2-40B4-BE49-F238E27FC236}">
                  <a16:creationId xmlns:a16="http://schemas.microsoft.com/office/drawing/2014/main" id="{ADAB2868-D8F6-476C-AFE7-634CDBA60A42}"/>
                </a:ext>
              </a:extLst>
            </p:cNvPr>
            <p:cNvSpPr/>
            <p:nvPr/>
          </p:nvSpPr>
          <p:spPr>
            <a:xfrm rot="5400000" flipV="1">
              <a:off x="5836609" y="2321878"/>
              <a:ext cx="372892" cy="145986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450B1059-6CCC-41E9-8049-8B59648611CA}"/>
              </a:ext>
            </a:extLst>
          </p:cNvPr>
          <p:cNvSpPr txBox="1"/>
          <p:nvPr/>
        </p:nvSpPr>
        <p:spPr>
          <a:xfrm>
            <a:off x="2530517" y="1049130"/>
            <a:ext cx="1189724" cy="34538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i="1" dirty="0"/>
              <a:t>Table:</a:t>
            </a:r>
          </a:p>
          <a:p>
            <a:pPr>
              <a:lnSpc>
                <a:spcPts val="2200"/>
              </a:lnSpc>
            </a:pPr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FEE85D7-5E2E-4516-A95D-D4BE5EE1AF7D}"/>
              </a:ext>
            </a:extLst>
          </p:cNvPr>
          <p:cNvCxnSpPr>
            <a:stCxn id="21" idx="3"/>
            <a:endCxn id="52" idx="1"/>
          </p:cNvCxnSpPr>
          <p:nvPr/>
        </p:nvCxnSpPr>
        <p:spPr>
          <a:xfrm flipV="1">
            <a:off x="3882911" y="778305"/>
            <a:ext cx="1305975" cy="391538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690E09D6-5E32-40D2-BDBF-2831BD295266}"/>
              </a:ext>
            </a:extLst>
          </p:cNvPr>
          <p:cNvCxnSpPr>
            <a:cxnSpLocks/>
            <a:stCxn id="21" idx="3"/>
            <a:endCxn id="51" idx="1"/>
          </p:cNvCxnSpPr>
          <p:nvPr/>
        </p:nvCxnSpPr>
        <p:spPr>
          <a:xfrm>
            <a:off x="3882911" y="1169843"/>
            <a:ext cx="1417899" cy="449683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45294862-FCAE-4312-B2E8-3166CBD56CB9}"/>
              </a:ext>
            </a:extLst>
          </p:cNvPr>
          <p:cNvSpPr txBox="1"/>
          <p:nvPr/>
        </p:nvSpPr>
        <p:spPr>
          <a:xfrm>
            <a:off x="1008384" y="2748125"/>
            <a:ext cx="1571476" cy="849913"/>
          </a:xfrm>
          <a:prstGeom prst="rect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1400" dirty="0"/>
              <a:t> </a:t>
            </a:r>
            <a:r>
              <a:rPr lang="en-US" sz="1200" i="1" dirty="0"/>
              <a:t>Partition</a:t>
            </a:r>
            <a:endParaRPr lang="en-US" sz="1400" i="1" dirty="0"/>
          </a:p>
          <a:p>
            <a:pPr>
              <a:lnSpc>
                <a:spcPts val="2200"/>
              </a:lnSpc>
            </a:pPr>
            <a:r>
              <a:rPr lang="en-US" i="1" dirty="0"/>
              <a:t> </a:t>
            </a:r>
            <a:r>
              <a:rPr lang="en-US" sz="1200" i="1" dirty="0"/>
              <a:t>Placements</a:t>
            </a:r>
          </a:p>
          <a:p>
            <a:pPr>
              <a:lnSpc>
                <a:spcPts val="2200"/>
              </a:lnSpc>
            </a:pPr>
            <a:r>
              <a:rPr lang="en-US" sz="1200" i="1" dirty="0"/>
              <a:t>       </a:t>
            </a:r>
            <a:r>
              <a:rPr lang="en-US" sz="1200" b="1" i="1" dirty="0"/>
              <a:t>A</a:t>
            </a:r>
            <a:endParaRPr lang="en-US" b="1" i="1" dirty="0"/>
          </a:p>
          <a:p>
            <a:pPr>
              <a:lnSpc>
                <a:spcPts val="2200"/>
              </a:lnSpc>
            </a:pPr>
            <a:endParaRPr lang="en-US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33578D84-2326-4710-BFEE-A2DB2C1CF6BD}"/>
              </a:ext>
            </a:extLst>
          </p:cNvPr>
          <p:cNvSpPr txBox="1"/>
          <p:nvPr/>
        </p:nvSpPr>
        <p:spPr>
          <a:xfrm>
            <a:off x="5001943" y="2814389"/>
            <a:ext cx="1571476" cy="849913"/>
          </a:xfrm>
          <a:prstGeom prst="rect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1400" dirty="0"/>
              <a:t> </a:t>
            </a:r>
            <a:r>
              <a:rPr lang="en-US" sz="1200" i="1" dirty="0"/>
              <a:t>Partition</a:t>
            </a:r>
            <a:endParaRPr lang="en-US" sz="1400" i="1" dirty="0"/>
          </a:p>
          <a:p>
            <a:pPr>
              <a:lnSpc>
                <a:spcPts val="2200"/>
              </a:lnSpc>
            </a:pPr>
            <a:r>
              <a:rPr lang="en-US" i="1" dirty="0"/>
              <a:t> </a:t>
            </a:r>
            <a:r>
              <a:rPr lang="en-US" sz="1200" i="1" dirty="0"/>
              <a:t>Placements</a:t>
            </a:r>
          </a:p>
          <a:p>
            <a:pPr>
              <a:lnSpc>
                <a:spcPts val="2200"/>
              </a:lnSpc>
            </a:pPr>
            <a:r>
              <a:rPr lang="en-US" sz="1200" i="1" dirty="0"/>
              <a:t>       </a:t>
            </a:r>
            <a:r>
              <a:rPr lang="en-US" sz="1200" b="1" i="1" dirty="0"/>
              <a:t>B</a:t>
            </a:r>
            <a:endParaRPr lang="en-US" b="1" i="1" dirty="0"/>
          </a:p>
          <a:p>
            <a:pPr>
              <a:lnSpc>
                <a:spcPts val="2200"/>
              </a:lnSpc>
            </a:pPr>
            <a:endParaRPr lang="en-US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7F12FA76-6265-4A39-A270-3CCA9E78462F}"/>
              </a:ext>
            </a:extLst>
          </p:cNvPr>
          <p:cNvSpPr txBox="1"/>
          <p:nvPr/>
        </p:nvSpPr>
        <p:spPr>
          <a:xfrm>
            <a:off x="9131804" y="2839065"/>
            <a:ext cx="2364795" cy="1071744"/>
          </a:xfrm>
          <a:prstGeom prst="rect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1400" dirty="0"/>
              <a:t> </a:t>
            </a:r>
            <a:r>
              <a:rPr lang="en-US" sz="1200" i="1" dirty="0"/>
              <a:t>Partition</a:t>
            </a:r>
            <a:endParaRPr lang="en-US" sz="1400" i="1" dirty="0"/>
          </a:p>
          <a:p>
            <a:pPr>
              <a:lnSpc>
                <a:spcPts val="2200"/>
              </a:lnSpc>
            </a:pPr>
            <a:r>
              <a:rPr lang="en-US" i="1" dirty="0"/>
              <a:t> </a:t>
            </a:r>
            <a:r>
              <a:rPr lang="en-US" sz="1200" i="1" dirty="0"/>
              <a:t>Placements</a:t>
            </a:r>
          </a:p>
          <a:p>
            <a:pPr>
              <a:lnSpc>
                <a:spcPts val="2200"/>
              </a:lnSpc>
            </a:pPr>
            <a:r>
              <a:rPr lang="en-US" sz="1200" i="1" dirty="0"/>
              <a:t>       </a:t>
            </a:r>
            <a:r>
              <a:rPr lang="en-US" sz="1200" b="1" i="1" dirty="0"/>
              <a:t>C</a:t>
            </a:r>
            <a:endParaRPr lang="en-US" b="1" i="1" dirty="0"/>
          </a:p>
          <a:p>
            <a:pPr>
              <a:lnSpc>
                <a:spcPts val="2200"/>
              </a:lnSpc>
            </a:pPr>
            <a:endParaRPr lang="en-US" dirty="0"/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D3BD1701-A636-48C7-BF9C-1D97449CE931}"/>
              </a:ext>
            </a:extLst>
          </p:cNvPr>
          <p:cNvGrpSpPr/>
          <p:nvPr/>
        </p:nvGrpSpPr>
        <p:grpSpPr>
          <a:xfrm>
            <a:off x="1053790" y="4121675"/>
            <a:ext cx="1918233" cy="849913"/>
            <a:chOff x="4321783" y="2104749"/>
            <a:chExt cx="1918233" cy="849913"/>
          </a:xfrm>
        </p:grpSpPr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6232263D-4763-4EB9-A453-2D07DDC5632D}"/>
                </a:ext>
              </a:extLst>
            </p:cNvPr>
            <p:cNvSpPr txBox="1"/>
            <p:nvPr/>
          </p:nvSpPr>
          <p:spPr>
            <a:xfrm>
              <a:off x="4321783" y="2104749"/>
              <a:ext cx="1918233" cy="849913"/>
            </a:xfrm>
            <a:prstGeom prst="rect">
              <a:avLst/>
            </a:prstGeom>
            <a:noFill/>
            <a:ln w="2857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wrap="square" lIns="0" tIns="0" rIns="0" bIns="0" rtlCol="0">
              <a:noAutofit/>
            </a:bodyPr>
            <a:lstStyle/>
            <a:p>
              <a:pPr>
                <a:lnSpc>
                  <a:spcPts val="2200"/>
                </a:lnSpc>
              </a:pPr>
              <a:r>
                <a:rPr lang="en-US" sz="1200" i="1" dirty="0"/>
                <a:t> Column</a:t>
              </a:r>
            </a:p>
            <a:p>
              <a:pPr>
                <a:lnSpc>
                  <a:spcPts val="2200"/>
                </a:lnSpc>
              </a:pPr>
              <a:r>
                <a:rPr lang="en-US" sz="1200" i="1" dirty="0"/>
                <a:t> Placements</a:t>
              </a:r>
              <a:endParaRPr lang="en-US" sz="1600" i="1" dirty="0"/>
            </a:p>
            <a:p>
              <a:pPr>
                <a:lnSpc>
                  <a:spcPts val="2200"/>
                </a:lnSpc>
              </a:pPr>
              <a:r>
                <a:rPr lang="en-US" sz="1600" i="1" dirty="0"/>
                <a:t>      </a:t>
              </a:r>
              <a:r>
                <a:rPr lang="en-US" sz="1200" b="1" i="1" dirty="0"/>
                <a:t>A</a:t>
              </a:r>
              <a:endParaRPr lang="en-US" sz="1600" b="1" i="1" dirty="0"/>
            </a:p>
          </p:txBody>
        </p:sp>
        <p:sp>
          <p:nvSpPr>
            <p:cNvPr id="108" name="Rectangle: Rounded Corners 107">
              <a:extLst>
                <a:ext uri="{FF2B5EF4-FFF2-40B4-BE49-F238E27FC236}">
                  <a16:creationId xmlns:a16="http://schemas.microsoft.com/office/drawing/2014/main" id="{33C3C11C-7120-4D04-9D38-46A59AE44227}"/>
                </a:ext>
              </a:extLst>
            </p:cNvPr>
            <p:cNvSpPr/>
            <p:nvPr/>
          </p:nvSpPr>
          <p:spPr>
            <a:xfrm rot="5400000" flipV="1">
              <a:off x="5154347" y="2412949"/>
              <a:ext cx="372892" cy="145986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10" name="Rectangle: Rounded Corners 109">
              <a:extLst>
                <a:ext uri="{FF2B5EF4-FFF2-40B4-BE49-F238E27FC236}">
                  <a16:creationId xmlns:a16="http://schemas.microsoft.com/office/drawing/2014/main" id="{82644BD4-B90B-4BDA-9F77-69B6D47D3159}"/>
                </a:ext>
              </a:extLst>
            </p:cNvPr>
            <p:cNvSpPr/>
            <p:nvPr/>
          </p:nvSpPr>
          <p:spPr>
            <a:xfrm rot="5400000" flipV="1">
              <a:off x="5632699" y="2412949"/>
              <a:ext cx="372892" cy="145986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11" name="Rectangle: Rounded Corners 110">
              <a:extLst>
                <a:ext uri="{FF2B5EF4-FFF2-40B4-BE49-F238E27FC236}">
                  <a16:creationId xmlns:a16="http://schemas.microsoft.com/office/drawing/2014/main" id="{B23B7BA3-13DE-439B-AC01-8F399D025B64}"/>
                </a:ext>
              </a:extLst>
            </p:cNvPr>
            <p:cNvSpPr/>
            <p:nvPr/>
          </p:nvSpPr>
          <p:spPr>
            <a:xfrm rot="5400000" flipV="1">
              <a:off x="5876445" y="2412949"/>
              <a:ext cx="372892" cy="145986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D3D7642E-6CF8-4F84-A950-DBAFA132477F}"/>
              </a:ext>
            </a:extLst>
          </p:cNvPr>
          <p:cNvGrpSpPr/>
          <p:nvPr/>
        </p:nvGrpSpPr>
        <p:grpSpPr>
          <a:xfrm>
            <a:off x="5011386" y="4163263"/>
            <a:ext cx="1918233" cy="849913"/>
            <a:chOff x="4321783" y="2104749"/>
            <a:chExt cx="1918233" cy="849913"/>
          </a:xfrm>
        </p:grpSpPr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62568DC9-EFCD-4850-AD54-33BBB477D228}"/>
                </a:ext>
              </a:extLst>
            </p:cNvPr>
            <p:cNvSpPr txBox="1"/>
            <p:nvPr/>
          </p:nvSpPr>
          <p:spPr>
            <a:xfrm>
              <a:off x="4321783" y="2104749"/>
              <a:ext cx="1918233" cy="849913"/>
            </a:xfrm>
            <a:prstGeom prst="rect">
              <a:avLst/>
            </a:prstGeom>
            <a:noFill/>
            <a:ln w="2857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wrap="square" lIns="0" tIns="0" rIns="0" bIns="0" rtlCol="0">
              <a:noAutofit/>
            </a:bodyPr>
            <a:lstStyle/>
            <a:p>
              <a:pPr>
                <a:lnSpc>
                  <a:spcPts val="2200"/>
                </a:lnSpc>
              </a:pPr>
              <a:r>
                <a:rPr lang="en-US" sz="1200" i="1" dirty="0"/>
                <a:t> Column</a:t>
              </a:r>
            </a:p>
            <a:p>
              <a:pPr>
                <a:lnSpc>
                  <a:spcPts val="2200"/>
                </a:lnSpc>
              </a:pPr>
              <a:r>
                <a:rPr lang="en-US" sz="1200" i="1" dirty="0"/>
                <a:t> Placements</a:t>
              </a:r>
              <a:endParaRPr lang="en-US" sz="1600" i="1" dirty="0"/>
            </a:p>
            <a:p>
              <a:pPr>
                <a:lnSpc>
                  <a:spcPts val="2200"/>
                </a:lnSpc>
              </a:pPr>
              <a:r>
                <a:rPr lang="en-US" sz="1600" i="1" dirty="0"/>
                <a:t>      </a:t>
              </a:r>
              <a:r>
                <a:rPr lang="en-US" sz="1200" b="1" i="1" dirty="0"/>
                <a:t>B</a:t>
              </a:r>
              <a:endParaRPr lang="en-US" sz="1600" b="1" i="1" dirty="0"/>
            </a:p>
          </p:txBody>
        </p:sp>
        <p:sp>
          <p:nvSpPr>
            <p:cNvPr id="114" name="Rectangle: Rounded Corners 113">
              <a:extLst>
                <a:ext uri="{FF2B5EF4-FFF2-40B4-BE49-F238E27FC236}">
                  <a16:creationId xmlns:a16="http://schemas.microsoft.com/office/drawing/2014/main" id="{9C393772-3192-4EEE-8E3F-2F8E54C26111}"/>
                </a:ext>
              </a:extLst>
            </p:cNvPr>
            <p:cNvSpPr/>
            <p:nvPr/>
          </p:nvSpPr>
          <p:spPr>
            <a:xfrm rot="5400000" flipV="1">
              <a:off x="5154347" y="2412949"/>
              <a:ext cx="372892" cy="145986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17" name="Rectangle: Rounded Corners 116">
              <a:extLst>
                <a:ext uri="{FF2B5EF4-FFF2-40B4-BE49-F238E27FC236}">
                  <a16:creationId xmlns:a16="http://schemas.microsoft.com/office/drawing/2014/main" id="{7720123E-08EF-4268-8F85-C4AC3CBDD4FF}"/>
                </a:ext>
              </a:extLst>
            </p:cNvPr>
            <p:cNvSpPr/>
            <p:nvPr/>
          </p:nvSpPr>
          <p:spPr>
            <a:xfrm rot="5400000" flipV="1">
              <a:off x="5876445" y="2412949"/>
              <a:ext cx="372892" cy="145986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5AEE47E5-1637-4B72-9E02-8F8ED71BEE2F}"/>
              </a:ext>
            </a:extLst>
          </p:cNvPr>
          <p:cNvGrpSpPr/>
          <p:nvPr/>
        </p:nvGrpSpPr>
        <p:grpSpPr>
          <a:xfrm>
            <a:off x="9131805" y="4163263"/>
            <a:ext cx="1918233" cy="849913"/>
            <a:chOff x="4321783" y="2104749"/>
            <a:chExt cx="1918233" cy="849913"/>
          </a:xfrm>
        </p:grpSpPr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C3ACC128-4831-48CE-8B38-4A9FE45A7E4A}"/>
                </a:ext>
              </a:extLst>
            </p:cNvPr>
            <p:cNvSpPr txBox="1"/>
            <p:nvPr/>
          </p:nvSpPr>
          <p:spPr>
            <a:xfrm>
              <a:off x="4321783" y="2104749"/>
              <a:ext cx="1918233" cy="849913"/>
            </a:xfrm>
            <a:prstGeom prst="rect">
              <a:avLst/>
            </a:prstGeom>
            <a:noFill/>
            <a:ln w="2857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wrap="square" lIns="0" tIns="0" rIns="0" bIns="0" rtlCol="0">
              <a:noAutofit/>
            </a:bodyPr>
            <a:lstStyle/>
            <a:p>
              <a:pPr>
                <a:lnSpc>
                  <a:spcPts val="2200"/>
                </a:lnSpc>
              </a:pPr>
              <a:r>
                <a:rPr lang="en-US" sz="1200" i="1" dirty="0"/>
                <a:t> Column</a:t>
              </a:r>
            </a:p>
            <a:p>
              <a:pPr>
                <a:lnSpc>
                  <a:spcPts val="2200"/>
                </a:lnSpc>
              </a:pPr>
              <a:r>
                <a:rPr lang="en-US" sz="1200" i="1" dirty="0"/>
                <a:t> Placements</a:t>
              </a:r>
              <a:endParaRPr lang="en-US" sz="1600" i="1" dirty="0"/>
            </a:p>
            <a:p>
              <a:pPr>
                <a:lnSpc>
                  <a:spcPts val="2200"/>
                </a:lnSpc>
              </a:pPr>
              <a:r>
                <a:rPr lang="en-US" sz="1600" i="1" dirty="0"/>
                <a:t>      </a:t>
              </a:r>
              <a:r>
                <a:rPr lang="en-US" sz="1200" b="1" i="1" dirty="0"/>
                <a:t>C</a:t>
              </a:r>
              <a:endParaRPr lang="en-US" sz="1600" b="1" i="1" dirty="0"/>
            </a:p>
          </p:txBody>
        </p:sp>
        <p:sp>
          <p:nvSpPr>
            <p:cNvPr id="120" name="Rectangle: Rounded Corners 119">
              <a:extLst>
                <a:ext uri="{FF2B5EF4-FFF2-40B4-BE49-F238E27FC236}">
                  <a16:creationId xmlns:a16="http://schemas.microsoft.com/office/drawing/2014/main" id="{C0901DE6-5A60-480D-8003-A401B477377E}"/>
                </a:ext>
              </a:extLst>
            </p:cNvPr>
            <p:cNvSpPr/>
            <p:nvPr/>
          </p:nvSpPr>
          <p:spPr>
            <a:xfrm rot="5400000" flipV="1">
              <a:off x="5154347" y="2412949"/>
              <a:ext cx="372892" cy="145986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21" name="Rectangle: Rounded Corners 120">
              <a:extLst>
                <a:ext uri="{FF2B5EF4-FFF2-40B4-BE49-F238E27FC236}">
                  <a16:creationId xmlns:a16="http://schemas.microsoft.com/office/drawing/2014/main" id="{7173279C-A948-4350-AB88-FAC3E91DAFDE}"/>
                </a:ext>
              </a:extLst>
            </p:cNvPr>
            <p:cNvSpPr/>
            <p:nvPr/>
          </p:nvSpPr>
          <p:spPr>
            <a:xfrm rot="5400000" flipV="1">
              <a:off x="5390971" y="2412949"/>
              <a:ext cx="372892" cy="145986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23" name="Rectangle: Rounded Corners 122">
              <a:extLst>
                <a:ext uri="{FF2B5EF4-FFF2-40B4-BE49-F238E27FC236}">
                  <a16:creationId xmlns:a16="http://schemas.microsoft.com/office/drawing/2014/main" id="{65C2EA43-05F2-4BCA-BAA7-18E08CBBF290}"/>
                </a:ext>
              </a:extLst>
            </p:cNvPr>
            <p:cNvSpPr/>
            <p:nvPr/>
          </p:nvSpPr>
          <p:spPr>
            <a:xfrm rot="5400000" flipV="1">
              <a:off x="5876445" y="2412949"/>
              <a:ext cx="372892" cy="145986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5425EB3-24F2-4311-AEC5-D3DFDA773941}"/>
              </a:ext>
            </a:extLst>
          </p:cNvPr>
          <p:cNvCxnSpPr>
            <a:cxnSpLocks/>
            <a:endCxn id="78" idx="0"/>
          </p:cNvCxnSpPr>
          <p:nvPr/>
        </p:nvCxnSpPr>
        <p:spPr>
          <a:xfrm flipH="1">
            <a:off x="1794122" y="1374611"/>
            <a:ext cx="1781598" cy="137351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6953CBBF-75CD-4215-8F80-314A48239D75}"/>
              </a:ext>
            </a:extLst>
          </p:cNvPr>
          <p:cNvCxnSpPr>
            <a:cxnSpLocks/>
          </p:cNvCxnSpPr>
          <p:nvPr/>
        </p:nvCxnSpPr>
        <p:spPr>
          <a:xfrm flipH="1">
            <a:off x="2520929" y="1374611"/>
            <a:ext cx="1054792" cy="275546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19AE7B0D-0844-474B-A096-BDDAA0EE69F9}"/>
              </a:ext>
            </a:extLst>
          </p:cNvPr>
          <p:cNvCxnSpPr>
            <a:cxnSpLocks/>
            <a:stCxn id="21" idx="2"/>
            <a:endCxn id="113" idx="1"/>
          </p:cNvCxnSpPr>
          <p:nvPr/>
        </p:nvCxnSpPr>
        <p:spPr>
          <a:xfrm>
            <a:off x="3558875" y="1374611"/>
            <a:ext cx="1452511" cy="321360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10B7580E-BF03-4216-BBB8-615A0C2394E7}"/>
              </a:ext>
            </a:extLst>
          </p:cNvPr>
          <p:cNvCxnSpPr>
            <a:cxnSpLocks/>
          </p:cNvCxnSpPr>
          <p:nvPr/>
        </p:nvCxnSpPr>
        <p:spPr>
          <a:xfrm>
            <a:off x="3575720" y="1374611"/>
            <a:ext cx="1613166" cy="143977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4F856FF6-92B8-43BB-83EA-FD72D31FFC3D}"/>
              </a:ext>
            </a:extLst>
          </p:cNvPr>
          <p:cNvCxnSpPr>
            <a:cxnSpLocks/>
            <a:stCxn id="21" idx="2"/>
            <a:endCxn id="102" idx="1"/>
          </p:cNvCxnSpPr>
          <p:nvPr/>
        </p:nvCxnSpPr>
        <p:spPr>
          <a:xfrm>
            <a:off x="3558875" y="1374611"/>
            <a:ext cx="5572929" cy="20003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AEE5DE80-8C4A-4ABB-870C-50F19B525059}"/>
              </a:ext>
            </a:extLst>
          </p:cNvPr>
          <p:cNvCxnSpPr>
            <a:cxnSpLocks/>
          </p:cNvCxnSpPr>
          <p:nvPr/>
        </p:nvCxnSpPr>
        <p:spPr>
          <a:xfrm>
            <a:off x="3575720" y="1374611"/>
            <a:ext cx="5852230" cy="278865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Group 83">
            <a:extLst>
              <a:ext uri="{FF2B5EF4-FFF2-40B4-BE49-F238E27FC236}">
                <a16:creationId xmlns:a16="http://schemas.microsoft.com/office/drawing/2014/main" id="{D2D06EA4-96B1-4853-9BEC-3DF2B88FF11E}"/>
              </a:ext>
            </a:extLst>
          </p:cNvPr>
          <p:cNvGrpSpPr/>
          <p:nvPr/>
        </p:nvGrpSpPr>
        <p:grpSpPr>
          <a:xfrm>
            <a:off x="2018647" y="3188048"/>
            <a:ext cx="433309" cy="298115"/>
            <a:chOff x="510370" y="1618716"/>
            <a:chExt cx="433309" cy="298115"/>
          </a:xfrm>
        </p:grpSpPr>
        <p:sp>
          <p:nvSpPr>
            <p:cNvPr id="86" name="Rectangle: Rounded Corners 85">
              <a:extLst>
                <a:ext uri="{FF2B5EF4-FFF2-40B4-BE49-F238E27FC236}">
                  <a16:creationId xmlns:a16="http://schemas.microsoft.com/office/drawing/2014/main" id="{33D3DA9A-C680-44FD-A175-FD5CE4773256}"/>
                </a:ext>
              </a:extLst>
            </p:cNvPr>
            <p:cNvSpPr/>
            <p:nvPr/>
          </p:nvSpPr>
          <p:spPr>
            <a:xfrm>
              <a:off x="510370" y="1618716"/>
              <a:ext cx="433309" cy="298115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90" name="Rectangle: Rounded Corners 89">
              <a:extLst>
                <a:ext uri="{FF2B5EF4-FFF2-40B4-BE49-F238E27FC236}">
                  <a16:creationId xmlns:a16="http://schemas.microsoft.com/office/drawing/2014/main" id="{9E3728CD-CCC7-465D-B51D-6DA2A2581222}"/>
                </a:ext>
              </a:extLst>
            </p:cNvPr>
            <p:cNvSpPr/>
            <p:nvPr/>
          </p:nvSpPr>
          <p:spPr>
            <a:xfrm flipV="1">
              <a:off x="551384" y="1828899"/>
              <a:ext cx="349344" cy="45719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1B15CEE0-783B-4234-9065-2F3E83DDCF5C}"/>
              </a:ext>
            </a:extLst>
          </p:cNvPr>
          <p:cNvGrpSpPr/>
          <p:nvPr/>
        </p:nvGrpSpPr>
        <p:grpSpPr>
          <a:xfrm>
            <a:off x="2010893" y="2805458"/>
            <a:ext cx="433309" cy="298115"/>
            <a:chOff x="510370" y="1618716"/>
            <a:chExt cx="433309" cy="298115"/>
          </a:xfrm>
        </p:grpSpPr>
        <p:sp>
          <p:nvSpPr>
            <p:cNvPr id="92" name="Rectangle: Rounded Corners 91">
              <a:extLst>
                <a:ext uri="{FF2B5EF4-FFF2-40B4-BE49-F238E27FC236}">
                  <a16:creationId xmlns:a16="http://schemas.microsoft.com/office/drawing/2014/main" id="{5F0F0A66-A4E7-4F50-A4E4-614540D9B3BD}"/>
                </a:ext>
              </a:extLst>
            </p:cNvPr>
            <p:cNvSpPr/>
            <p:nvPr/>
          </p:nvSpPr>
          <p:spPr>
            <a:xfrm>
              <a:off x="510370" y="1618716"/>
              <a:ext cx="433309" cy="298115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93" name="Rectangle: Rounded Corners 92">
              <a:extLst>
                <a:ext uri="{FF2B5EF4-FFF2-40B4-BE49-F238E27FC236}">
                  <a16:creationId xmlns:a16="http://schemas.microsoft.com/office/drawing/2014/main" id="{DF3E3A00-A79A-4AE8-93C2-D1371738D1DA}"/>
                </a:ext>
              </a:extLst>
            </p:cNvPr>
            <p:cNvSpPr/>
            <p:nvPr/>
          </p:nvSpPr>
          <p:spPr>
            <a:xfrm flipV="1">
              <a:off x="551384" y="1664717"/>
              <a:ext cx="349344" cy="45719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8D3C5A4F-CBB8-4DD0-89EA-2F7C8A64B5BD}"/>
              </a:ext>
            </a:extLst>
          </p:cNvPr>
          <p:cNvGrpSpPr/>
          <p:nvPr/>
        </p:nvGrpSpPr>
        <p:grpSpPr>
          <a:xfrm>
            <a:off x="6030396" y="3090742"/>
            <a:ext cx="433309" cy="298115"/>
            <a:chOff x="510370" y="1618716"/>
            <a:chExt cx="433309" cy="298115"/>
          </a:xfrm>
        </p:grpSpPr>
        <p:sp>
          <p:nvSpPr>
            <p:cNvPr id="100" name="Rectangle: Rounded Corners 99">
              <a:extLst>
                <a:ext uri="{FF2B5EF4-FFF2-40B4-BE49-F238E27FC236}">
                  <a16:creationId xmlns:a16="http://schemas.microsoft.com/office/drawing/2014/main" id="{4BF5DEB5-354A-4F06-BA82-C7E7BF3D49E0}"/>
                </a:ext>
              </a:extLst>
            </p:cNvPr>
            <p:cNvSpPr/>
            <p:nvPr/>
          </p:nvSpPr>
          <p:spPr>
            <a:xfrm>
              <a:off x="510370" y="1618716"/>
              <a:ext cx="433309" cy="298115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15" name="Rectangle: Rounded Corners 114">
              <a:extLst>
                <a:ext uri="{FF2B5EF4-FFF2-40B4-BE49-F238E27FC236}">
                  <a16:creationId xmlns:a16="http://schemas.microsoft.com/office/drawing/2014/main" id="{584F1F36-A5BD-4D4B-8263-F8A766D04413}"/>
                </a:ext>
              </a:extLst>
            </p:cNvPr>
            <p:cNvSpPr/>
            <p:nvPr/>
          </p:nvSpPr>
          <p:spPr>
            <a:xfrm flipV="1">
              <a:off x="551384" y="1746808"/>
              <a:ext cx="349344" cy="45719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65E3E2C7-58F4-445B-B522-1E6E8C0D46EC}"/>
              </a:ext>
            </a:extLst>
          </p:cNvPr>
          <p:cNvGrpSpPr/>
          <p:nvPr/>
        </p:nvGrpSpPr>
        <p:grpSpPr>
          <a:xfrm>
            <a:off x="10245620" y="2897178"/>
            <a:ext cx="433309" cy="298115"/>
            <a:chOff x="510370" y="1618716"/>
            <a:chExt cx="433309" cy="298115"/>
          </a:xfrm>
        </p:grpSpPr>
        <p:sp>
          <p:nvSpPr>
            <p:cNvPr id="124" name="Rectangle: Rounded Corners 123">
              <a:extLst>
                <a:ext uri="{FF2B5EF4-FFF2-40B4-BE49-F238E27FC236}">
                  <a16:creationId xmlns:a16="http://schemas.microsoft.com/office/drawing/2014/main" id="{41932E87-2C24-4185-AC9D-4FCFA66D542B}"/>
                </a:ext>
              </a:extLst>
            </p:cNvPr>
            <p:cNvSpPr/>
            <p:nvPr/>
          </p:nvSpPr>
          <p:spPr>
            <a:xfrm>
              <a:off x="510370" y="1618716"/>
              <a:ext cx="433309" cy="298115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25" name="Rectangle: Rounded Corners 124">
              <a:extLst>
                <a:ext uri="{FF2B5EF4-FFF2-40B4-BE49-F238E27FC236}">
                  <a16:creationId xmlns:a16="http://schemas.microsoft.com/office/drawing/2014/main" id="{1CC14996-6DDB-40B9-9CCE-14C7A4C9EADB}"/>
                </a:ext>
              </a:extLst>
            </p:cNvPr>
            <p:cNvSpPr/>
            <p:nvPr/>
          </p:nvSpPr>
          <p:spPr>
            <a:xfrm flipV="1">
              <a:off x="551384" y="1664717"/>
              <a:ext cx="349344" cy="45719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4FF9BA5A-94C8-4414-809A-B2897EC5989D}"/>
              </a:ext>
            </a:extLst>
          </p:cNvPr>
          <p:cNvGrpSpPr/>
          <p:nvPr/>
        </p:nvGrpSpPr>
        <p:grpSpPr>
          <a:xfrm>
            <a:off x="10257266" y="3232029"/>
            <a:ext cx="433309" cy="298115"/>
            <a:chOff x="510370" y="1618716"/>
            <a:chExt cx="433309" cy="298115"/>
          </a:xfrm>
        </p:grpSpPr>
        <p:sp>
          <p:nvSpPr>
            <p:cNvPr id="130" name="Rectangle: Rounded Corners 129">
              <a:extLst>
                <a:ext uri="{FF2B5EF4-FFF2-40B4-BE49-F238E27FC236}">
                  <a16:creationId xmlns:a16="http://schemas.microsoft.com/office/drawing/2014/main" id="{7FB485D5-2465-4BF6-AC78-CA3C65D7AA32}"/>
                </a:ext>
              </a:extLst>
            </p:cNvPr>
            <p:cNvSpPr/>
            <p:nvPr/>
          </p:nvSpPr>
          <p:spPr>
            <a:xfrm>
              <a:off x="510370" y="1618716"/>
              <a:ext cx="433309" cy="298115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32" name="Rectangle: Rounded Corners 131">
              <a:extLst>
                <a:ext uri="{FF2B5EF4-FFF2-40B4-BE49-F238E27FC236}">
                  <a16:creationId xmlns:a16="http://schemas.microsoft.com/office/drawing/2014/main" id="{81C26C53-B723-4CFB-A84B-0C761A4EB4F8}"/>
                </a:ext>
              </a:extLst>
            </p:cNvPr>
            <p:cNvSpPr/>
            <p:nvPr/>
          </p:nvSpPr>
          <p:spPr>
            <a:xfrm flipV="1">
              <a:off x="551384" y="1746808"/>
              <a:ext cx="349344" cy="45719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5CE5721F-CCE9-4588-8BA7-38741CFEAFC4}"/>
              </a:ext>
            </a:extLst>
          </p:cNvPr>
          <p:cNvGrpSpPr/>
          <p:nvPr/>
        </p:nvGrpSpPr>
        <p:grpSpPr>
          <a:xfrm>
            <a:off x="10257266" y="3589864"/>
            <a:ext cx="433309" cy="298115"/>
            <a:chOff x="510370" y="1618716"/>
            <a:chExt cx="433309" cy="298115"/>
          </a:xfrm>
        </p:grpSpPr>
        <p:sp>
          <p:nvSpPr>
            <p:cNvPr id="139" name="Rectangle: Rounded Corners 138">
              <a:extLst>
                <a:ext uri="{FF2B5EF4-FFF2-40B4-BE49-F238E27FC236}">
                  <a16:creationId xmlns:a16="http://schemas.microsoft.com/office/drawing/2014/main" id="{54B3B6DD-E7AD-42F7-8418-0600DC1D78C8}"/>
                </a:ext>
              </a:extLst>
            </p:cNvPr>
            <p:cNvSpPr/>
            <p:nvPr/>
          </p:nvSpPr>
          <p:spPr>
            <a:xfrm>
              <a:off x="510370" y="1618716"/>
              <a:ext cx="433309" cy="298115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42" name="Rectangle: Rounded Corners 141">
              <a:extLst>
                <a:ext uri="{FF2B5EF4-FFF2-40B4-BE49-F238E27FC236}">
                  <a16:creationId xmlns:a16="http://schemas.microsoft.com/office/drawing/2014/main" id="{E48DFC8B-9D0C-4775-B9D3-31434A820B44}"/>
                </a:ext>
              </a:extLst>
            </p:cNvPr>
            <p:cNvSpPr/>
            <p:nvPr/>
          </p:nvSpPr>
          <p:spPr>
            <a:xfrm flipV="1">
              <a:off x="551384" y="1828899"/>
              <a:ext cx="349344" cy="45719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sp>
        <p:nvSpPr>
          <p:cNvPr id="94" name="Rectangle: Rounded Corners 93">
            <a:extLst>
              <a:ext uri="{FF2B5EF4-FFF2-40B4-BE49-F238E27FC236}">
                <a16:creationId xmlns:a16="http://schemas.microsoft.com/office/drawing/2014/main" id="{11CCF0FB-44BA-47DE-9ACE-690773D82FFD}"/>
              </a:ext>
            </a:extLst>
          </p:cNvPr>
          <p:cNvSpPr/>
          <p:nvPr/>
        </p:nvSpPr>
        <p:spPr>
          <a:xfrm>
            <a:off x="2379075" y="2700805"/>
            <a:ext cx="883654" cy="169549"/>
          </a:xfrm>
          <a:prstGeom prst="roundRect">
            <a:avLst/>
          </a:prstGeom>
          <a:solidFill>
            <a:srgbClr val="2D37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i="1" dirty="0">
                <a:solidFill>
                  <a:schemeClr val="bg1"/>
                </a:solidFill>
                <a:latin typeface="+mj-lt"/>
              </a:rPr>
              <a:t>up-to-date</a:t>
            </a:r>
            <a:endParaRPr lang="en-US" sz="1600" i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846CBC2E-9FC4-49D0-AA70-157DAF4F5B22}"/>
              </a:ext>
            </a:extLst>
          </p:cNvPr>
          <p:cNvSpPr/>
          <p:nvPr/>
        </p:nvSpPr>
        <p:spPr>
          <a:xfrm>
            <a:off x="10668103" y="2927410"/>
            <a:ext cx="883654" cy="129352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i="1" dirty="0">
                <a:solidFill>
                  <a:schemeClr val="tx1"/>
                </a:solidFill>
                <a:latin typeface="+mj-lt"/>
              </a:rPr>
              <a:t>refreshable</a:t>
            </a:r>
            <a:endParaRPr lang="en-US" sz="1600" i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96" name="Rectangle: Rounded Corners 95">
            <a:extLst>
              <a:ext uri="{FF2B5EF4-FFF2-40B4-BE49-F238E27FC236}">
                <a16:creationId xmlns:a16="http://schemas.microsoft.com/office/drawing/2014/main" id="{17DB236C-B8C4-4F80-9403-5E8AC194ECB3}"/>
              </a:ext>
            </a:extLst>
          </p:cNvPr>
          <p:cNvSpPr/>
          <p:nvPr/>
        </p:nvSpPr>
        <p:spPr>
          <a:xfrm>
            <a:off x="2369608" y="3168990"/>
            <a:ext cx="883654" cy="169549"/>
          </a:xfrm>
          <a:prstGeom prst="roundRect">
            <a:avLst/>
          </a:prstGeom>
          <a:solidFill>
            <a:srgbClr val="2D37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i="1" dirty="0">
                <a:solidFill>
                  <a:schemeClr val="bg1"/>
                </a:solidFill>
                <a:latin typeface="+mj-lt"/>
              </a:rPr>
              <a:t>up-to-date</a:t>
            </a:r>
            <a:endParaRPr lang="en-US" sz="1600" i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9" name="Rectangle: Rounded Corners 98">
            <a:extLst>
              <a:ext uri="{FF2B5EF4-FFF2-40B4-BE49-F238E27FC236}">
                <a16:creationId xmlns:a16="http://schemas.microsoft.com/office/drawing/2014/main" id="{0B167149-DD83-41F0-89B2-92CCA71B848D}"/>
              </a:ext>
            </a:extLst>
          </p:cNvPr>
          <p:cNvSpPr/>
          <p:nvPr/>
        </p:nvSpPr>
        <p:spPr>
          <a:xfrm>
            <a:off x="6391095" y="2988898"/>
            <a:ext cx="883654" cy="169549"/>
          </a:xfrm>
          <a:prstGeom prst="roundRect">
            <a:avLst/>
          </a:prstGeom>
          <a:solidFill>
            <a:srgbClr val="2D37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i="1" dirty="0">
                <a:solidFill>
                  <a:schemeClr val="bg1"/>
                </a:solidFill>
                <a:latin typeface="+mj-lt"/>
              </a:rPr>
              <a:t>up-to-date</a:t>
            </a:r>
            <a:endParaRPr lang="en-US" sz="1600" i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1" name="Rectangle: Rounded Corners 100">
            <a:extLst>
              <a:ext uri="{FF2B5EF4-FFF2-40B4-BE49-F238E27FC236}">
                <a16:creationId xmlns:a16="http://schemas.microsoft.com/office/drawing/2014/main" id="{F5B250C7-2393-4DB0-8AB8-143AAC04837A}"/>
              </a:ext>
            </a:extLst>
          </p:cNvPr>
          <p:cNvSpPr/>
          <p:nvPr/>
        </p:nvSpPr>
        <p:spPr>
          <a:xfrm>
            <a:off x="10636237" y="3236953"/>
            <a:ext cx="883654" cy="129352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i="1" dirty="0">
                <a:solidFill>
                  <a:schemeClr val="tx1"/>
                </a:solidFill>
                <a:latin typeface="+mj-lt"/>
              </a:rPr>
              <a:t>refreshable</a:t>
            </a:r>
            <a:endParaRPr lang="en-US" sz="1600" i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3" name="Rectangle: Rounded Corners 102">
            <a:extLst>
              <a:ext uri="{FF2B5EF4-FFF2-40B4-BE49-F238E27FC236}">
                <a16:creationId xmlns:a16="http://schemas.microsoft.com/office/drawing/2014/main" id="{1D4C5371-9724-4289-A1FB-C5D850BB1419}"/>
              </a:ext>
            </a:extLst>
          </p:cNvPr>
          <p:cNvSpPr/>
          <p:nvPr/>
        </p:nvSpPr>
        <p:spPr>
          <a:xfrm>
            <a:off x="10647624" y="3591695"/>
            <a:ext cx="883654" cy="129352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i="1" dirty="0">
                <a:solidFill>
                  <a:schemeClr val="tx1"/>
                </a:solidFill>
                <a:latin typeface="+mj-lt"/>
              </a:rPr>
              <a:t>refreshable</a:t>
            </a:r>
            <a:endParaRPr lang="en-US" sz="1600" i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04198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0EE476-17AC-4250-9B66-53F3A95B5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GB"/>
              <a:t>University of Basel</a:t>
            </a:r>
          </a:p>
          <a:p>
            <a:pPr algn="r"/>
            <a:endParaRPr lang="de-CH" dirty="0"/>
          </a:p>
        </p:txBody>
      </p:sp>
      <p:sp>
        <p:nvSpPr>
          <p:cNvPr id="8" name="Datumsplatzhalter 2">
            <a:extLst>
              <a:ext uri="{FF2B5EF4-FFF2-40B4-BE49-F238E27FC236}">
                <a16:creationId xmlns:a16="http://schemas.microsoft.com/office/drawing/2014/main" id="{E3D230CB-3466-4803-A244-8F3BB3C277B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4800" y="6524626"/>
            <a:ext cx="3096904" cy="180000"/>
          </a:xfrm>
        </p:spPr>
        <p:txBody>
          <a:bodyPr/>
          <a:lstStyle/>
          <a:p>
            <a:r>
              <a:rPr lang="de-DE" dirty="0" err="1"/>
              <a:t>Freshness</a:t>
            </a:r>
            <a:r>
              <a:rPr lang="de-DE" dirty="0"/>
              <a:t>-Aware Data Management in </a:t>
            </a:r>
            <a:r>
              <a:rPr lang="de-DE" dirty="0" err="1"/>
              <a:t>Polypheny</a:t>
            </a:r>
            <a:r>
              <a:rPr lang="de-DE" dirty="0"/>
              <a:t>-DB , Marc Hennemann, 05.11.2021</a:t>
            </a:r>
            <a:endParaRPr lang="en-GB" dirty="0"/>
          </a:p>
          <a:p>
            <a:endParaRPr lang="de-CH" dirty="0"/>
          </a:p>
        </p:txBody>
      </p:sp>
      <p:sp>
        <p:nvSpPr>
          <p:cNvPr id="10" name="Cylinder 9">
            <a:extLst>
              <a:ext uri="{FF2B5EF4-FFF2-40B4-BE49-F238E27FC236}">
                <a16:creationId xmlns:a16="http://schemas.microsoft.com/office/drawing/2014/main" id="{C6771C17-4587-4D1D-9AC3-93F4B3E9FF55}"/>
              </a:ext>
            </a:extLst>
          </p:cNvPr>
          <p:cNvSpPr/>
          <p:nvPr/>
        </p:nvSpPr>
        <p:spPr>
          <a:xfrm>
            <a:off x="1697377" y="5253902"/>
            <a:ext cx="717504" cy="93828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ylinder 10">
            <a:extLst>
              <a:ext uri="{FF2B5EF4-FFF2-40B4-BE49-F238E27FC236}">
                <a16:creationId xmlns:a16="http://schemas.microsoft.com/office/drawing/2014/main" id="{CEC1F2FB-785A-4030-8452-39806B0E2852}"/>
              </a:ext>
            </a:extLst>
          </p:cNvPr>
          <p:cNvSpPr/>
          <p:nvPr/>
        </p:nvSpPr>
        <p:spPr>
          <a:xfrm>
            <a:off x="5467273" y="5247439"/>
            <a:ext cx="717504" cy="93828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ylinder 11">
            <a:extLst>
              <a:ext uri="{FF2B5EF4-FFF2-40B4-BE49-F238E27FC236}">
                <a16:creationId xmlns:a16="http://schemas.microsoft.com/office/drawing/2014/main" id="{D8F3A8AC-C7C2-4D1D-9DEC-D82108349B6D}"/>
              </a:ext>
            </a:extLst>
          </p:cNvPr>
          <p:cNvSpPr/>
          <p:nvPr/>
        </p:nvSpPr>
        <p:spPr>
          <a:xfrm>
            <a:off x="9413360" y="5265630"/>
            <a:ext cx="717504" cy="93828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B490AE5-6953-498F-A09F-6997F044B0B8}"/>
              </a:ext>
            </a:extLst>
          </p:cNvPr>
          <p:cNvSpPr txBox="1"/>
          <p:nvPr/>
        </p:nvSpPr>
        <p:spPr>
          <a:xfrm>
            <a:off x="1708343" y="6227873"/>
            <a:ext cx="878477" cy="29644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1400" dirty="0"/>
              <a:t>Store 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561B46C-AECB-438B-9D73-40EA0DF59EAA}"/>
              </a:ext>
            </a:extLst>
          </p:cNvPr>
          <p:cNvSpPr txBox="1"/>
          <p:nvPr/>
        </p:nvSpPr>
        <p:spPr>
          <a:xfrm>
            <a:off x="9447580" y="6240974"/>
            <a:ext cx="1189724" cy="34538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1400" dirty="0"/>
              <a:t>Store 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89A6BF5-3299-4A8D-B854-34EC1FCB7F85}"/>
              </a:ext>
            </a:extLst>
          </p:cNvPr>
          <p:cNvSpPr txBox="1"/>
          <p:nvPr/>
        </p:nvSpPr>
        <p:spPr>
          <a:xfrm>
            <a:off x="5504782" y="6248414"/>
            <a:ext cx="1189724" cy="34538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1400" dirty="0"/>
              <a:t>Store B</a:t>
            </a:r>
          </a:p>
          <a:p>
            <a:pPr>
              <a:lnSpc>
                <a:spcPts val="2200"/>
              </a:lnSpc>
            </a:pPr>
            <a:endParaRPr lang="en-US" sz="140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D2DC757-5A6B-469D-A706-0258A55BAF82}"/>
              </a:ext>
            </a:extLst>
          </p:cNvPr>
          <p:cNvSpPr/>
          <p:nvPr/>
        </p:nvSpPr>
        <p:spPr>
          <a:xfrm>
            <a:off x="1915548" y="319633"/>
            <a:ext cx="7592859" cy="1733950"/>
          </a:xfrm>
          <a:prstGeom prst="rect">
            <a:avLst/>
          </a:prstGeom>
          <a:solidFill>
            <a:schemeClr val="accent1">
              <a:alpha val="50000"/>
            </a:schemeClr>
          </a:solidFill>
          <a:ln w="19050">
            <a:solidFill>
              <a:schemeClr val="tx1"/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9FBCFFA-4543-494A-8AE5-6C9CC8422B26}"/>
              </a:ext>
            </a:extLst>
          </p:cNvPr>
          <p:cNvGrpSpPr/>
          <p:nvPr/>
        </p:nvGrpSpPr>
        <p:grpSpPr>
          <a:xfrm>
            <a:off x="3234839" y="965075"/>
            <a:ext cx="648072" cy="409536"/>
            <a:chOff x="5226042" y="1349294"/>
            <a:chExt cx="648072" cy="409536"/>
          </a:xfrm>
        </p:grpSpPr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DC29DBF9-ACFF-4AB9-9DAD-D974BD305468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ACF2EF04-2F50-4644-854D-53AB69D7E1B6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952897AD-4229-4A55-975D-08DCF8E66ED1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961AAFEB-C2B3-4287-93A5-6403FF06F946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pic>
        <p:nvPicPr>
          <p:cNvPr id="76" name="Picture 75" descr="Logo&#10;&#10;Description automatically generated">
            <a:extLst>
              <a:ext uri="{FF2B5EF4-FFF2-40B4-BE49-F238E27FC236}">
                <a16:creationId xmlns:a16="http://schemas.microsoft.com/office/drawing/2014/main" id="{5CA3B8D8-310F-4C8E-AC24-4DA9DEC027B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6123" y="1344471"/>
            <a:ext cx="736512" cy="790453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C2F26D13-BA2A-4129-A819-AEF7AADE6C5C}"/>
              </a:ext>
            </a:extLst>
          </p:cNvPr>
          <p:cNvGrpSpPr/>
          <p:nvPr/>
        </p:nvGrpSpPr>
        <p:grpSpPr>
          <a:xfrm>
            <a:off x="5300810" y="1329403"/>
            <a:ext cx="1662341" cy="580245"/>
            <a:chOff x="5840843" y="1379404"/>
            <a:chExt cx="1662341" cy="580245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6420B196-8BBF-44A3-BA60-122775DCC4A3}"/>
                </a:ext>
              </a:extLst>
            </p:cNvPr>
            <p:cNvSpPr txBox="1"/>
            <p:nvPr/>
          </p:nvSpPr>
          <p:spPr>
            <a:xfrm>
              <a:off x="5840843" y="1379404"/>
              <a:ext cx="1662341" cy="580245"/>
            </a:xfrm>
            <a:prstGeom prst="rect">
              <a:avLst/>
            </a:prstGeom>
            <a:noFill/>
            <a:ln w="28575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wrap="square" lIns="0" tIns="0" rIns="0" bIns="0" rtlCol="0">
              <a:noAutofit/>
            </a:bodyPr>
            <a:lstStyle/>
            <a:p>
              <a:pPr>
                <a:lnSpc>
                  <a:spcPts val="2200"/>
                </a:lnSpc>
              </a:pPr>
              <a:r>
                <a:rPr lang="en-US" sz="1400" dirty="0"/>
                <a:t> Partitions</a:t>
              </a:r>
              <a:endParaRPr lang="en-US" dirty="0"/>
            </a:p>
            <a:p>
              <a:pPr>
                <a:lnSpc>
                  <a:spcPts val="2200"/>
                </a:lnSpc>
              </a:pPr>
              <a:endParaRPr lang="en-US" dirty="0"/>
            </a:p>
          </p:txBody>
        </p:sp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4CCA7AE6-9336-40E2-B2DE-D5672F1FF886}"/>
                </a:ext>
              </a:extLst>
            </p:cNvPr>
            <p:cNvSpPr/>
            <p:nvPr/>
          </p:nvSpPr>
          <p:spPr>
            <a:xfrm flipV="1">
              <a:off x="6835301" y="17896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864AA9B0-3D3A-41A1-938F-AD987D6B8756}"/>
                </a:ext>
              </a:extLst>
            </p:cNvPr>
            <p:cNvSpPr/>
            <p:nvPr/>
          </p:nvSpPr>
          <p:spPr>
            <a:xfrm flipV="1">
              <a:off x="6835301" y="146356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86015437-BB0C-4D98-B1C6-4958ACAD35FE}"/>
                </a:ext>
              </a:extLst>
            </p:cNvPr>
            <p:cNvSpPr/>
            <p:nvPr/>
          </p:nvSpPr>
          <p:spPr>
            <a:xfrm flipV="1">
              <a:off x="6835301" y="1626634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4F9986C4-ABE8-45C0-9F36-DBEB2C22CC26}"/>
              </a:ext>
            </a:extLst>
          </p:cNvPr>
          <p:cNvGrpSpPr/>
          <p:nvPr/>
        </p:nvGrpSpPr>
        <p:grpSpPr>
          <a:xfrm>
            <a:off x="5188886" y="488182"/>
            <a:ext cx="1918233" cy="580245"/>
            <a:chOff x="4321783" y="2104749"/>
            <a:chExt cx="1918233" cy="580245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A49A0E89-F639-4EE6-BE59-9F814B0C2F82}"/>
                </a:ext>
              </a:extLst>
            </p:cNvPr>
            <p:cNvSpPr txBox="1"/>
            <p:nvPr/>
          </p:nvSpPr>
          <p:spPr>
            <a:xfrm>
              <a:off x="4321783" y="2104749"/>
              <a:ext cx="1918233" cy="580245"/>
            </a:xfrm>
            <a:prstGeom prst="rect">
              <a:avLst/>
            </a:prstGeom>
            <a:noFill/>
            <a:ln w="2857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wrap="square" lIns="0" tIns="0" rIns="0" bIns="0" rtlCol="0">
              <a:noAutofit/>
            </a:bodyPr>
            <a:lstStyle/>
            <a:p>
              <a:pPr>
                <a:lnSpc>
                  <a:spcPts val="2200"/>
                </a:lnSpc>
              </a:pPr>
              <a:r>
                <a:rPr lang="en-US" sz="1400" dirty="0"/>
                <a:t> Columns</a:t>
              </a:r>
              <a:endParaRPr lang="en-US" dirty="0"/>
            </a:p>
            <a:p>
              <a:pPr>
                <a:lnSpc>
                  <a:spcPts val="2200"/>
                </a:lnSpc>
              </a:pPr>
              <a:endParaRPr lang="en-US" dirty="0"/>
            </a:p>
          </p:txBody>
        </p:sp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1AAC5615-1090-40F6-A12A-73EE0FACB7E9}"/>
                </a:ext>
              </a:extLst>
            </p:cNvPr>
            <p:cNvSpPr/>
            <p:nvPr/>
          </p:nvSpPr>
          <p:spPr>
            <a:xfrm rot="5400000" flipV="1">
              <a:off x="5114511" y="2321878"/>
              <a:ext cx="372892" cy="145986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61" name="Rectangle: Rounded Corners 60">
              <a:extLst>
                <a:ext uri="{FF2B5EF4-FFF2-40B4-BE49-F238E27FC236}">
                  <a16:creationId xmlns:a16="http://schemas.microsoft.com/office/drawing/2014/main" id="{C5A2C059-15BC-4A16-8E34-F97032E0FE15}"/>
                </a:ext>
              </a:extLst>
            </p:cNvPr>
            <p:cNvSpPr/>
            <p:nvPr/>
          </p:nvSpPr>
          <p:spPr>
            <a:xfrm rot="5400000" flipV="1">
              <a:off x="5351135" y="2321878"/>
              <a:ext cx="372892" cy="145986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62" name="Rectangle: Rounded Corners 61">
              <a:extLst>
                <a:ext uri="{FF2B5EF4-FFF2-40B4-BE49-F238E27FC236}">
                  <a16:creationId xmlns:a16="http://schemas.microsoft.com/office/drawing/2014/main" id="{CA1F205C-47A6-4EFF-ACE4-2424F2D0196C}"/>
                </a:ext>
              </a:extLst>
            </p:cNvPr>
            <p:cNvSpPr/>
            <p:nvPr/>
          </p:nvSpPr>
          <p:spPr>
            <a:xfrm rot="5400000" flipV="1">
              <a:off x="5592863" y="2321878"/>
              <a:ext cx="372892" cy="145986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63" name="Rectangle: Rounded Corners 62">
              <a:extLst>
                <a:ext uri="{FF2B5EF4-FFF2-40B4-BE49-F238E27FC236}">
                  <a16:creationId xmlns:a16="http://schemas.microsoft.com/office/drawing/2014/main" id="{ADAB2868-D8F6-476C-AFE7-634CDBA60A42}"/>
                </a:ext>
              </a:extLst>
            </p:cNvPr>
            <p:cNvSpPr/>
            <p:nvPr/>
          </p:nvSpPr>
          <p:spPr>
            <a:xfrm rot="5400000" flipV="1">
              <a:off x="5836609" y="2321878"/>
              <a:ext cx="372892" cy="145986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450B1059-6CCC-41E9-8049-8B59648611CA}"/>
              </a:ext>
            </a:extLst>
          </p:cNvPr>
          <p:cNvSpPr txBox="1"/>
          <p:nvPr/>
        </p:nvSpPr>
        <p:spPr>
          <a:xfrm>
            <a:off x="2530517" y="1049130"/>
            <a:ext cx="1189724" cy="34538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i="1" dirty="0"/>
              <a:t>Table:</a:t>
            </a:r>
          </a:p>
          <a:p>
            <a:pPr>
              <a:lnSpc>
                <a:spcPts val="2200"/>
              </a:lnSpc>
            </a:pPr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FEE85D7-5E2E-4516-A95D-D4BE5EE1AF7D}"/>
              </a:ext>
            </a:extLst>
          </p:cNvPr>
          <p:cNvCxnSpPr>
            <a:stCxn id="21" idx="3"/>
            <a:endCxn id="52" idx="1"/>
          </p:cNvCxnSpPr>
          <p:nvPr/>
        </p:nvCxnSpPr>
        <p:spPr>
          <a:xfrm flipV="1">
            <a:off x="3882911" y="778305"/>
            <a:ext cx="1305975" cy="391538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690E09D6-5E32-40D2-BDBF-2831BD295266}"/>
              </a:ext>
            </a:extLst>
          </p:cNvPr>
          <p:cNvCxnSpPr>
            <a:cxnSpLocks/>
            <a:stCxn id="21" idx="3"/>
            <a:endCxn id="51" idx="1"/>
          </p:cNvCxnSpPr>
          <p:nvPr/>
        </p:nvCxnSpPr>
        <p:spPr>
          <a:xfrm>
            <a:off x="3882911" y="1169843"/>
            <a:ext cx="1417899" cy="449683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45294862-FCAE-4312-B2E8-3166CBD56CB9}"/>
              </a:ext>
            </a:extLst>
          </p:cNvPr>
          <p:cNvSpPr txBox="1"/>
          <p:nvPr/>
        </p:nvSpPr>
        <p:spPr>
          <a:xfrm>
            <a:off x="1008384" y="2748125"/>
            <a:ext cx="1571476" cy="849913"/>
          </a:xfrm>
          <a:prstGeom prst="rect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1400" dirty="0"/>
              <a:t> </a:t>
            </a:r>
            <a:r>
              <a:rPr lang="en-US" sz="1200" i="1" dirty="0"/>
              <a:t>Partition</a:t>
            </a:r>
            <a:endParaRPr lang="en-US" sz="1400" i="1" dirty="0"/>
          </a:p>
          <a:p>
            <a:pPr>
              <a:lnSpc>
                <a:spcPts val="2200"/>
              </a:lnSpc>
            </a:pPr>
            <a:r>
              <a:rPr lang="en-US" i="1" dirty="0"/>
              <a:t> </a:t>
            </a:r>
            <a:r>
              <a:rPr lang="en-US" sz="1200" i="1" dirty="0"/>
              <a:t>Placements</a:t>
            </a:r>
          </a:p>
          <a:p>
            <a:pPr>
              <a:lnSpc>
                <a:spcPts val="2200"/>
              </a:lnSpc>
            </a:pPr>
            <a:r>
              <a:rPr lang="en-US" sz="1200" i="1" dirty="0"/>
              <a:t>       </a:t>
            </a:r>
            <a:r>
              <a:rPr lang="en-US" sz="1200" b="1" i="1" dirty="0"/>
              <a:t>A</a:t>
            </a:r>
            <a:endParaRPr lang="en-US" b="1" i="1" dirty="0"/>
          </a:p>
          <a:p>
            <a:pPr>
              <a:lnSpc>
                <a:spcPts val="2200"/>
              </a:lnSpc>
            </a:pPr>
            <a:endParaRPr lang="en-US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33578D84-2326-4710-BFEE-A2DB2C1CF6BD}"/>
              </a:ext>
            </a:extLst>
          </p:cNvPr>
          <p:cNvSpPr txBox="1"/>
          <p:nvPr/>
        </p:nvSpPr>
        <p:spPr>
          <a:xfrm>
            <a:off x="5001943" y="2814389"/>
            <a:ext cx="1571476" cy="849913"/>
          </a:xfrm>
          <a:prstGeom prst="rect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1400" dirty="0"/>
              <a:t> </a:t>
            </a:r>
            <a:r>
              <a:rPr lang="en-US" sz="1200" i="1" dirty="0"/>
              <a:t>Partition</a:t>
            </a:r>
            <a:endParaRPr lang="en-US" sz="1400" i="1" dirty="0"/>
          </a:p>
          <a:p>
            <a:pPr>
              <a:lnSpc>
                <a:spcPts val="2200"/>
              </a:lnSpc>
            </a:pPr>
            <a:r>
              <a:rPr lang="en-US" i="1" dirty="0"/>
              <a:t> </a:t>
            </a:r>
            <a:r>
              <a:rPr lang="en-US" sz="1200" i="1" dirty="0"/>
              <a:t>Placements</a:t>
            </a:r>
          </a:p>
          <a:p>
            <a:pPr>
              <a:lnSpc>
                <a:spcPts val="2200"/>
              </a:lnSpc>
            </a:pPr>
            <a:r>
              <a:rPr lang="en-US" sz="1200" i="1" dirty="0"/>
              <a:t>       </a:t>
            </a:r>
            <a:r>
              <a:rPr lang="en-US" sz="1200" b="1" i="1" dirty="0"/>
              <a:t>B</a:t>
            </a:r>
            <a:endParaRPr lang="en-US" b="1" i="1" dirty="0"/>
          </a:p>
          <a:p>
            <a:pPr>
              <a:lnSpc>
                <a:spcPts val="2200"/>
              </a:lnSpc>
            </a:pPr>
            <a:endParaRPr lang="en-US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7F12FA76-6265-4A39-A270-3CCA9E78462F}"/>
              </a:ext>
            </a:extLst>
          </p:cNvPr>
          <p:cNvSpPr txBox="1"/>
          <p:nvPr/>
        </p:nvSpPr>
        <p:spPr>
          <a:xfrm>
            <a:off x="9131804" y="2839065"/>
            <a:ext cx="2364795" cy="1071744"/>
          </a:xfrm>
          <a:prstGeom prst="rect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1400" dirty="0"/>
              <a:t> </a:t>
            </a:r>
            <a:r>
              <a:rPr lang="en-US" sz="1200" i="1" dirty="0"/>
              <a:t>Partition</a:t>
            </a:r>
            <a:endParaRPr lang="en-US" sz="1400" i="1" dirty="0"/>
          </a:p>
          <a:p>
            <a:pPr>
              <a:lnSpc>
                <a:spcPts val="2200"/>
              </a:lnSpc>
            </a:pPr>
            <a:r>
              <a:rPr lang="en-US" i="1" dirty="0"/>
              <a:t> </a:t>
            </a:r>
            <a:r>
              <a:rPr lang="en-US" sz="1200" i="1" dirty="0"/>
              <a:t>Placements</a:t>
            </a:r>
          </a:p>
          <a:p>
            <a:pPr>
              <a:lnSpc>
                <a:spcPts val="2200"/>
              </a:lnSpc>
            </a:pPr>
            <a:r>
              <a:rPr lang="en-US" sz="1200" i="1" dirty="0"/>
              <a:t>       </a:t>
            </a:r>
            <a:r>
              <a:rPr lang="en-US" sz="1200" b="1" i="1" dirty="0"/>
              <a:t>C</a:t>
            </a:r>
            <a:endParaRPr lang="en-US" b="1" i="1" dirty="0"/>
          </a:p>
          <a:p>
            <a:pPr>
              <a:lnSpc>
                <a:spcPts val="2200"/>
              </a:lnSpc>
            </a:pPr>
            <a:endParaRPr lang="en-US" dirty="0"/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D3BD1701-A636-48C7-BF9C-1D97449CE931}"/>
              </a:ext>
            </a:extLst>
          </p:cNvPr>
          <p:cNvGrpSpPr/>
          <p:nvPr/>
        </p:nvGrpSpPr>
        <p:grpSpPr>
          <a:xfrm>
            <a:off x="1053790" y="4121675"/>
            <a:ext cx="1918233" cy="849913"/>
            <a:chOff x="4321783" y="2104749"/>
            <a:chExt cx="1918233" cy="849913"/>
          </a:xfrm>
        </p:grpSpPr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6232263D-4763-4EB9-A453-2D07DDC5632D}"/>
                </a:ext>
              </a:extLst>
            </p:cNvPr>
            <p:cNvSpPr txBox="1"/>
            <p:nvPr/>
          </p:nvSpPr>
          <p:spPr>
            <a:xfrm>
              <a:off x="4321783" y="2104749"/>
              <a:ext cx="1918233" cy="849913"/>
            </a:xfrm>
            <a:prstGeom prst="rect">
              <a:avLst/>
            </a:prstGeom>
            <a:noFill/>
            <a:ln w="2857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wrap="square" lIns="0" tIns="0" rIns="0" bIns="0" rtlCol="0">
              <a:noAutofit/>
            </a:bodyPr>
            <a:lstStyle/>
            <a:p>
              <a:pPr>
                <a:lnSpc>
                  <a:spcPts val="2200"/>
                </a:lnSpc>
              </a:pPr>
              <a:r>
                <a:rPr lang="en-US" sz="1200" i="1" dirty="0"/>
                <a:t> Column</a:t>
              </a:r>
            </a:p>
            <a:p>
              <a:pPr>
                <a:lnSpc>
                  <a:spcPts val="2200"/>
                </a:lnSpc>
              </a:pPr>
              <a:r>
                <a:rPr lang="en-US" sz="1200" i="1" dirty="0"/>
                <a:t> Placements</a:t>
              </a:r>
              <a:endParaRPr lang="en-US" sz="1600" i="1" dirty="0"/>
            </a:p>
            <a:p>
              <a:pPr>
                <a:lnSpc>
                  <a:spcPts val="2200"/>
                </a:lnSpc>
              </a:pPr>
              <a:r>
                <a:rPr lang="en-US" sz="1600" i="1" dirty="0"/>
                <a:t>      </a:t>
              </a:r>
              <a:r>
                <a:rPr lang="en-US" sz="1200" b="1" i="1" dirty="0"/>
                <a:t>A</a:t>
              </a:r>
              <a:endParaRPr lang="en-US" sz="1600" b="1" i="1" dirty="0"/>
            </a:p>
          </p:txBody>
        </p:sp>
        <p:sp>
          <p:nvSpPr>
            <p:cNvPr id="108" name="Rectangle: Rounded Corners 107">
              <a:extLst>
                <a:ext uri="{FF2B5EF4-FFF2-40B4-BE49-F238E27FC236}">
                  <a16:creationId xmlns:a16="http://schemas.microsoft.com/office/drawing/2014/main" id="{33C3C11C-7120-4D04-9D38-46A59AE44227}"/>
                </a:ext>
              </a:extLst>
            </p:cNvPr>
            <p:cNvSpPr/>
            <p:nvPr/>
          </p:nvSpPr>
          <p:spPr>
            <a:xfrm rot="5400000" flipV="1">
              <a:off x="5154347" y="2412949"/>
              <a:ext cx="372892" cy="145986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10" name="Rectangle: Rounded Corners 109">
              <a:extLst>
                <a:ext uri="{FF2B5EF4-FFF2-40B4-BE49-F238E27FC236}">
                  <a16:creationId xmlns:a16="http://schemas.microsoft.com/office/drawing/2014/main" id="{82644BD4-B90B-4BDA-9F77-69B6D47D3159}"/>
                </a:ext>
              </a:extLst>
            </p:cNvPr>
            <p:cNvSpPr/>
            <p:nvPr/>
          </p:nvSpPr>
          <p:spPr>
            <a:xfrm rot="5400000" flipV="1">
              <a:off x="5632699" y="2412949"/>
              <a:ext cx="372892" cy="145986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11" name="Rectangle: Rounded Corners 110">
              <a:extLst>
                <a:ext uri="{FF2B5EF4-FFF2-40B4-BE49-F238E27FC236}">
                  <a16:creationId xmlns:a16="http://schemas.microsoft.com/office/drawing/2014/main" id="{B23B7BA3-13DE-439B-AC01-8F399D025B64}"/>
                </a:ext>
              </a:extLst>
            </p:cNvPr>
            <p:cNvSpPr/>
            <p:nvPr/>
          </p:nvSpPr>
          <p:spPr>
            <a:xfrm rot="5400000" flipV="1">
              <a:off x="5876445" y="2412949"/>
              <a:ext cx="372892" cy="145986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D3D7642E-6CF8-4F84-A950-DBAFA132477F}"/>
              </a:ext>
            </a:extLst>
          </p:cNvPr>
          <p:cNvGrpSpPr/>
          <p:nvPr/>
        </p:nvGrpSpPr>
        <p:grpSpPr>
          <a:xfrm>
            <a:off x="5011386" y="4163263"/>
            <a:ext cx="1918233" cy="849913"/>
            <a:chOff x="4321783" y="2104749"/>
            <a:chExt cx="1918233" cy="849913"/>
          </a:xfrm>
        </p:grpSpPr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62568DC9-EFCD-4850-AD54-33BBB477D228}"/>
                </a:ext>
              </a:extLst>
            </p:cNvPr>
            <p:cNvSpPr txBox="1"/>
            <p:nvPr/>
          </p:nvSpPr>
          <p:spPr>
            <a:xfrm>
              <a:off x="4321783" y="2104749"/>
              <a:ext cx="1918233" cy="849913"/>
            </a:xfrm>
            <a:prstGeom prst="rect">
              <a:avLst/>
            </a:prstGeom>
            <a:noFill/>
            <a:ln w="2857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wrap="square" lIns="0" tIns="0" rIns="0" bIns="0" rtlCol="0">
              <a:noAutofit/>
            </a:bodyPr>
            <a:lstStyle/>
            <a:p>
              <a:pPr>
                <a:lnSpc>
                  <a:spcPts val="2200"/>
                </a:lnSpc>
              </a:pPr>
              <a:r>
                <a:rPr lang="en-US" sz="1200" i="1" dirty="0"/>
                <a:t> Column</a:t>
              </a:r>
            </a:p>
            <a:p>
              <a:pPr>
                <a:lnSpc>
                  <a:spcPts val="2200"/>
                </a:lnSpc>
              </a:pPr>
              <a:r>
                <a:rPr lang="en-US" sz="1200" i="1" dirty="0"/>
                <a:t> Placements</a:t>
              </a:r>
              <a:endParaRPr lang="en-US" sz="1600" i="1" dirty="0"/>
            </a:p>
            <a:p>
              <a:pPr>
                <a:lnSpc>
                  <a:spcPts val="2200"/>
                </a:lnSpc>
              </a:pPr>
              <a:r>
                <a:rPr lang="en-US" sz="1600" i="1" dirty="0"/>
                <a:t>      </a:t>
              </a:r>
              <a:r>
                <a:rPr lang="en-US" sz="1200" b="1" i="1" dirty="0"/>
                <a:t>B</a:t>
              </a:r>
              <a:endParaRPr lang="en-US" sz="1600" b="1" i="1" dirty="0"/>
            </a:p>
          </p:txBody>
        </p:sp>
        <p:sp>
          <p:nvSpPr>
            <p:cNvPr id="114" name="Rectangle: Rounded Corners 113">
              <a:extLst>
                <a:ext uri="{FF2B5EF4-FFF2-40B4-BE49-F238E27FC236}">
                  <a16:creationId xmlns:a16="http://schemas.microsoft.com/office/drawing/2014/main" id="{9C393772-3192-4EEE-8E3F-2F8E54C26111}"/>
                </a:ext>
              </a:extLst>
            </p:cNvPr>
            <p:cNvSpPr/>
            <p:nvPr/>
          </p:nvSpPr>
          <p:spPr>
            <a:xfrm rot="5400000" flipV="1">
              <a:off x="5154347" y="2412949"/>
              <a:ext cx="372892" cy="145986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17" name="Rectangle: Rounded Corners 116">
              <a:extLst>
                <a:ext uri="{FF2B5EF4-FFF2-40B4-BE49-F238E27FC236}">
                  <a16:creationId xmlns:a16="http://schemas.microsoft.com/office/drawing/2014/main" id="{7720123E-08EF-4268-8F85-C4AC3CBDD4FF}"/>
                </a:ext>
              </a:extLst>
            </p:cNvPr>
            <p:cNvSpPr/>
            <p:nvPr/>
          </p:nvSpPr>
          <p:spPr>
            <a:xfrm rot="5400000" flipV="1">
              <a:off x="5876445" y="2412949"/>
              <a:ext cx="372892" cy="145986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5AEE47E5-1637-4B72-9E02-8F8ED71BEE2F}"/>
              </a:ext>
            </a:extLst>
          </p:cNvPr>
          <p:cNvGrpSpPr/>
          <p:nvPr/>
        </p:nvGrpSpPr>
        <p:grpSpPr>
          <a:xfrm>
            <a:off x="9131805" y="4163263"/>
            <a:ext cx="1918233" cy="849913"/>
            <a:chOff x="4321783" y="2104749"/>
            <a:chExt cx="1918233" cy="849913"/>
          </a:xfrm>
        </p:grpSpPr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C3ACC128-4831-48CE-8B38-4A9FE45A7E4A}"/>
                </a:ext>
              </a:extLst>
            </p:cNvPr>
            <p:cNvSpPr txBox="1"/>
            <p:nvPr/>
          </p:nvSpPr>
          <p:spPr>
            <a:xfrm>
              <a:off x="4321783" y="2104749"/>
              <a:ext cx="1918233" cy="849913"/>
            </a:xfrm>
            <a:prstGeom prst="rect">
              <a:avLst/>
            </a:prstGeom>
            <a:noFill/>
            <a:ln w="2857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wrap="square" lIns="0" tIns="0" rIns="0" bIns="0" rtlCol="0">
              <a:noAutofit/>
            </a:bodyPr>
            <a:lstStyle/>
            <a:p>
              <a:pPr>
                <a:lnSpc>
                  <a:spcPts val="2200"/>
                </a:lnSpc>
              </a:pPr>
              <a:r>
                <a:rPr lang="en-US" sz="1200" i="1" dirty="0"/>
                <a:t> Column</a:t>
              </a:r>
            </a:p>
            <a:p>
              <a:pPr>
                <a:lnSpc>
                  <a:spcPts val="2200"/>
                </a:lnSpc>
              </a:pPr>
              <a:r>
                <a:rPr lang="en-US" sz="1200" i="1" dirty="0"/>
                <a:t> Placements</a:t>
              </a:r>
              <a:endParaRPr lang="en-US" sz="1600" i="1" dirty="0"/>
            </a:p>
            <a:p>
              <a:pPr>
                <a:lnSpc>
                  <a:spcPts val="2200"/>
                </a:lnSpc>
              </a:pPr>
              <a:r>
                <a:rPr lang="en-US" sz="1600" i="1" dirty="0"/>
                <a:t>      </a:t>
              </a:r>
              <a:r>
                <a:rPr lang="en-US" sz="1200" b="1" i="1" dirty="0"/>
                <a:t>C</a:t>
              </a:r>
              <a:endParaRPr lang="en-US" sz="1600" b="1" i="1" dirty="0"/>
            </a:p>
          </p:txBody>
        </p:sp>
        <p:sp>
          <p:nvSpPr>
            <p:cNvPr id="120" name="Rectangle: Rounded Corners 119">
              <a:extLst>
                <a:ext uri="{FF2B5EF4-FFF2-40B4-BE49-F238E27FC236}">
                  <a16:creationId xmlns:a16="http://schemas.microsoft.com/office/drawing/2014/main" id="{C0901DE6-5A60-480D-8003-A401B477377E}"/>
                </a:ext>
              </a:extLst>
            </p:cNvPr>
            <p:cNvSpPr/>
            <p:nvPr/>
          </p:nvSpPr>
          <p:spPr>
            <a:xfrm rot="5400000" flipV="1">
              <a:off x="5154347" y="2412949"/>
              <a:ext cx="372892" cy="145986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21" name="Rectangle: Rounded Corners 120">
              <a:extLst>
                <a:ext uri="{FF2B5EF4-FFF2-40B4-BE49-F238E27FC236}">
                  <a16:creationId xmlns:a16="http://schemas.microsoft.com/office/drawing/2014/main" id="{7173279C-A948-4350-AB88-FAC3E91DAFDE}"/>
                </a:ext>
              </a:extLst>
            </p:cNvPr>
            <p:cNvSpPr/>
            <p:nvPr/>
          </p:nvSpPr>
          <p:spPr>
            <a:xfrm rot="5400000" flipV="1">
              <a:off x="5390971" y="2412949"/>
              <a:ext cx="372892" cy="145986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23" name="Rectangle: Rounded Corners 122">
              <a:extLst>
                <a:ext uri="{FF2B5EF4-FFF2-40B4-BE49-F238E27FC236}">
                  <a16:creationId xmlns:a16="http://schemas.microsoft.com/office/drawing/2014/main" id="{65C2EA43-05F2-4BCA-BAA7-18E08CBBF290}"/>
                </a:ext>
              </a:extLst>
            </p:cNvPr>
            <p:cNvSpPr/>
            <p:nvPr/>
          </p:nvSpPr>
          <p:spPr>
            <a:xfrm rot="5400000" flipV="1">
              <a:off x="5876445" y="2412949"/>
              <a:ext cx="372892" cy="145986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5425EB3-24F2-4311-AEC5-D3DFDA773941}"/>
              </a:ext>
            </a:extLst>
          </p:cNvPr>
          <p:cNvCxnSpPr>
            <a:cxnSpLocks/>
            <a:endCxn id="78" idx="0"/>
          </p:cNvCxnSpPr>
          <p:nvPr/>
        </p:nvCxnSpPr>
        <p:spPr>
          <a:xfrm flipH="1">
            <a:off x="1794122" y="1374611"/>
            <a:ext cx="1781598" cy="137351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6953CBBF-75CD-4215-8F80-314A48239D75}"/>
              </a:ext>
            </a:extLst>
          </p:cNvPr>
          <p:cNvCxnSpPr>
            <a:cxnSpLocks/>
          </p:cNvCxnSpPr>
          <p:nvPr/>
        </p:nvCxnSpPr>
        <p:spPr>
          <a:xfrm flipH="1">
            <a:off x="2520929" y="1374611"/>
            <a:ext cx="1054792" cy="275546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19AE7B0D-0844-474B-A096-BDDAA0EE69F9}"/>
              </a:ext>
            </a:extLst>
          </p:cNvPr>
          <p:cNvCxnSpPr>
            <a:cxnSpLocks/>
            <a:stCxn id="21" idx="2"/>
            <a:endCxn id="113" idx="1"/>
          </p:cNvCxnSpPr>
          <p:nvPr/>
        </p:nvCxnSpPr>
        <p:spPr>
          <a:xfrm>
            <a:off x="3558875" y="1374611"/>
            <a:ext cx="1452511" cy="321360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10B7580E-BF03-4216-BBB8-615A0C2394E7}"/>
              </a:ext>
            </a:extLst>
          </p:cNvPr>
          <p:cNvCxnSpPr>
            <a:cxnSpLocks/>
          </p:cNvCxnSpPr>
          <p:nvPr/>
        </p:nvCxnSpPr>
        <p:spPr>
          <a:xfrm>
            <a:off x="3575720" y="1374611"/>
            <a:ext cx="1613166" cy="143977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4F856FF6-92B8-43BB-83EA-FD72D31FFC3D}"/>
              </a:ext>
            </a:extLst>
          </p:cNvPr>
          <p:cNvCxnSpPr>
            <a:cxnSpLocks/>
            <a:stCxn id="21" idx="2"/>
            <a:endCxn id="102" idx="1"/>
          </p:cNvCxnSpPr>
          <p:nvPr/>
        </p:nvCxnSpPr>
        <p:spPr>
          <a:xfrm>
            <a:off x="3558875" y="1374611"/>
            <a:ext cx="5572929" cy="20003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AEE5DE80-8C4A-4ABB-870C-50F19B525059}"/>
              </a:ext>
            </a:extLst>
          </p:cNvPr>
          <p:cNvCxnSpPr>
            <a:cxnSpLocks/>
          </p:cNvCxnSpPr>
          <p:nvPr/>
        </p:nvCxnSpPr>
        <p:spPr>
          <a:xfrm>
            <a:off x="3575720" y="1374611"/>
            <a:ext cx="5852230" cy="278865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Group 83">
            <a:extLst>
              <a:ext uri="{FF2B5EF4-FFF2-40B4-BE49-F238E27FC236}">
                <a16:creationId xmlns:a16="http://schemas.microsoft.com/office/drawing/2014/main" id="{D2D06EA4-96B1-4853-9BEC-3DF2B88FF11E}"/>
              </a:ext>
            </a:extLst>
          </p:cNvPr>
          <p:cNvGrpSpPr/>
          <p:nvPr/>
        </p:nvGrpSpPr>
        <p:grpSpPr>
          <a:xfrm>
            <a:off x="2018647" y="3188048"/>
            <a:ext cx="433309" cy="298115"/>
            <a:chOff x="510370" y="1618716"/>
            <a:chExt cx="433309" cy="298115"/>
          </a:xfrm>
        </p:grpSpPr>
        <p:sp>
          <p:nvSpPr>
            <p:cNvPr id="86" name="Rectangle: Rounded Corners 85">
              <a:extLst>
                <a:ext uri="{FF2B5EF4-FFF2-40B4-BE49-F238E27FC236}">
                  <a16:creationId xmlns:a16="http://schemas.microsoft.com/office/drawing/2014/main" id="{33D3DA9A-C680-44FD-A175-FD5CE4773256}"/>
                </a:ext>
              </a:extLst>
            </p:cNvPr>
            <p:cNvSpPr/>
            <p:nvPr/>
          </p:nvSpPr>
          <p:spPr>
            <a:xfrm>
              <a:off x="510370" y="1618716"/>
              <a:ext cx="433309" cy="298115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90" name="Rectangle: Rounded Corners 89">
              <a:extLst>
                <a:ext uri="{FF2B5EF4-FFF2-40B4-BE49-F238E27FC236}">
                  <a16:creationId xmlns:a16="http://schemas.microsoft.com/office/drawing/2014/main" id="{9E3728CD-CCC7-465D-B51D-6DA2A2581222}"/>
                </a:ext>
              </a:extLst>
            </p:cNvPr>
            <p:cNvSpPr/>
            <p:nvPr/>
          </p:nvSpPr>
          <p:spPr>
            <a:xfrm flipV="1">
              <a:off x="551384" y="1828899"/>
              <a:ext cx="349344" cy="45719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1B15CEE0-783B-4234-9065-2F3E83DDCF5C}"/>
              </a:ext>
            </a:extLst>
          </p:cNvPr>
          <p:cNvGrpSpPr/>
          <p:nvPr/>
        </p:nvGrpSpPr>
        <p:grpSpPr>
          <a:xfrm>
            <a:off x="2010893" y="2805458"/>
            <a:ext cx="433309" cy="298115"/>
            <a:chOff x="510370" y="1618716"/>
            <a:chExt cx="433309" cy="298115"/>
          </a:xfrm>
        </p:grpSpPr>
        <p:sp>
          <p:nvSpPr>
            <p:cNvPr id="92" name="Rectangle: Rounded Corners 91">
              <a:extLst>
                <a:ext uri="{FF2B5EF4-FFF2-40B4-BE49-F238E27FC236}">
                  <a16:creationId xmlns:a16="http://schemas.microsoft.com/office/drawing/2014/main" id="{5F0F0A66-A4E7-4F50-A4E4-614540D9B3BD}"/>
                </a:ext>
              </a:extLst>
            </p:cNvPr>
            <p:cNvSpPr/>
            <p:nvPr/>
          </p:nvSpPr>
          <p:spPr>
            <a:xfrm>
              <a:off x="510370" y="1618716"/>
              <a:ext cx="433309" cy="298115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93" name="Rectangle: Rounded Corners 92">
              <a:extLst>
                <a:ext uri="{FF2B5EF4-FFF2-40B4-BE49-F238E27FC236}">
                  <a16:creationId xmlns:a16="http://schemas.microsoft.com/office/drawing/2014/main" id="{DF3E3A00-A79A-4AE8-93C2-D1371738D1DA}"/>
                </a:ext>
              </a:extLst>
            </p:cNvPr>
            <p:cNvSpPr/>
            <p:nvPr/>
          </p:nvSpPr>
          <p:spPr>
            <a:xfrm flipV="1">
              <a:off x="551384" y="1664717"/>
              <a:ext cx="349344" cy="45719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8D3C5A4F-CBB8-4DD0-89EA-2F7C8A64B5BD}"/>
              </a:ext>
            </a:extLst>
          </p:cNvPr>
          <p:cNvGrpSpPr/>
          <p:nvPr/>
        </p:nvGrpSpPr>
        <p:grpSpPr>
          <a:xfrm>
            <a:off x="6030396" y="3090742"/>
            <a:ext cx="433309" cy="298115"/>
            <a:chOff x="510370" y="1618716"/>
            <a:chExt cx="433309" cy="298115"/>
          </a:xfrm>
        </p:grpSpPr>
        <p:sp>
          <p:nvSpPr>
            <p:cNvPr id="100" name="Rectangle: Rounded Corners 99">
              <a:extLst>
                <a:ext uri="{FF2B5EF4-FFF2-40B4-BE49-F238E27FC236}">
                  <a16:creationId xmlns:a16="http://schemas.microsoft.com/office/drawing/2014/main" id="{4BF5DEB5-354A-4F06-BA82-C7E7BF3D49E0}"/>
                </a:ext>
              </a:extLst>
            </p:cNvPr>
            <p:cNvSpPr/>
            <p:nvPr/>
          </p:nvSpPr>
          <p:spPr>
            <a:xfrm>
              <a:off x="510370" y="1618716"/>
              <a:ext cx="433309" cy="298115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15" name="Rectangle: Rounded Corners 114">
              <a:extLst>
                <a:ext uri="{FF2B5EF4-FFF2-40B4-BE49-F238E27FC236}">
                  <a16:creationId xmlns:a16="http://schemas.microsoft.com/office/drawing/2014/main" id="{584F1F36-A5BD-4D4B-8263-F8A766D04413}"/>
                </a:ext>
              </a:extLst>
            </p:cNvPr>
            <p:cNvSpPr/>
            <p:nvPr/>
          </p:nvSpPr>
          <p:spPr>
            <a:xfrm flipV="1">
              <a:off x="551384" y="1746808"/>
              <a:ext cx="349344" cy="45719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65E3E2C7-58F4-445B-B522-1E6E8C0D46EC}"/>
              </a:ext>
            </a:extLst>
          </p:cNvPr>
          <p:cNvGrpSpPr/>
          <p:nvPr/>
        </p:nvGrpSpPr>
        <p:grpSpPr>
          <a:xfrm>
            <a:off x="10245620" y="2897178"/>
            <a:ext cx="433309" cy="298115"/>
            <a:chOff x="510370" y="1618716"/>
            <a:chExt cx="433309" cy="298115"/>
          </a:xfrm>
        </p:grpSpPr>
        <p:sp>
          <p:nvSpPr>
            <p:cNvPr id="124" name="Rectangle: Rounded Corners 123">
              <a:extLst>
                <a:ext uri="{FF2B5EF4-FFF2-40B4-BE49-F238E27FC236}">
                  <a16:creationId xmlns:a16="http://schemas.microsoft.com/office/drawing/2014/main" id="{41932E87-2C24-4185-AC9D-4FCFA66D542B}"/>
                </a:ext>
              </a:extLst>
            </p:cNvPr>
            <p:cNvSpPr/>
            <p:nvPr/>
          </p:nvSpPr>
          <p:spPr>
            <a:xfrm>
              <a:off x="510370" y="1618716"/>
              <a:ext cx="433309" cy="298115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25" name="Rectangle: Rounded Corners 124">
              <a:extLst>
                <a:ext uri="{FF2B5EF4-FFF2-40B4-BE49-F238E27FC236}">
                  <a16:creationId xmlns:a16="http://schemas.microsoft.com/office/drawing/2014/main" id="{1CC14996-6DDB-40B9-9CCE-14C7A4C9EADB}"/>
                </a:ext>
              </a:extLst>
            </p:cNvPr>
            <p:cNvSpPr/>
            <p:nvPr/>
          </p:nvSpPr>
          <p:spPr>
            <a:xfrm flipV="1">
              <a:off x="551384" y="1664717"/>
              <a:ext cx="349344" cy="45719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4FF9BA5A-94C8-4414-809A-B2897EC5989D}"/>
              </a:ext>
            </a:extLst>
          </p:cNvPr>
          <p:cNvGrpSpPr/>
          <p:nvPr/>
        </p:nvGrpSpPr>
        <p:grpSpPr>
          <a:xfrm>
            <a:off x="10257266" y="3232029"/>
            <a:ext cx="433309" cy="298115"/>
            <a:chOff x="510370" y="1618716"/>
            <a:chExt cx="433309" cy="298115"/>
          </a:xfrm>
        </p:grpSpPr>
        <p:sp>
          <p:nvSpPr>
            <p:cNvPr id="130" name="Rectangle: Rounded Corners 129">
              <a:extLst>
                <a:ext uri="{FF2B5EF4-FFF2-40B4-BE49-F238E27FC236}">
                  <a16:creationId xmlns:a16="http://schemas.microsoft.com/office/drawing/2014/main" id="{7FB485D5-2465-4BF6-AC78-CA3C65D7AA32}"/>
                </a:ext>
              </a:extLst>
            </p:cNvPr>
            <p:cNvSpPr/>
            <p:nvPr/>
          </p:nvSpPr>
          <p:spPr>
            <a:xfrm>
              <a:off x="510370" y="1618716"/>
              <a:ext cx="433309" cy="298115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32" name="Rectangle: Rounded Corners 131">
              <a:extLst>
                <a:ext uri="{FF2B5EF4-FFF2-40B4-BE49-F238E27FC236}">
                  <a16:creationId xmlns:a16="http://schemas.microsoft.com/office/drawing/2014/main" id="{81C26C53-B723-4CFB-A84B-0C761A4EB4F8}"/>
                </a:ext>
              </a:extLst>
            </p:cNvPr>
            <p:cNvSpPr/>
            <p:nvPr/>
          </p:nvSpPr>
          <p:spPr>
            <a:xfrm flipV="1">
              <a:off x="551384" y="1746808"/>
              <a:ext cx="349344" cy="45719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5CE5721F-CCE9-4588-8BA7-38741CFEAFC4}"/>
              </a:ext>
            </a:extLst>
          </p:cNvPr>
          <p:cNvGrpSpPr/>
          <p:nvPr/>
        </p:nvGrpSpPr>
        <p:grpSpPr>
          <a:xfrm>
            <a:off x="10257266" y="3589864"/>
            <a:ext cx="433309" cy="298115"/>
            <a:chOff x="510370" y="1618716"/>
            <a:chExt cx="433309" cy="298115"/>
          </a:xfrm>
        </p:grpSpPr>
        <p:sp>
          <p:nvSpPr>
            <p:cNvPr id="139" name="Rectangle: Rounded Corners 138">
              <a:extLst>
                <a:ext uri="{FF2B5EF4-FFF2-40B4-BE49-F238E27FC236}">
                  <a16:creationId xmlns:a16="http://schemas.microsoft.com/office/drawing/2014/main" id="{54B3B6DD-E7AD-42F7-8418-0600DC1D78C8}"/>
                </a:ext>
              </a:extLst>
            </p:cNvPr>
            <p:cNvSpPr/>
            <p:nvPr/>
          </p:nvSpPr>
          <p:spPr>
            <a:xfrm>
              <a:off x="510370" y="1618716"/>
              <a:ext cx="433309" cy="298115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42" name="Rectangle: Rounded Corners 141">
              <a:extLst>
                <a:ext uri="{FF2B5EF4-FFF2-40B4-BE49-F238E27FC236}">
                  <a16:creationId xmlns:a16="http://schemas.microsoft.com/office/drawing/2014/main" id="{E48DFC8B-9D0C-4775-B9D3-31434A820B44}"/>
                </a:ext>
              </a:extLst>
            </p:cNvPr>
            <p:cNvSpPr/>
            <p:nvPr/>
          </p:nvSpPr>
          <p:spPr>
            <a:xfrm flipV="1">
              <a:off x="551384" y="1828899"/>
              <a:ext cx="349344" cy="45719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sp>
        <p:nvSpPr>
          <p:cNvPr id="94" name="Rectangle: Rounded Corners 93">
            <a:extLst>
              <a:ext uri="{FF2B5EF4-FFF2-40B4-BE49-F238E27FC236}">
                <a16:creationId xmlns:a16="http://schemas.microsoft.com/office/drawing/2014/main" id="{11CCF0FB-44BA-47DE-9ACE-690773D82FFD}"/>
              </a:ext>
            </a:extLst>
          </p:cNvPr>
          <p:cNvSpPr/>
          <p:nvPr/>
        </p:nvSpPr>
        <p:spPr>
          <a:xfrm>
            <a:off x="2379075" y="2700805"/>
            <a:ext cx="883654" cy="169549"/>
          </a:xfrm>
          <a:prstGeom prst="roundRect">
            <a:avLst/>
          </a:prstGeom>
          <a:solidFill>
            <a:srgbClr val="2D37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i="1" dirty="0">
                <a:solidFill>
                  <a:schemeClr val="bg1"/>
                </a:solidFill>
                <a:latin typeface="+mj-lt"/>
              </a:rPr>
              <a:t>up-to-date</a:t>
            </a:r>
            <a:endParaRPr lang="en-US" sz="1600" i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846CBC2E-9FC4-49D0-AA70-157DAF4F5B22}"/>
              </a:ext>
            </a:extLst>
          </p:cNvPr>
          <p:cNvSpPr/>
          <p:nvPr/>
        </p:nvSpPr>
        <p:spPr>
          <a:xfrm>
            <a:off x="10668103" y="2927410"/>
            <a:ext cx="883654" cy="129352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i="1" dirty="0">
                <a:solidFill>
                  <a:schemeClr val="tx1"/>
                </a:solidFill>
                <a:latin typeface="+mj-lt"/>
              </a:rPr>
              <a:t>refreshable</a:t>
            </a:r>
            <a:endParaRPr lang="en-US" sz="1600" i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96" name="Rectangle: Rounded Corners 95">
            <a:extLst>
              <a:ext uri="{FF2B5EF4-FFF2-40B4-BE49-F238E27FC236}">
                <a16:creationId xmlns:a16="http://schemas.microsoft.com/office/drawing/2014/main" id="{17DB236C-B8C4-4F80-9403-5E8AC194ECB3}"/>
              </a:ext>
            </a:extLst>
          </p:cNvPr>
          <p:cNvSpPr/>
          <p:nvPr/>
        </p:nvSpPr>
        <p:spPr>
          <a:xfrm>
            <a:off x="2369608" y="3168990"/>
            <a:ext cx="883654" cy="169549"/>
          </a:xfrm>
          <a:prstGeom prst="roundRect">
            <a:avLst/>
          </a:prstGeom>
          <a:solidFill>
            <a:srgbClr val="2D37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i="1" dirty="0">
                <a:solidFill>
                  <a:schemeClr val="bg1"/>
                </a:solidFill>
                <a:latin typeface="+mj-lt"/>
              </a:rPr>
              <a:t>up-to-date</a:t>
            </a:r>
            <a:endParaRPr lang="en-US" sz="1600" i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9" name="Rectangle: Rounded Corners 98">
            <a:extLst>
              <a:ext uri="{FF2B5EF4-FFF2-40B4-BE49-F238E27FC236}">
                <a16:creationId xmlns:a16="http://schemas.microsoft.com/office/drawing/2014/main" id="{0B167149-DD83-41F0-89B2-92CCA71B848D}"/>
              </a:ext>
            </a:extLst>
          </p:cNvPr>
          <p:cNvSpPr/>
          <p:nvPr/>
        </p:nvSpPr>
        <p:spPr>
          <a:xfrm>
            <a:off x="6391095" y="2988898"/>
            <a:ext cx="883654" cy="169549"/>
          </a:xfrm>
          <a:prstGeom prst="roundRect">
            <a:avLst/>
          </a:prstGeom>
          <a:solidFill>
            <a:srgbClr val="2D37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i="1" dirty="0">
                <a:solidFill>
                  <a:schemeClr val="bg1"/>
                </a:solidFill>
                <a:latin typeface="+mj-lt"/>
              </a:rPr>
              <a:t>up-to-date</a:t>
            </a:r>
            <a:endParaRPr lang="en-US" sz="1600" i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1" name="Rectangle: Rounded Corners 100">
            <a:extLst>
              <a:ext uri="{FF2B5EF4-FFF2-40B4-BE49-F238E27FC236}">
                <a16:creationId xmlns:a16="http://schemas.microsoft.com/office/drawing/2014/main" id="{F5B250C7-2393-4DB0-8AB8-143AAC04837A}"/>
              </a:ext>
            </a:extLst>
          </p:cNvPr>
          <p:cNvSpPr/>
          <p:nvPr/>
        </p:nvSpPr>
        <p:spPr>
          <a:xfrm>
            <a:off x="10636237" y="3236953"/>
            <a:ext cx="883654" cy="129352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i="1" dirty="0">
                <a:solidFill>
                  <a:schemeClr val="tx1"/>
                </a:solidFill>
                <a:latin typeface="+mj-lt"/>
              </a:rPr>
              <a:t>refreshable</a:t>
            </a:r>
            <a:endParaRPr lang="en-US" sz="1600" i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3" name="Rectangle: Rounded Corners 102">
            <a:extLst>
              <a:ext uri="{FF2B5EF4-FFF2-40B4-BE49-F238E27FC236}">
                <a16:creationId xmlns:a16="http://schemas.microsoft.com/office/drawing/2014/main" id="{1D4C5371-9724-4289-A1FB-C5D850BB1419}"/>
              </a:ext>
            </a:extLst>
          </p:cNvPr>
          <p:cNvSpPr/>
          <p:nvPr/>
        </p:nvSpPr>
        <p:spPr>
          <a:xfrm>
            <a:off x="10647624" y="3591695"/>
            <a:ext cx="883654" cy="129352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i="1" dirty="0">
                <a:solidFill>
                  <a:schemeClr val="tx1"/>
                </a:solidFill>
                <a:latin typeface="+mj-lt"/>
              </a:rPr>
              <a:t>refreshable</a:t>
            </a:r>
            <a:endParaRPr lang="en-US" sz="1600" i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Wave 4">
            <a:extLst>
              <a:ext uri="{FF2B5EF4-FFF2-40B4-BE49-F238E27FC236}">
                <a16:creationId xmlns:a16="http://schemas.microsoft.com/office/drawing/2014/main" id="{0516A92D-4D95-4A5D-9D0F-396D3D6F7C6D}"/>
              </a:ext>
            </a:extLst>
          </p:cNvPr>
          <p:cNvSpPr/>
          <p:nvPr/>
        </p:nvSpPr>
        <p:spPr>
          <a:xfrm>
            <a:off x="3222310" y="3633869"/>
            <a:ext cx="950317" cy="418856"/>
          </a:xfrm>
          <a:prstGeom prst="wave">
            <a:avLst/>
          </a:prstGeom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Placement</a:t>
            </a:r>
            <a:br>
              <a:rPr lang="en-US" sz="10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sz="10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Type</a:t>
            </a:r>
          </a:p>
        </p:txBody>
      </p:sp>
      <p:sp>
        <p:nvSpPr>
          <p:cNvPr id="104" name="Wave 103">
            <a:extLst>
              <a:ext uri="{FF2B5EF4-FFF2-40B4-BE49-F238E27FC236}">
                <a16:creationId xmlns:a16="http://schemas.microsoft.com/office/drawing/2014/main" id="{04E1EA0C-D543-4645-ABE9-9EB951E095EE}"/>
              </a:ext>
            </a:extLst>
          </p:cNvPr>
          <p:cNvSpPr/>
          <p:nvPr/>
        </p:nvSpPr>
        <p:spPr>
          <a:xfrm>
            <a:off x="3222310" y="4111473"/>
            <a:ext cx="950317" cy="418856"/>
          </a:xfrm>
          <a:prstGeom prst="wave">
            <a:avLst/>
          </a:prstGeom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Timestamp</a:t>
            </a:r>
          </a:p>
        </p:txBody>
      </p:sp>
      <p:sp>
        <p:nvSpPr>
          <p:cNvPr id="105" name="Wave 104">
            <a:extLst>
              <a:ext uri="{FF2B5EF4-FFF2-40B4-BE49-F238E27FC236}">
                <a16:creationId xmlns:a16="http://schemas.microsoft.com/office/drawing/2014/main" id="{6B2695D0-5B68-4C58-B6FC-662B934E27CD}"/>
              </a:ext>
            </a:extLst>
          </p:cNvPr>
          <p:cNvSpPr/>
          <p:nvPr/>
        </p:nvSpPr>
        <p:spPr>
          <a:xfrm>
            <a:off x="3250079" y="4630151"/>
            <a:ext cx="950317" cy="418856"/>
          </a:xfrm>
          <a:prstGeom prst="wave">
            <a:avLst/>
          </a:prstGeom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Constraints</a:t>
            </a:r>
          </a:p>
        </p:txBody>
      </p:sp>
      <p:sp>
        <p:nvSpPr>
          <p:cNvPr id="109" name="Wave 108">
            <a:extLst>
              <a:ext uri="{FF2B5EF4-FFF2-40B4-BE49-F238E27FC236}">
                <a16:creationId xmlns:a16="http://schemas.microsoft.com/office/drawing/2014/main" id="{D762A734-DD8E-44B0-8909-984FB3120A1D}"/>
              </a:ext>
            </a:extLst>
          </p:cNvPr>
          <p:cNvSpPr/>
          <p:nvPr/>
        </p:nvSpPr>
        <p:spPr>
          <a:xfrm>
            <a:off x="3245082" y="5134875"/>
            <a:ext cx="950317" cy="418856"/>
          </a:xfrm>
          <a:prstGeom prst="wave">
            <a:avLst/>
          </a:prstGeom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3084038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0EE476-17AC-4250-9B66-53F3A95B5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GB"/>
              <a:t>University of Basel</a:t>
            </a:r>
          </a:p>
          <a:p>
            <a:pPr algn="r"/>
            <a:endParaRPr lang="de-CH" dirty="0"/>
          </a:p>
        </p:txBody>
      </p:sp>
      <p:sp>
        <p:nvSpPr>
          <p:cNvPr id="8" name="Datumsplatzhalter 2">
            <a:extLst>
              <a:ext uri="{FF2B5EF4-FFF2-40B4-BE49-F238E27FC236}">
                <a16:creationId xmlns:a16="http://schemas.microsoft.com/office/drawing/2014/main" id="{E3D230CB-3466-4803-A244-8F3BB3C277B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4800" y="6524626"/>
            <a:ext cx="3096904" cy="180000"/>
          </a:xfrm>
        </p:spPr>
        <p:txBody>
          <a:bodyPr/>
          <a:lstStyle/>
          <a:p>
            <a:r>
              <a:rPr lang="de-DE" dirty="0" err="1"/>
              <a:t>Freshness</a:t>
            </a:r>
            <a:r>
              <a:rPr lang="de-DE" dirty="0"/>
              <a:t>-Aware Data Management in </a:t>
            </a:r>
            <a:r>
              <a:rPr lang="de-DE" dirty="0" err="1"/>
              <a:t>Polypheny</a:t>
            </a:r>
            <a:r>
              <a:rPr lang="de-DE" dirty="0"/>
              <a:t>-DB , Marc Hennemann, 05.11.2021</a:t>
            </a:r>
            <a:endParaRPr lang="en-GB" dirty="0"/>
          </a:p>
          <a:p>
            <a:endParaRPr lang="de-CH" dirty="0"/>
          </a:p>
        </p:txBody>
      </p:sp>
      <p:sp>
        <p:nvSpPr>
          <p:cNvPr id="10" name="Cylinder 9">
            <a:extLst>
              <a:ext uri="{FF2B5EF4-FFF2-40B4-BE49-F238E27FC236}">
                <a16:creationId xmlns:a16="http://schemas.microsoft.com/office/drawing/2014/main" id="{C6771C17-4587-4D1D-9AC3-93F4B3E9FF55}"/>
              </a:ext>
            </a:extLst>
          </p:cNvPr>
          <p:cNvSpPr/>
          <p:nvPr/>
        </p:nvSpPr>
        <p:spPr>
          <a:xfrm>
            <a:off x="1697377" y="5253902"/>
            <a:ext cx="717504" cy="93828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ylinder 10">
            <a:extLst>
              <a:ext uri="{FF2B5EF4-FFF2-40B4-BE49-F238E27FC236}">
                <a16:creationId xmlns:a16="http://schemas.microsoft.com/office/drawing/2014/main" id="{CEC1F2FB-785A-4030-8452-39806B0E2852}"/>
              </a:ext>
            </a:extLst>
          </p:cNvPr>
          <p:cNvSpPr/>
          <p:nvPr/>
        </p:nvSpPr>
        <p:spPr>
          <a:xfrm>
            <a:off x="5467273" y="5247439"/>
            <a:ext cx="717504" cy="93828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ylinder 11">
            <a:extLst>
              <a:ext uri="{FF2B5EF4-FFF2-40B4-BE49-F238E27FC236}">
                <a16:creationId xmlns:a16="http://schemas.microsoft.com/office/drawing/2014/main" id="{D8F3A8AC-C7C2-4D1D-9DEC-D82108349B6D}"/>
              </a:ext>
            </a:extLst>
          </p:cNvPr>
          <p:cNvSpPr/>
          <p:nvPr/>
        </p:nvSpPr>
        <p:spPr>
          <a:xfrm>
            <a:off x="9413360" y="5265630"/>
            <a:ext cx="717504" cy="93828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B490AE5-6953-498F-A09F-6997F044B0B8}"/>
              </a:ext>
            </a:extLst>
          </p:cNvPr>
          <p:cNvSpPr txBox="1"/>
          <p:nvPr/>
        </p:nvSpPr>
        <p:spPr>
          <a:xfrm>
            <a:off x="1708343" y="6227873"/>
            <a:ext cx="878477" cy="29644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1400" dirty="0"/>
              <a:t>Store 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561B46C-AECB-438B-9D73-40EA0DF59EAA}"/>
              </a:ext>
            </a:extLst>
          </p:cNvPr>
          <p:cNvSpPr txBox="1"/>
          <p:nvPr/>
        </p:nvSpPr>
        <p:spPr>
          <a:xfrm>
            <a:off x="9447580" y="6240974"/>
            <a:ext cx="1189724" cy="34538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1400" dirty="0"/>
              <a:t>Store 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89A6BF5-3299-4A8D-B854-34EC1FCB7F85}"/>
              </a:ext>
            </a:extLst>
          </p:cNvPr>
          <p:cNvSpPr txBox="1"/>
          <p:nvPr/>
        </p:nvSpPr>
        <p:spPr>
          <a:xfrm>
            <a:off x="5504782" y="6248414"/>
            <a:ext cx="1189724" cy="34538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1400" dirty="0"/>
              <a:t>Store B</a:t>
            </a:r>
          </a:p>
          <a:p>
            <a:pPr>
              <a:lnSpc>
                <a:spcPts val="2200"/>
              </a:lnSpc>
            </a:pPr>
            <a:endParaRPr lang="en-US" sz="140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D2DC757-5A6B-469D-A706-0258A55BAF82}"/>
              </a:ext>
            </a:extLst>
          </p:cNvPr>
          <p:cNvSpPr/>
          <p:nvPr/>
        </p:nvSpPr>
        <p:spPr>
          <a:xfrm>
            <a:off x="1915548" y="319633"/>
            <a:ext cx="7592859" cy="1733950"/>
          </a:xfrm>
          <a:prstGeom prst="rect">
            <a:avLst/>
          </a:prstGeom>
          <a:solidFill>
            <a:schemeClr val="accent1">
              <a:alpha val="50000"/>
            </a:schemeClr>
          </a:solidFill>
          <a:ln w="19050">
            <a:solidFill>
              <a:schemeClr val="tx1"/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9FBCFFA-4543-494A-8AE5-6C9CC8422B26}"/>
              </a:ext>
            </a:extLst>
          </p:cNvPr>
          <p:cNvGrpSpPr/>
          <p:nvPr/>
        </p:nvGrpSpPr>
        <p:grpSpPr>
          <a:xfrm>
            <a:off x="3234839" y="965075"/>
            <a:ext cx="648072" cy="409536"/>
            <a:chOff x="5226042" y="1349294"/>
            <a:chExt cx="648072" cy="409536"/>
          </a:xfrm>
        </p:grpSpPr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DC29DBF9-ACFF-4AB9-9DAD-D974BD305468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ACF2EF04-2F50-4644-854D-53AB69D7E1B6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952897AD-4229-4A55-975D-08DCF8E66ED1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961AAFEB-C2B3-4287-93A5-6403FF06F946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pic>
        <p:nvPicPr>
          <p:cNvPr id="76" name="Picture 75" descr="Logo&#10;&#10;Description automatically generated">
            <a:extLst>
              <a:ext uri="{FF2B5EF4-FFF2-40B4-BE49-F238E27FC236}">
                <a16:creationId xmlns:a16="http://schemas.microsoft.com/office/drawing/2014/main" id="{5CA3B8D8-310F-4C8E-AC24-4DA9DEC027B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6123" y="1344471"/>
            <a:ext cx="736512" cy="790453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C2F26D13-BA2A-4129-A819-AEF7AADE6C5C}"/>
              </a:ext>
            </a:extLst>
          </p:cNvPr>
          <p:cNvGrpSpPr/>
          <p:nvPr/>
        </p:nvGrpSpPr>
        <p:grpSpPr>
          <a:xfrm>
            <a:off x="5300810" y="1329403"/>
            <a:ext cx="1662341" cy="580245"/>
            <a:chOff x="5840843" y="1379404"/>
            <a:chExt cx="1662341" cy="580245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6420B196-8BBF-44A3-BA60-122775DCC4A3}"/>
                </a:ext>
              </a:extLst>
            </p:cNvPr>
            <p:cNvSpPr txBox="1"/>
            <p:nvPr/>
          </p:nvSpPr>
          <p:spPr>
            <a:xfrm>
              <a:off x="5840843" y="1379404"/>
              <a:ext cx="1662341" cy="580245"/>
            </a:xfrm>
            <a:prstGeom prst="rect">
              <a:avLst/>
            </a:prstGeom>
            <a:noFill/>
            <a:ln w="28575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wrap="square" lIns="0" tIns="0" rIns="0" bIns="0" rtlCol="0">
              <a:noAutofit/>
            </a:bodyPr>
            <a:lstStyle/>
            <a:p>
              <a:pPr>
                <a:lnSpc>
                  <a:spcPts val="2200"/>
                </a:lnSpc>
              </a:pPr>
              <a:r>
                <a:rPr lang="en-US" sz="1400" dirty="0"/>
                <a:t> Partitions</a:t>
              </a:r>
              <a:endParaRPr lang="en-US" dirty="0"/>
            </a:p>
            <a:p>
              <a:pPr>
                <a:lnSpc>
                  <a:spcPts val="2200"/>
                </a:lnSpc>
              </a:pPr>
              <a:endParaRPr lang="en-US" dirty="0"/>
            </a:p>
          </p:txBody>
        </p:sp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4CCA7AE6-9336-40E2-B2DE-D5672F1FF886}"/>
                </a:ext>
              </a:extLst>
            </p:cNvPr>
            <p:cNvSpPr/>
            <p:nvPr/>
          </p:nvSpPr>
          <p:spPr>
            <a:xfrm flipV="1">
              <a:off x="6835301" y="17896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864AA9B0-3D3A-41A1-938F-AD987D6B8756}"/>
                </a:ext>
              </a:extLst>
            </p:cNvPr>
            <p:cNvSpPr/>
            <p:nvPr/>
          </p:nvSpPr>
          <p:spPr>
            <a:xfrm flipV="1">
              <a:off x="6835301" y="146356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86015437-BB0C-4D98-B1C6-4958ACAD35FE}"/>
                </a:ext>
              </a:extLst>
            </p:cNvPr>
            <p:cNvSpPr/>
            <p:nvPr/>
          </p:nvSpPr>
          <p:spPr>
            <a:xfrm flipV="1">
              <a:off x="6835301" y="1626634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4F9986C4-ABE8-45C0-9F36-DBEB2C22CC26}"/>
              </a:ext>
            </a:extLst>
          </p:cNvPr>
          <p:cNvGrpSpPr/>
          <p:nvPr/>
        </p:nvGrpSpPr>
        <p:grpSpPr>
          <a:xfrm>
            <a:off x="5188886" y="488182"/>
            <a:ext cx="1918233" cy="580245"/>
            <a:chOff x="4321783" y="2104749"/>
            <a:chExt cx="1918233" cy="580245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A49A0E89-F639-4EE6-BE59-9F814B0C2F82}"/>
                </a:ext>
              </a:extLst>
            </p:cNvPr>
            <p:cNvSpPr txBox="1"/>
            <p:nvPr/>
          </p:nvSpPr>
          <p:spPr>
            <a:xfrm>
              <a:off x="4321783" y="2104749"/>
              <a:ext cx="1918233" cy="580245"/>
            </a:xfrm>
            <a:prstGeom prst="rect">
              <a:avLst/>
            </a:prstGeom>
            <a:noFill/>
            <a:ln w="2857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wrap="square" lIns="0" tIns="0" rIns="0" bIns="0" rtlCol="0">
              <a:noAutofit/>
            </a:bodyPr>
            <a:lstStyle/>
            <a:p>
              <a:pPr>
                <a:lnSpc>
                  <a:spcPts val="2200"/>
                </a:lnSpc>
              </a:pPr>
              <a:r>
                <a:rPr lang="en-US" sz="1400" dirty="0"/>
                <a:t> Columns</a:t>
              </a:r>
              <a:endParaRPr lang="en-US" dirty="0"/>
            </a:p>
            <a:p>
              <a:pPr>
                <a:lnSpc>
                  <a:spcPts val="2200"/>
                </a:lnSpc>
              </a:pPr>
              <a:endParaRPr lang="en-US" dirty="0"/>
            </a:p>
          </p:txBody>
        </p:sp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1AAC5615-1090-40F6-A12A-73EE0FACB7E9}"/>
                </a:ext>
              </a:extLst>
            </p:cNvPr>
            <p:cNvSpPr/>
            <p:nvPr/>
          </p:nvSpPr>
          <p:spPr>
            <a:xfrm rot="5400000" flipV="1">
              <a:off x="5114511" y="2321878"/>
              <a:ext cx="372892" cy="145986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61" name="Rectangle: Rounded Corners 60">
              <a:extLst>
                <a:ext uri="{FF2B5EF4-FFF2-40B4-BE49-F238E27FC236}">
                  <a16:creationId xmlns:a16="http://schemas.microsoft.com/office/drawing/2014/main" id="{C5A2C059-15BC-4A16-8E34-F97032E0FE15}"/>
                </a:ext>
              </a:extLst>
            </p:cNvPr>
            <p:cNvSpPr/>
            <p:nvPr/>
          </p:nvSpPr>
          <p:spPr>
            <a:xfrm rot="5400000" flipV="1">
              <a:off x="5351135" y="2321878"/>
              <a:ext cx="372892" cy="145986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62" name="Rectangle: Rounded Corners 61">
              <a:extLst>
                <a:ext uri="{FF2B5EF4-FFF2-40B4-BE49-F238E27FC236}">
                  <a16:creationId xmlns:a16="http://schemas.microsoft.com/office/drawing/2014/main" id="{CA1F205C-47A6-4EFF-ACE4-2424F2D0196C}"/>
                </a:ext>
              </a:extLst>
            </p:cNvPr>
            <p:cNvSpPr/>
            <p:nvPr/>
          </p:nvSpPr>
          <p:spPr>
            <a:xfrm rot="5400000" flipV="1">
              <a:off x="5592863" y="2321878"/>
              <a:ext cx="372892" cy="145986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63" name="Rectangle: Rounded Corners 62">
              <a:extLst>
                <a:ext uri="{FF2B5EF4-FFF2-40B4-BE49-F238E27FC236}">
                  <a16:creationId xmlns:a16="http://schemas.microsoft.com/office/drawing/2014/main" id="{ADAB2868-D8F6-476C-AFE7-634CDBA60A42}"/>
                </a:ext>
              </a:extLst>
            </p:cNvPr>
            <p:cNvSpPr/>
            <p:nvPr/>
          </p:nvSpPr>
          <p:spPr>
            <a:xfrm rot="5400000" flipV="1">
              <a:off x="5836609" y="2321878"/>
              <a:ext cx="372892" cy="145986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450B1059-6CCC-41E9-8049-8B59648611CA}"/>
              </a:ext>
            </a:extLst>
          </p:cNvPr>
          <p:cNvSpPr txBox="1"/>
          <p:nvPr/>
        </p:nvSpPr>
        <p:spPr>
          <a:xfrm>
            <a:off x="2530517" y="1049130"/>
            <a:ext cx="1189724" cy="34538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i="1" dirty="0"/>
              <a:t>Table:</a:t>
            </a:r>
          </a:p>
          <a:p>
            <a:pPr>
              <a:lnSpc>
                <a:spcPts val="2200"/>
              </a:lnSpc>
            </a:pPr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FEE85D7-5E2E-4516-A95D-D4BE5EE1AF7D}"/>
              </a:ext>
            </a:extLst>
          </p:cNvPr>
          <p:cNvCxnSpPr>
            <a:stCxn id="21" idx="3"/>
            <a:endCxn id="52" idx="1"/>
          </p:cNvCxnSpPr>
          <p:nvPr/>
        </p:nvCxnSpPr>
        <p:spPr>
          <a:xfrm flipV="1">
            <a:off x="3882911" y="778305"/>
            <a:ext cx="1305975" cy="391538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690E09D6-5E32-40D2-BDBF-2831BD295266}"/>
              </a:ext>
            </a:extLst>
          </p:cNvPr>
          <p:cNvCxnSpPr>
            <a:cxnSpLocks/>
            <a:stCxn id="21" idx="3"/>
            <a:endCxn id="51" idx="1"/>
          </p:cNvCxnSpPr>
          <p:nvPr/>
        </p:nvCxnSpPr>
        <p:spPr>
          <a:xfrm>
            <a:off x="3882911" y="1169843"/>
            <a:ext cx="1417899" cy="449683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45294862-FCAE-4312-B2E8-3166CBD56CB9}"/>
              </a:ext>
            </a:extLst>
          </p:cNvPr>
          <p:cNvSpPr txBox="1"/>
          <p:nvPr/>
        </p:nvSpPr>
        <p:spPr>
          <a:xfrm>
            <a:off x="1059433" y="3365680"/>
            <a:ext cx="1571476" cy="849913"/>
          </a:xfrm>
          <a:prstGeom prst="rect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1400" dirty="0"/>
              <a:t> </a:t>
            </a:r>
            <a:r>
              <a:rPr lang="en-US" sz="1200" i="1" dirty="0"/>
              <a:t>Partition</a:t>
            </a:r>
            <a:endParaRPr lang="en-US" sz="1400" i="1" dirty="0"/>
          </a:p>
          <a:p>
            <a:pPr>
              <a:lnSpc>
                <a:spcPts val="2200"/>
              </a:lnSpc>
            </a:pPr>
            <a:r>
              <a:rPr lang="en-US" i="1" dirty="0"/>
              <a:t> </a:t>
            </a:r>
            <a:r>
              <a:rPr lang="en-US" sz="1200" i="1" dirty="0"/>
              <a:t>Placements</a:t>
            </a:r>
          </a:p>
          <a:p>
            <a:pPr>
              <a:lnSpc>
                <a:spcPts val="2200"/>
              </a:lnSpc>
            </a:pPr>
            <a:r>
              <a:rPr lang="en-US" sz="1200" i="1" dirty="0"/>
              <a:t>       </a:t>
            </a:r>
            <a:r>
              <a:rPr lang="en-US" sz="1200" b="1" i="1" dirty="0"/>
              <a:t>A</a:t>
            </a:r>
            <a:endParaRPr lang="en-US" b="1" i="1" dirty="0"/>
          </a:p>
          <a:p>
            <a:pPr>
              <a:lnSpc>
                <a:spcPts val="2200"/>
              </a:lnSpc>
            </a:pPr>
            <a:endParaRPr lang="en-US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33578D84-2326-4710-BFEE-A2DB2C1CF6BD}"/>
              </a:ext>
            </a:extLst>
          </p:cNvPr>
          <p:cNvSpPr txBox="1"/>
          <p:nvPr/>
        </p:nvSpPr>
        <p:spPr>
          <a:xfrm>
            <a:off x="5011386" y="3363828"/>
            <a:ext cx="1571476" cy="849913"/>
          </a:xfrm>
          <a:prstGeom prst="rect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1400" dirty="0"/>
              <a:t> </a:t>
            </a:r>
            <a:r>
              <a:rPr lang="en-US" sz="1200" i="1" dirty="0"/>
              <a:t>Partition</a:t>
            </a:r>
            <a:endParaRPr lang="en-US" sz="1400" i="1" dirty="0"/>
          </a:p>
          <a:p>
            <a:pPr>
              <a:lnSpc>
                <a:spcPts val="2200"/>
              </a:lnSpc>
            </a:pPr>
            <a:r>
              <a:rPr lang="en-US" i="1" dirty="0"/>
              <a:t> </a:t>
            </a:r>
            <a:r>
              <a:rPr lang="en-US" sz="1200" i="1" dirty="0"/>
              <a:t>Placements</a:t>
            </a:r>
          </a:p>
          <a:p>
            <a:pPr>
              <a:lnSpc>
                <a:spcPts val="2200"/>
              </a:lnSpc>
            </a:pPr>
            <a:r>
              <a:rPr lang="en-US" sz="1200" i="1" dirty="0"/>
              <a:t>       </a:t>
            </a:r>
            <a:r>
              <a:rPr lang="en-US" sz="1200" b="1" i="1" dirty="0"/>
              <a:t>B</a:t>
            </a:r>
            <a:endParaRPr lang="en-US" b="1" i="1" dirty="0"/>
          </a:p>
          <a:p>
            <a:pPr>
              <a:lnSpc>
                <a:spcPts val="2200"/>
              </a:lnSpc>
            </a:pPr>
            <a:endParaRPr lang="en-US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7F12FA76-6265-4A39-A270-3CCA9E78462F}"/>
              </a:ext>
            </a:extLst>
          </p:cNvPr>
          <p:cNvSpPr txBox="1"/>
          <p:nvPr/>
        </p:nvSpPr>
        <p:spPr>
          <a:xfrm>
            <a:off x="9133636" y="3149344"/>
            <a:ext cx="2364795" cy="1071744"/>
          </a:xfrm>
          <a:prstGeom prst="rect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1400" dirty="0"/>
              <a:t> </a:t>
            </a:r>
            <a:r>
              <a:rPr lang="en-US" sz="1200" i="1" dirty="0"/>
              <a:t>Partition</a:t>
            </a:r>
            <a:endParaRPr lang="en-US" sz="1400" i="1" dirty="0"/>
          </a:p>
          <a:p>
            <a:pPr>
              <a:lnSpc>
                <a:spcPts val="2200"/>
              </a:lnSpc>
            </a:pPr>
            <a:r>
              <a:rPr lang="en-US" i="1" dirty="0"/>
              <a:t> </a:t>
            </a:r>
            <a:r>
              <a:rPr lang="en-US" sz="1200" i="1" dirty="0"/>
              <a:t>Placements</a:t>
            </a:r>
          </a:p>
          <a:p>
            <a:pPr>
              <a:lnSpc>
                <a:spcPts val="2200"/>
              </a:lnSpc>
            </a:pPr>
            <a:r>
              <a:rPr lang="en-US" sz="1200" i="1" dirty="0"/>
              <a:t>       </a:t>
            </a:r>
            <a:r>
              <a:rPr lang="en-US" sz="1200" b="1" i="1" dirty="0"/>
              <a:t>C</a:t>
            </a:r>
            <a:endParaRPr lang="en-US" b="1" i="1" dirty="0"/>
          </a:p>
          <a:p>
            <a:pPr>
              <a:lnSpc>
                <a:spcPts val="2200"/>
              </a:lnSpc>
            </a:pPr>
            <a:endParaRPr lang="en-US" dirty="0"/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D3BD1701-A636-48C7-BF9C-1D97449CE931}"/>
              </a:ext>
            </a:extLst>
          </p:cNvPr>
          <p:cNvGrpSpPr/>
          <p:nvPr/>
        </p:nvGrpSpPr>
        <p:grpSpPr>
          <a:xfrm>
            <a:off x="1047728" y="4276032"/>
            <a:ext cx="1918233" cy="849913"/>
            <a:chOff x="4321783" y="2104749"/>
            <a:chExt cx="1918233" cy="849913"/>
          </a:xfrm>
        </p:grpSpPr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6232263D-4763-4EB9-A453-2D07DDC5632D}"/>
                </a:ext>
              </a:extLst>
            </p:cNvPr>
            <p:cNvSpPr txBox="1"/>
            <p:nvPr/>
          </p:nvSpPr>
          <p:spPr>
            <a:xfrm>
              <a:off x="4321783" y="2104749"/>
              <a:ext cx="1918233" cy="849913"/>
            </a:xfrm>
            <a:prstGeom prst="rect">
              <a:avLst/>
            </a:prstGeom>
            <a:noFill/>
            <a:ln w="2857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wrap="square" lIns="0" tIns="0" rIns="0" bIns="0" rtlCol="0">
              <a:noAutofit/>
            </a:bodyPr>
            <a:lstStyle/>
            <a:p>
              <a:pPr>
                <a:lnSpc>
                  <a:spcPts val="2200"/>
                </a:lnSpc>
              </a:pPr>
              <a:r>
                <a:rPr lang="en-US" sz="1200" i="1" dirty="0"/>
                <a:t> Column</a:t>
              </a:r>
            </a:p>
            <a:p>
              <a:pPr>
                <a:lnSpc>
                  <a:spcPts val="2200"/>
                </a:lnSpc>
              </a:pPr>
              <a:r>
                <a:rPr lang="en-US" sz="1200" i="1" dirty="0"/>
                <a:t> Placements</a:t>
              </a:r>
              <a:endParaRPr lang="en-US" sz="1600" i="1" dirty="0"/>
            </a:p>
            <a:p>
              <a:pPr>
                <a:lnSpc>
                  <a:spcPts val="2200"/>
                </a:lnSpc>
              </a:pPr>
              <a:r>
                <a:rPr lang="en-US" sz="1600" i="1" dirty="0"/>
                <a:t>      </a:t>
              </a:r>
              <a:r>
                <a:rPr lang="en-US" sz="1200" b="1" i="1" dirty="0"/>
                <a:t>A</a:t>
              </a:r>
              <a:endParaRPr lang="en-US" sz="1600" b="1" i="1" dirty="0"/>
            </a:p>
          </p:txBody>
        </p:sp>
        <p:sp>
          <p:nvSpPr>
            <p:cNvPr id="108" name="Rectangle: Rounded Corners 107">
              <a:extLst>
                <a:ext uri="{FF2B5EF4-FFF2-40B4-BE49-F238E27FC236}">
                  <a16:creationId xmlns:a16="http://schemas.microsoft.com/office/drawing/2014/main" id="{33C3C11C-7120-4D04-9D38-46A59AE44227}"/>
                </a:ext>
              </a:extLst>
            </p:cNvPr>
            <p:cNvSpPr/>
            <p:nvPr/>
          </p:nvSpPr>
          <p:spPr>
            <a:xfrm rot="5400000" flipV="1">
              <a:off x="5154347" y="2412949"/>
              <a:ext cx="372892" cy="145986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10" name="Rectangle: Rounded Corners 109">
              <a:extLst>
                <a:ext uri="{FF2B5EF4-FFF2-40B4-BE49-F238E27FC236}">
                  <a16:creationId xmlns:a16="http://schemas.microsoft.com/office/drawing/2014/main" id="{82644BD4-B90B-4BDA-9F77-69B6D47D3159}"/>
                </a:ext>
              </a:extLst>
            </p:cNvPr>
            <p:cNvSpPr/>
            <p:nvPr/>
          </p:nvSpPr>
          <p:spPr>
            <a:xfrm rot="5400000" flipV="1">
              <a:off x="5632699" y="2412949"/>
              <a:ext cx="372892" cy="145986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11" name="Rectangle: Rounded Corners 110">
              <a:extLst>
                <a:ext uri="{FF2B5EF4-FFF2-40B4-BE49-F238E27FC236}">
                  <a16:creationId xmlns:a16="http://schemas.microsoft.com/office/drawing/2014/main" id="{B23B7BA3-13DE-439B-AC01-8F399D025B64}"/>
                </a:ext>
              </a:extLst>
            </p:cNvPr>
            <p:cNvSpPr/>
            <p:nvPr/>
          </p:nvSpPr>
          <p:spPr>
            <a:xfrm rot="5400000" flipV="1">
              <a:off x="5876445" y="2412949"/>
              <a:ext cx="372892" cy="145986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D3D7642E-6CF8-4F84-A950-DBAFA132477F}"/>
              </a:ext>
            </a:extLst>
          </p:cNvPr>
          <p:cNvGrpSpPr/>
          <p:nvPr/>
        </p:nvGrpSpPr>
        <p:grpSpPr>
          <a:xfrm>
            <a:off x="5011386" y="4297880"/>
            <a:ext cx="1918233" cy="849913"/>
            <a:chOff x="4321783" y="2104749"/>
            <a:chExt cx="1918233" cy="849913"/>
          </a:xfrm>
        </p:grpSpPr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62568DC9-EFCD-4850-AD54-33BBB477D228}"/>
                </a:ext>
              </a:extLst>
            </p:cNvPr>
            <p:cNvSpPr txBox="1"/>
            <p:nvPr/>
          </p:nvSpPr>
          <p:spPr>
            <a:xfrm>
              <a:off x="4321783" y="2104749"/>
              <a:ext cx="1918233" cy="849913"/>
            </a:xfrm>
            <a:prstGeom prst="rect">
              <a:avLst/>
            </a:prstGeom>
            <a:noFill/>
            <a:ln w="2857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wrap="square" lIns="0" tIns="0" rIns="0" bIns="0" rtlCol="0">
              <a:noAutofit/>
            </a:bodyPr>
            <a:lstStyle/>
            <a:p>
              <a:pPr>
                <a:lnSpc>
                  <a:spcPts val="2200"/>
                </a:lnSpc>
              </a:pPr>
              <a:r>
                <a:rPr lang="en-US" sz="1200" i="1" dirty="0"/>
                <a:t> Column</a:t>
              </a:r>
            </a:p>
            <a:p>
              <a:pPr>
                <a:lnSpc>
                  <a:spcPts val="2200"/>
                </a:lnSpc>
              </a:pPr>
              <a:r>
                <a:rPr lang="en-US" sz="1200" i="1" dirty="0"/>
                <a:t> Placements</a:t>
              </a:r>
              <a:endParaRPr lang="en-US" sz="1600" i="1" dirty="0"/>
            </a:p>
            <a:p>
              <a:pPr>
                <a:lnSpc>
                  <a:spcPts val="2200"/>
                </a:lnSpc>
              </a:pPr>
              <a:r>
                <a:rPr lang="en-US" sz="1600" i="1" dirty="0"/>
                <a:t>      </a:t>
              </a:r>
              <a:r>
                <a:rPr lang="en-US" sz="1200" b="1" i="1" dirty="0"/>
                <a:t>B</a:t>
              </a:r>
              <a:endParaRPr lang="en-US" sz="1600" b="1" i="1" dirty="0"/>
            </a:p>
          </p:txBody>
        </p:sp>
        <p:sp>
          <p:nvSpPr>
            <p:cNvPr id="114" name="Rectangle: Rounded Corners 113">
              <a:extLst>
                <a:ext uri="{FF2B5EF4-FFF2-40B4-BE49-F238E27FC236}">
                  <a16:creationId xmlns:a16="http://schemas.microsoft.com/office/drawing/2014/main" id="{9C393772-3192-4EEE-8E3F-2F8E54C26111}"/>
                </a:ext>
              </a:extLst>
            </p:cNvPr>
            <p:cNvSpPr/>
            <p:nvPr/>
          </p:nvSpPr>
          <p:spPr>
            <a:xfrm rot="5400000" flipV="1">
              <a:off x="5154347" y="2412949"/>
              <a:ext cx="372892" cy="145986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17" name="Rectangle: Rounded Corners 116">
              <a:extLst>
                <a:ext uri="{FF2B5EF4-FFF2-40B4-BE49-F238E27FC236}">
                  <a16:creationId xmlns:a16="http://schemas.microsoft.com/office/drawing/2014/main" id="{7720123E-08EF-4268-8F85-C4AC3CBDD4FF}"/>
                </a:ext>
              </a:extLst>
            </p:cNvPr>
            <p:cNvSpPr/>
            <p:nvPr/>
          </p:nvSpPr>
          <p:spPr>
            <a:xfrm rot="5400000" flipV="1">
              <a:off x="5876445" y="2412949"/>
              <a:ext cx="372892" cy="145986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5AEE47E5-1637-4B72-9E02-8F8ED71BEE2F}"/>
              </a:ext>
            </a:extLst>
          </p:cNvPr>
          <p:cNvGrpSpPr/>
          <p:nvPr/>
        </p:nvGrpSpPr>
        <p:grpSpPr>
          <a:xfrm>
            <a:off x="9120682" y="4296731"/>
            <a:ext cx="1918233" cy="849913"/>
            <a:chOff x="4321783" y="2104749"/>
            <a:chExt cx="1918233" cy="849913"/>
          </a:xfrm>
        </p:grpSpPr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C3ACC128-4831-48CE-8B38-4A9FE45A7E4A}"/>
                </a:ext>
              </a:extLst>
            </p:cNvPr>
            <p:cNvSpPr txBox="1"/>
            <p:nvPr/>
          </p:nvSpPr>
          <p:spPr>
            <a:xfrm>
              <a:off x="4321783" y="2104749"/>
              <a:ext cx="1918233" cy="849913"/>
            </a:xfrm>
            <a:prstGeom prst="rect">
              <a:avLst/>
            </a:prstGeom>
            <a:noFill/>
            <a:ln w="2857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wrap="square" lIns="0" tIns="0" rIns="0" bIns="0" rtlCol="0">
              <a:noAutofit/>
            </a:bodyPr>
            <a:lstStyle/>
            <a:p>
              <a:pPr>
                <a:lnSpc>
                  <a:spcPts val="2200"/>
                </a:lnSpc>
              </a:pPr>
              <a:r>
                <a:rPr lang="en-US" sz="1200" i="1" dirty="0"/>
                <a:t> Column</a:t>
              </a:r>
            </a:p>
            <a:p>
              <a:pPr>
                <a:lnSpc>
                  <a:spcPts val="2200"/>
                </a:lnSpc>
              </a:pPr>
              <a:r>
                <a:rPr lang="en-US" sz="1200" i="1" dirty="0"/>
                <a:t> Placements</a:t>
              </a:r>
              <a:endParaRPr lang="en-US" sz="1600" i="1" dirty="0"/>
            </a:p>
            <a:p>
              <a:pPr>
                <a:lnSpc>
                  <a:spcPts val="2200"/>
                </a:lnSpc>
              </a:pPr>
              <a:r>
                <a:rPr lang="en-US" sz="1600" i="1" dirty="0"/>
                <a:t>      </a:t>
              </a:r>
              <a:r>
                <a:rPr lang="en-US" sz="1200" b="1" i="1" dirty="0"/>
                <a:t>C</a:t>
              </a:r>
              <a:endParaRPr lang="en-US" sz="1600" b="1" i="1" dirty="0"/>
            </a:p>
          </p:txBody>
        </p:sp>
        <p:sp>
          <p:nvSpPr>
            <p:cNvPr id="120" name="Rectangle: Rounded Corners 119">
              <a:extLst>
                <a:ext uri="{FF2B5EF4-FFF2-40B4-BE49-F238E27FC236}">
                  <a16:creationId xmlns:a16="http://schemas.microsoft.com/office/drawing/2014/main" id="{C0901DE6-5A60-480D-8003-A401B477377E}"/>
                </a:ext>
              </a:extLst>
            </p:cNvPr>
            <p:cNvSpPr/>
            <p:nvPr/>
          </p:nvSpPr>
          <p:spPr>
            <a:xfrm rot="5400000" flipV="1">
              <a:off x="5154347" y="2412949"/>
              <a:ext cx="372892" cy="145986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21" name="Rectangle: Rounded Corners 120">
              <a:extLst>
                <a:ext uri="{FF2B5EF4-FFF2-40B4-BE49-F238E27FC236}">
                  <a16:creationId xmlns:a16="http://schemas.microsoft.com/office/drawing/2014/main" id="{7173279C-A948-4350-AB88-FAC3E91DAFDE}"/>
                </a:ext>
              </a:extLst>
            </p:cNvPr>
            <p:cNvSpPr/>
            <p:nvPr/>
          </p:nvSpPr>
          <p:spPr>
            <a:xfrm rot="5400000" flipV="1">
              <a:off x="5390971" y="2412949"/>
              <a:ext cx="372892" cy="145986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23" name="Rectangle: Rounded Corners 122">
              <a:extLst>
                <a:ext uri="{FF2B5EF4-FFF2-40B4-BE49-F238E27FC236}">
                  <a16:creationId xmlns:a16="http://schemas.microsoft.com/office/drawing/2014/main" id="{65C2EA43-05F2-4BCA-BAA7-18E08CBBF290}"/>
                </a:ext>
              </a:extLst>
            </p:cNvPr>
            <p:cNvSpPr/>
            <p:nvPr/>
          </p:nvSpPr>
          <p:spPr>
            <a:xfrm rot="5400000" flipV="1">
              <a:off x="5876445" y="2412949"/>
              <a:ext cx="372892" cy="145986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19AE7B0D-0844-474B-A096-BDDAA0EE69F9}"/>
              </a:ext>
            </a:extLst>
          </p:cNvPr>
          <p:cNvCxnSpPr>
            <a:cxnSpLocks/>
            <a:stCxn id="21" idx="2"/>
            <a:endCxn id="104" idx="0"/>
          </p:cNvCxnSpPr>
          <p:nvPr/>
        </p:nvCxnSpPr>
        <p:spPr>
          <a:xfrm flipH="1">
            <a:off x="2159868" y="1374611"/>
            <a:ext cx="1399007" cy="93349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Group 83">
            <a:extLst>
              <a:ext uri="{FF2B5EF4-FFF2-40B4-BE49-F238E27FC236}">
                <a16:creationId xmlns:a16="http://schemas.microsoft.com/office/drawing/2014/main" id="{D2D06EA4-96B1-4853-9BEC-3DF2B88FF11E}"/>
              </a:ext>
            </a:extLst>
          </p:cNvPr>
          <p:cNvGrpSpPr/>
          <p:nvPr/>
        </p:nvGrpSpPr>
        <p:grpSpPr>
          <a:xfrm>
            <a:off x="2069696" y="3805603"/>
            <a:ext cx="433309" cy="298115"/>
            <a:chOff x="510370" y="1618716"/>
            <a:chExt cx="433309" cy="298115"/>
          </a:xfrm>
        </p:grpSpPr>
        <p:sp>
          <p:nvSpPr>
            <p:cNvPr id="86" name="Rectangle: Rounded Corners 85">
              <a:extLst>
                <a:ext uri="{FF2B5EF4-FFF2-40B4-BE49-F238E27FC236}">
                  <a16:creationId xmlns:a16="http://schemas.microsoft.com/office/drawing/2014/main" id="{33D3DA9A-C680-44FD-A175-FD5CE4773256}"/>
                </a:ext>
              </a:extLst>
            </p:cNvPr>
            <p:cNvSpPr/>
            <p:nvPr/>
          </p:nvSpPr>
          <p:spPr>
            <a:xfrm>
              <a:off x="510370" y="1618716"/>
              <a:ext cx="433309" cy="298115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90" name="Rectangle: Rounded Corners 89">
              <a:extLst>
                <a:ext uri="{FF2B5EF4-FFF2-40B4-BE49-F238E27FC236}">
                  <a16:creationId xmlns:a16="http://schemas.microsoft.com/office/drawing/2014/main" id="{9E3728CD-CCC7-465D-B51D-6DA2A2581222}"/>
                </a:ext>
              </a:extLst>
            </p:cNvPr>
            <p:cNvSpPr/>
            <p:nvPr/>
          </p:nvSpPr>
          <p:spPr>
            <a:xfrm flipV="1">
              <a:off x="551384" y="1828899"/>
              <a:ext cx="349344" cy="45719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1B15CEE0-783B-4234-9065-2F3E83DDCF5C}"/>
              </a:ext>
            </a:extLst>
          </p:cNvPr>
          <p:cNvGrpSpPr/>
          <p:nvPr/>
        </p:nvGrpSpPr>
        <p:grpSpPr>
          <a:xfrm>
            <a:off x="2061942" y="3423013"/>
            <a:ext cx="433309" cy="298115"/>
            <a:chOff x="510370" y="1618716"/>
            <a:chExt cx="433309" cy="298115"/>
          </a:xfrm>
        </p:grpSpPr>
        <p:sp>
          <p:nvSpPr>
            <p:cNvPr id="92" name="Rectangle: Rounded Corners 91">
              <a:extLst>
                <a:ext uri="{FF2B5EF4-FFF2-40B4-BE49-F238E27FC236}">
                  <a16:creationId xmlns:a16="http://schemas.microsoft.com/office/drawing/2014/main" id="{5F0F0A66-A4E7-4F50-A4E4-614540D9B3BD}"/>
                </a:ext>
              </a:extLst>
            </p:cNvPr>
            <p:cNvSpPr/>
            <p:nvPr/>
          </p:nvSpPr>
          <p:spPr>
            <a:xfrm>
              <a:off x="510370" y="1618716"/>
              <a:ext cx="433309" cy="298115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93" name="Rectangle: Rounded Corners 92">
              <a:extLst>
                <a:ext uri="{FF2B5EF4-FFF2-40B4-BE49-F238E27FC236}">
                  <a16:creationId xmlns:a16="http://schemas.microsoft.com/office/drawing/2014/main" id="{DF3E3A00-A79A-4AE8-93C2-D1371738D1DA}"/>
                </a:ext>
              </a:extLst>
            </p:cNvPr>
            <p:cNvSpPr/>
            <p:nvPr/>
          </p:nvSpPr>
          <p:spPr>
            <a:xfrm flipV="1">
              <a:off x="551384" y="1664717"/>
              <a:ext cx="349344" cy="45719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8D3C5A4F-CBB8-4DD0-89EA-2F7C8A64B5BD}"/>
              </a:ext>
            </a:extLst>
          </p:cNvPr>
          <p:cNvGrpSpPr/>
          <p:nvPr/>
        </p:nvGrpSpPr>
        <p:grpSpPr>
          <a:xfrm>
            <a:off x="5995893" y="3633613"/>
            <a:ext cx="433309" cy="298115"/>
            <a:chOff x="510370" y="1618716"/>
            <a:chExt cx="433309" cy="298115"/>
          </a:xfrm>
        </p:grpSpPr>
        <p:sp>
          <p:nvSpPr>
            <p:cNvPr id="100" name="Rectangle: Rounded Corners 99">
              <a:extLst>
                <a:ext uri="{FF2B5EF4-FFF2-40B4-BE49-F238E27FC236}">
                  <a16:creationId xmlns:a16="http://schemas.microsoft.com/office/drawing/2014/main" id="{4BF5DEB5-354A-4F06-BA82-C7E7BF3D49E0}"/>
                </a:ext>
              </a:extLst>
            </p:cNvPr>
            <p:cNvSpPr/>
            <p:nvPr/>
          </p:nvSpPr>
          <p:spPr>
            <a:xfrm>
              <a:off x="510370" y="1618716"/>
              <a:ext cx="433309" cy="298115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15" name="Rectangle: Rounded Corners 114">
              <a:extLst>
                <a:ext uri="{FF2B5EF4-FFF2-40B4-BE49-F238E27FC236}">
                  <a16:creationId xmlns:a16="http://schemas.microsoft.com/office/drawing/2014/main" id="{584F1F36-A5BD-4D4B-8263-F8A766D04413}"/>
                </a:ext>
              </a:extLst>
            </p:cNvPr>
            <p:cNvSpPr/>
            <p:nvPr/>
          </p:nvSpPr>
          <p:spPr>
            <a:xfrm flipV="1">
              <a:off x="551384" y="1746808"/>
              <a:ext cx="349344" cy="45719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65E3E2C7-58F4-445B-B522-1E6E8C0D46EC}"/>
              </a:ext>
            </a:extLst>
          </p:cNvPr>
          <p:cNvGrpSpPr/>
          <p:nvPr/>
        </p:nvGrpSpPr>
        <p:grpSpPr>
          <a:xfrm>
            <a:off x="10240266" y="3185160"/>
            <a:ext cx="433309" cy="298115"/>
            <a:chOff x="510370" y="1618716"/>
            <a:chExt cx="433309" cy="298115"/>
          </a:xfrm>
        </p:grpSpPr>
        <p:sp>
          <p:nvSpPr>
            <p:cNvPr id="124" name="Rectangle: Rounded Corners 123">
              <a:extLst>
                <a:ext uri="{FF2B5EF4-FFF2-40B4-BE49-F238E27FC236}">
                  <a16:creationId xmlns:a16="http://schemas.microsoft.com/office/drawing/2014/main" id="{41932E87-2C24-4185-AC9D-4FCFA66D542B}"/>
                </a:ext>
              </a:extLst>
            </p:cNvPr>
            <p:cNvSpPr/>
            <p:nvPr/>
          </p:nvSpPr>
          <p:spPr>
            <a:xfrm>
              <a:off x="510370" y="1618716"/>
              <a:ext cx="433309" cy="298115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25" name="Rectangle: Rounded Corners 124">
              <a:extLst>
                <a:ext uri="{FF2B5EF4-FFF2-40B4-BE49-F238E27FC236}">
                  <a16:creationId xmlns:a16="http://schemas.microsoft.com/office/drawing/2014/main" id="{1CC14996-6DDB-40B9-9CCE-14C7A4C9EADB}"/>
                </a:ext>
              </a:extLst>
            </p:cNvPr>
            <p:cNvSpPr/>
            <p:nvPr/>
          </p:nvSpPr>
          <p:spPr>
            <a:xfrm flipV="1">
              <a:off x="551384" y="1664717"/>
              <a:ext cx="349344" cy="45719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4FF9BA5A-94C8-4414-809A-B2897EC5989D}"/>
              </a:ext>
            </a:extLst>
          </p:cNvPr>
          <p:cNvGrpSpPr/>
          <p:nvPr/>
        </p:nvGrpSpPr>
        <p:grpSpPr>
          <a:xfrm>
            <a:off x="10251912" y="3520011"/>
            <a:ext cx="433309" cy="298115"/>
            <a:chOff x="510370" y="1618716"/>
            <a:chExt cx="433309" cy="298115"/>
          </a:xfrm>
        </p:grpSpPr>
        <p:sp>
          <p:nvSpPr>
            <p:cNvPr id="130" name="Rectangle: Rounded Corners 129">
              <a:extLst>
                <a:ext uri="{FF2B5EF4-FFF2-40B4-BE49-F238E27FC236}">
                  <a16:creationId xmlns:a16="http://schemas.microsoft.com/office/drawing/2014/main" id="{7FB485D5-2465-4BF6-AC78-CA3C65D7AA32}"/>
                </a:ext>
              </a:extLst>
            </p:cNvPr>
            <p:cNvSpPr/>
            <p:nvPr/>
          </p:nvSpPr>
          <p:spPr>
            <a:xfrm>
              <a:off x="510370" y="1618716"/>
              <a:ext cx="433309" cy="298115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32" name="Rectangle: Rounded Corners 131">
              <a:extLst>
                <a:ext uri="{FF2B5EF4-FFF2-40B4-BE49-F238E27FC236}">
                  <a16:creationId xmlns:a16="http://schemas.microsoft.com/office/drawing/2014/main" id="{81C26C53-B723-4CFB-A84B-0C761A4EB4F8}"/>
                </a:ext>
              </a:extLst>
            </p:cNvPr>
            <p:cNvSpPr/>
            <p:nvPr/>
          </p:nvSpPr>
          <p:spPr>
            <a:xfrm flipV="1">
              <a:off x="551384" y="1746808"/>
              <a:ext cx="349344" cy="45719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5CE5721F-CCE9-4588-8BA7-38741CFEAFC4}"/>
              </a:ext>
            </a:extLst>
          </p:cNvPr>
          <p:cNvGrpSpPr/>
          <p:nvPr/>
        </p:nvGrpSpPr>
        <p:grpSpPr>
          <a:xfrm>
            <a:off x="10251912" y="3877846"/>
            <a:ext cx="433309" cy="298115"/>
            <a:chOff x="510370" y="1618716"/>
            <a:chExt cx="433309" cy="298115"/>
          </a:xfrm>
        </p:grpSpPr>
        <p:sp>
          <p:nvSpPr>
            <p:cNvPr id="139" name="Rectangle: Rounded Corners 138">
              <a:extLst>
                <a:ext uri="{FF2B5EF4-FFF2-40B4-BE49-F238E27FC236}">
                  <a16:creationId xmlns:a16="http://schemas.microsoft.com/office/drawing/2014/main" id="{54B3B6DD-E7AD-42F7-8418-0600DC1D78C8}"/>
                </a:ext>
              </a:extLst>
            </p:cNvPr>
            <p:cNvSpPr/>
            <p:nvPr/>
          </p:nvSpPr>
          <p:spPr>
            <a:xfrm>
              <a:off x="510370" y="1618716"/>
              <a:ext cx="433309" cy="298115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42" name="Rectangle: Rounded Corners 141">
              <a:extLst>
                <a:ext uri="{FF2B5EF4-FFF2-40B4-BE49-F238E27FC236}">
                  <a16:creationId xmlns:a16="http://schemas.microsoft.com/office/drawing/2014/main" id="{E48DFC8B-9D0C-4775-B9D3-31434A820B44}"/>
                </a:ext>
              </a:extLst>
            </p:cNvPr>
            <p:cNvSpPr/>
            <p:nvPr/>
          </p:nvSpPr>
          <p:spPr>
            <a:xfrm flipV="1">
              <a:off x="551384" y="1828899"/>
              <a:ext cx="349344" cy="45719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54EF5B3D-D7F3-47F6-8E51-789BB3F8511F}"/>
              </a:ext>
            </a:extLst>
          </p:cNvPr>
          <p:cNvGrpSpPr/>
          <p:nvPr/>
        </p:nvGrpSpPr>
        <p:grpSpPr>
          <a:xfrm>
            <a:off x="2520929" y="5796541"/>
            <a:ext cx="433309" cy="298115"/>
            <a:chOff x="510370" y="1618716"/>
            <a:chExt cx="433309" cy="298115"/>
          </a:xfrm>
        </p:grpSpPr>
        <p:sp>
          <p:nvSpPr>
            <p:cNvPr id="144" name="Rectangle: Rounded Corners 143">
              <a:extLst>
                <a:ext uri="{FF2B5EF4-FFF2-40B4-BE49-F238E27FC236}">
                  <a16:creationId xmlns:a16="http://schemas.microsoft.com/office/drawing/2014/main" id="{36CFC18C-B441-4C93-9E02-BFD020CD1B8E}"/>
                </a:ext>
              </a:extLst>
            </p:cNvPr>
            <p:cNvSpPr/>
            <p:nvPr/>
          </p:nvSpPr>
          <p:spPr>
            <a:xfrm>
              <a:off x="510370" y="1618716"/>
              <a:ext cx="433309" cy="298115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45" name="Rectangle: Rounded Corners 144">
              <a:extLst>
                <a:ext uri="{FF2B5EF4-FFF2-40B4-BE49-F238E27FC236}">
                  <a16:creationId xmlns:a16="http://schemas.microsoft.com/office/drawing/2014/main" id="{E44A3616-9030-4DF2-905F-78E261FD34C9}"/>
                </a:ext>
              </a:extLst>
            </p:cNvPr>
            <p:cNvSpPr/>
            <p:nvPr/>
          </p:nvSpPr>
          <p:spPr>
            <a:xfrm flipV="1">
              <a:off x="551384" y="1828899"/>
              <a:ext cx="349344" cy="45719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0403963C-040D-4B3E-AB23-45BA227F6121}"/>
              </a:ext>
            </a:extLst>
          </p:cNvPr>
          <p:cNvGrpSpPr/>
          <p:nvPr/>
        </p:nvGrpSpPr>
        <p:grpSpPr>
          <a:xfrm>
            <a:off x="2513175" y="5413951"/>
            <a:ext cx="433309" cy="298115"/>
            <a:chOff x="510370" y="1618716"/>
            <a:chExt cx="433309" cy="298115"/>
          </a:xfrm>
        </p:grpSpPr>
        <p:sp>
          <p:nvSpPr>
            <p:cNvPr id="147" name="Rectangle: Rounded Corners 146">
              <a:extLst>
                <a:ext uri="{FF2B5EF4-FFF2-40B4-BE49-F238E27FC236}">
                  <a16:creationId xmlns:a16="http://schemas.microsoft.com/office/drawing/2014/main" id="{B1402481-720D-446F-B01E-436E86FEF98B}"/>
                </a:ext>
              </a:extLst>
            </p:cNvPr>
            <p:cNvSpPr/>
            <p:nvPr/>
          </p:nvSpPr>
          <p:spPr>
            <a:xfrm>
              <a:off x="510370" y="1618716"/>
              <a:ext cx="433309" cy="298115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48" name="Rectangle: Rounded Corners 147">
              <a:extLst>
                <a:ext uri="{FF2B5EF4-FFF2-40B4-BE49-F238E27FC236}">
                  <a16:creationId xmlns:a16="http://schemas.microsoft.com/office/drawing/2014/main" id="{FE540097-75C0-4C89-88EA-7EFBBDA8D182}"/>
                </a:ext>
              </a:extLst>
            </p:cNvPr>
            <p:cNvSpPr/>
            <p:nvPr/>
          </p:nvSpPr>
          <p:spPr>
            <a:xfrm flipV="1">
              <a:off x="551384" y="1664717"/>
              <a:ext cx="349344" cy="45719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C4A9FCA7-950C-4F2D-9A1A-0F8E4E5C34FA}"/>
              </a:ext>
            </a:extLst>
          </p:cNvPr>
          <p:cNvGrpSpPr/>
          <p:nvPr/>
        </p:nvGrpSpPr>
        <p:grpSpPr>
          <a:xfrm>
            <a:off x="6295945" y="5573986"/>
            <a:ext cx="433309" cy="298115"/>
            <a:chOff x="510370" y="1618716"/>
            <a:chExt cx="433309" cy="298115"/>
          </a:xfrm>
        </p:grpSpPr>
        <p:sp>
          <p:nvSpPr>
            <p:cNvPr id="150" name="Rectangle: Rounded Corners 149">
              <a:extLst>
                <a:ext uri="{FF2B5EF4-FFF2-40B4-BE49-F238E27FC236}">
                  <a16:creationId xmlns:a16="http://schemas.microsoft.com/office/drawing/2014/main" id="{B7CCCE3E-7A84-4C72-81F0-AF96B112CB5F}"/>
                </a:ext>
              </a:extLst>
            </p:cNvPr>
            <p:cNvSpPr/>
            <p:nvPr/>
          </p:nvSpPr>
          <p:spPr>
            <a:xfrm>
              <a:off x="510370" y="1618716"/>
              <a:ext cx="433309" cy="298115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51" name="Rectangle: Rounded Corners 150">
              <a:extLst>
                <a:ext uri="{FF2B5EF4-FFF2-40B4-BE49-F238E27FC236}">
                  <a16:creationId xmlns:a16="http://schemas.microsoft.com/office/drawing/2014/main" id="{5D33CA1A-28AE-4293-AAF0-952AC9BC4234}"/>
                </a:ext>
              </a:extLst>
            </p:cNvPr>
            <p:cNvSpPr/>
            <p:nvPr/>
          </p:nvSpPr>
          <p:spPr>
            <a:xfrm flipV="1">
              <a:off x="551384" y="1746808"/>
              <a:ext cx="349344" cy="45719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85970C3F-8577-4A60-A8B6-859D28D3AE5C}"/>
              </a:ext>
            </a:extLst>
          </p:cNvPr>
          <p:cNvGrpSpPr/>
          <p:nvPr/>
        </p:nvGrpSpPr>
        <p:grpSpPr>
          <a:xfrm>
            <a:off x="10316034" y="5244933"/>
            <a:ext cx="433309" cy="298115"/>
            <a:chOff x="510370" y="1618716"/>
            <a:chExt cx="433309" cy="298115"/>
          </a:xfrm>
        </p:grpSpPr>
        <p:sp>
          <p:nvSpPr>
            <p:cNvPr id="153" name="Rectangle: Rounded Corners 152">
              <a:extLst>
                <a:ext uri="{FF2B5EF4-FFF2-40B4-BE49-F238E27FC236}">
                  <a16:creationId xmlns:a16="http://schemas.microsoft.com/office/drawing/2014/main" id="{F05CCE50-633C-4BFE-BD6D-321BB04B4D5A}"/>
                </a:ext>
              </a:extLst>
            </p:cNvPr>
            <p:cNvSpPr/>
            <p:nvPr/>
          </p:nvSpPr>
          <p:spPr>
            <a:xfrm>
              <a:off x="510370" y="1618716"/>
              <a:ext cx="433309" cy="298115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54" name="Rectangle: Rounded Corners 153">
              <a:extLst>
                <a:ext uri="{FF2B5EF4-FFF2-40B4-BE49-F238E27FC236}">
                  <a16:creationId xmlns:a16="http://schemas.microsoft.com/office/drawing/2014/main" id="{14EF71E0-F4B1-4DDC-B818-C1DF96407B8E}"/>
                </a:ext>
              </a:extLst>
            </p:cNvPr>
            <p:cNvSpPr/>
            <p:nvPr/>
          </p:nvSpPr>
          <p:spPr>
            <a:xfrm flipV="1">
              <a:off x="551384" y="1664717"/>
              <a:ext cx="349344" cy="45719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BFBFC14F-2752-4CBD-BE98-861C9E1569F8}"/>
              </a:ext>
            </a:extLst>
          </p:cNvPr>
          <p:cNvGrpSpPr/>
          <p:nvPr/>
        </p:nvGrpSpPr>
        <p:grpSpPr>
          <a:xfrm>
            <a:off x="10327680" y="5579784"/>
            <a:ext cx="433309" cy="298115"/>
            <a:chOff x="510370" y="1618716"/>
            <a:chExt cx="433309" cy="298115"/>
          </a:xfrm>
        </p:grpSpPr>
        <p:sp>
          <p:nvSpPr>
            <p:cNvPr id="156" name="Rectangle: Rounded Corners 155">
              <a:extLst>
                <a:ext uri="{FF2B5EF4-FFF2-40B4-BE49-F238E27FC236}">
                  <a16:creationId xmlns:a16="http://schemas.microsoft.com/office/drawing/2014/main" id="{7B46E38C-B0AF-482D-887A-9DDA1809C940}"/>
                </a:ext>
              </a:extLst>
            </p:cNvPr>
            <p:cNvSpPr/>
            <p:nvPr/>
          </p:nvSpPr>
          <p:spPr>
            <a:xfrm>
              <a:off x="510370" y="1618716"/>
              <a:ext cx="433309" cy="298115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57" name="Rectangle: Rounded Corners 156">
              <a:extLst>
                <a:ext uri="{FF2B5EF4-FFF2-40B4-BE49-F238E27FC236}">
                  <a16:creationId xmlns:a16="http://schemas.microsoft.com/office/drawing/2014/main" id="{1596F40E-7BF7-499E-B1E5-74A62F018BA1}"/>
                </a:ext>
              </a:extLst>
            </p:cNvPr>
            <p:cNvSpPr/>
            <p:nvPr/>
          </p:nvSpPr>
          <p:spPr>
            <a:xfrm flipV="1">
              <a:off x="551384" y="1746808"/>
              <a:ext cx="349344" cy="45719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96343295-FECB-437B-B233-2BA5CE227F7D}"/>
              </a:ext>
            </a:extLst>
          </p:cNvPr>
          <p:cNvGrpSpPr/>
          <p:nvPr/>
        </p:nvGrpSpPr>
        <p:grpSpPr>
          <a:xfrm>
            <a:off x="10327680" y="5937619"/>
            <a:ext cx="433309" cy="298115"/>
            <a:chOff x="510370" y="1618716"/>
            <a:chExt cx="433309" cy="298115"/>
          </a:xfrm>
        </p:grpSpPr>
        <p:sp>
          <p:nvSpPr>
            <p:cNvPr id="159" name="Rectangle: Rounded Corners 158">
              <a:extLst>
                <a:ext uri="{FF2B5EF4-FFF2-40B4-BE49-F238E27FC236}">
                  <a16:creationId xmlns:a16="http://schemas.microsoft.com/office/drawing/2014/main" id="{AAB843B0-AE2D-4B11-90FA-FD4ADD6A69B8}"/>
                </a:ext>
              </a:extLst>
            </p:cNvPr>
            <p:cNvSpPr/>
            <p:nvPr/>
          </p:nvSpPr>
          <p:spPr>
            <a:xfrm>
              <a:off x="510370" y="1618716"/>
              <a:ext cx="433309" cy="298115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60" name="Rectangle: Rounded Corners 159">
              <a:extLst>
                <a:ext uri="{FF2B5EF4-FFF2-40B4-BE49-F238E27FC236}">
                  <a16:creationId xmlns:a16="http://schemas.microsoft.com/office/drawing/2014/main" id="{3E7587A7-0D71-49C7-8C25-4E330FD34CE7}"/>
                </a:ext>
              </a:extLst>
            </p:cNvPr>
            <p:cNvSpPr/>
            <p:nvPr/>
          </p:nvSpPr>
          <p:spPr>
            <a:xfrm flipV="1">
              <a:off x="551384" y="1828899"/>
              <a:ext cx="349344" cy="45719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sp>
        <p:nvSpPr>
          <p:cNvPr id="104" name="TextBox 103">
            <a:extLst>
              <a:ext uri="{FF2B5EF4-FFF2-40B4-BE49-F238E27FC236}">
                <a16:creationId xmlns:a16="http://schemas.microsoft.com/office/drawing/2014/main" id="{F2B995C8-B534-476D-B54C-B96BDC25D83D}"/>
              </a:ext>
            </a:extLst>
          </p:cNvPr>
          <p:cNvSpPr txBox="1"/>
          <p:nvPr/>
        </p:nvSpPr>
        <p:spPr>
          <a:xfrm>
            <a:off x="872785" y="2308104"/>
            <a:ext cx="2574166" cy="2899452"/>
          </a:xfrm>
          <a:prstGeom prst="rect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1400" dirty="0"/>
              <a:t> </a:t>
            </a:r>
            <a:r>
              <a:rPr lang="en-US" sz="1200" b="1" i="1" dirty="0"/>
              <a:t>Data</a:t>
            </a:r>
            <a:r>
              <a:rPr lang="en-US" b="1" i="1" dirty="0"/>
              <a:t> </a:t>
            </a:r>
            <a:r>
              <a:rPr lang="en-US" sz="1200" b="1" i="1" dirty="0"/>
              <a:t>Placement    A</a:t>
            </a:r>
            <a:br>
              <a:rPr lang="en-US" sz="1200" b="1" i="1" dirty="0"/>
            </a:br>
            <a:endParaRPr lang="en-US" b="1" i="1" dirty="0"/>
          </a:p>
          <a:p>
            <a:pPr>
              <a:lnSpc>
                <a:spcPts val="2200"/>
              </a:lnSpc>
            </a:pPr>
            <a:endParaRPr lang="en-US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1F3B898F-4ED6-45F6-A528-366A3DD669FC}"/>
              </a:ext>
            </a:extLst>
          </p:cNvPr>
          <p:cNvSpPr txBox="1"/>
          <p:nvPr/>
        </p:nvSpPr>
        <p:spPr>
          <a:xfrm>
            <a:off x="4880977" y="2335841"/>
            <a:ext cx="2574166" cy="2899452"/>
          </a:xfrm>
          <a:prstGeom prst="rect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1400" dirty="0"/>
              <a:t> </a:t>
            </a:r>
            <a:r>
              <a:rPr lang="en-US" sz="1200" b="1" i="1" dirty="0"/>
              <a:t>Data</a:t>
            </a:r>
            <a:r>
              <a:rPr lang="en-US" b="1" i="1" dirty="0"/>
              <a:t> </a:t>
            </a:r>
            <a:r>
              <a:rPr lang="en-US" sz="1200" b="1" i="1" dirty="0"/>
              <a:t>Placement    B</a:t>
            </a:r>
            <a:br>
              <a:rPr lang="en-US" sz="1200" b="1" i="1" dirty="0"/>
            </a:br>
            <a:endParaRPr lang="en-US" b="1" i="1" dirty="0"/>
          </a:p>
          <a:p>
            <a:pPr>
              <a:lnSpc>
                <a:spcPts val="2200"/>
              </a:lnSpc>
            </a:pPr>
            <a:endParaRPr lang="en-US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958ACDF3-0D5C-4476-9231-A63614F9C4B0}"/>
              </a:ext>
            </a:extLst>
          </p:cNvPr>
          <p:cNvSpPr txBox="1"/>
          <p:nvPr/>
        </p:nvSpPr>
        <p:spPr>
          <a:xfrm>
            <a:off x="9069965" y="2335841"/>
            <a:ext cx="2574166" cy="2899452"/>
          </a:xfrm>
          <a:prstGeom prst="rect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1400" dirty="0"/>
              <a:t> </a:t>
            </a:r>
            <a:r>
              <a:rPr lang="en-US" sz="1200" b="1" i="1" dirty="0"/>
              <a:t>Data</a:t>
            </a:r>
            <a:r>
              <a:rPr lang="en-US" b="1" i="1" dirty="0"/>
              <a:t> </a:t>
            </a:r>
            <a:r>
              <a:rPr lang="en-US" sz="1200" b="1" i="1" dirty="0"/>
              <a:t>Placement    C</a:t>
            </a:r>
            <a:br>
              <a:rPr lang="en-US" sz="1200" b="1" i="1" dirty="0"/>
            </a:br>
            <a:endParaRPr lang="en-US" b="1" i="1" dirty="0"/>
          </a:p>
          <a:p>
            <a:pPr>
              <a:lnSpc>
                <a:spcPts val="2200"/>
              </a:lnSpc>
            </a:pPr>
            <a:endParaRPr lang="en-US" dirty="0"/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2C83C3C5-57BC-4172-86EC-D07F17186174}"/>
              </a:ext>
            </a:extLst>
          </p:cNvPr>
          <p:cNvCxnSpPr>
            <a:cxnSpLocks/>
          </p:cNvCxnSpPr>
          <p:nvPr/>
        </p:nvCxnSpPr>
        <p:spPr>
          <a:xfrm>
            <a:off x="3558875" y="1352329"/>
            <a:ext cx="1452511" cy="9835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30C77888-1A7C-43B7-817B-5DD7963913A4}"/>
              </a:ext>
            </a:extLst>
          </p:cNvPr>
          <p:cNvCxnSpPr>
            <a:cxnSpLocks/>
            <a:stCxn id="21" idx="2"/>
          </p:cNvCxnSpPr>
          <p:nvPr/>
        </p:nvCxnSpPr>
        <p:spPr>
          <a:xfrm>
            <a:off x="3558875" y="1374611"/>
            <a:ext cx="5777485" cy="96123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4527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theme/theme1.xml><?xml version="1.0" encoding="utf-8"?>
<a:theme xmlns:a="http://schemas.openxmlformats.org/drawingml/2006/main" name="uni_basel_V04_de">
  <a:themeElements>
    <a:clrScheme name="Uni Basel">
      <a:dk1>
        <a:srgbClr val="000000"/>
      </a:dk1>
      <a:lt1>
        <a:srgbClr val="FFFFFF"/>
      </a:lt1>
      <a:dk2>
        <a:srgbClr val="006E6E"/>
      </a:dk2>
      <a:lt2>
        <a:srgbClr val="BEC3C8"/>
      </a:lt2>
      <a:accent1>
        <a:srgbClr val="A5D7D2"/>
      </a:accent1>
      <a:accent2>
        <a:srgbClr val="1EA5A5"/>
      </a:accent2>
      <a:accent3>
        <a:srgbClr val="2D373C"/>
      </a:accent3>
      <a:accent4>
        <a:srgbClr val="8C9196"/>
      </a:accent4>
      <a:accent5>
        <a:srgbClr val="D20537"/>
      </a:accent5>
      <a:accent6>
        <a:srgbClr val="EB829B"/>
      </a:accent6>
      <a:hlink>
        <a:srgbClr val="000000"/>
      </a:hlink>
      <a:folHlink>
        <a:srgbClr val="000000"/>
      </a:folHlink>
    </a:clrScheme>
    <a:fontScheme name="Uni Basel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ts val="2200"/>
          </a:lnSpc>
          <a:defRPr dirty="0"/>
        </a:defPPr>
      </a:lstStyle>
    </a:txDef>
  </a:objectDefaults>
  <a:extraClrSchemeLst>
    <a:extraClrScheme>
      <a:clrScheme name="Uni Basel">
        <a:dk1>
          <a:srgbClr val="000000"/>
        </a:dk1>
        <a:lt1>
          <a:srgbClr val="FFFFFF"/>
        </a:lt1>
        <a:dk2>
          <a:srgbClr val="006E6E"/>
        </a:dk2>
        <a:lt2>
          <a:srgbClr val="BEC3C8"/>
        </a:lt2>
        <a:accent1>
          <a:srgbClr val="A5D7D2"/>
        </a:accent1>
        <a:accent2>
          <a:srgbClr val="1EA5A5"/>
        </a:accent2>
        <a:accent3>
          <a:srgbClr val="2D373C"/>
        </a:accent3>
        <a:accent4>
          <a:srgbClr val="8C9196"/>
        </a:accent4>
        <a:accent5>
          <a:srgbClr val="D20537"/>
        </a:accent5>
        <a:accent6>
          <a:srgbClr val="EB829B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uni_basel_V04_de</Template>
  <TotalTime>0</TotalTime>
  <Words>2800</Words>
  <Application>Microsoft Office PowerPoint</Application>
  <PresentationFormat>Widescreen</PresentationFormat>
  <Paragraphs>963</Paragraphs>
  <Slides>54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59" baseType="lpstr">
      <vt:lpstr>Arial</vt:lpstr>
      <vt:lpstr>Calibri</vt:lpstr>
      <vt:lpstr>E+H Serif</vt:lpstr>
      <vt:lpstr>Georgia</vt:lpstr>
      <vt:lpstr>uni_basel_V04_de</vt:lpstr>
      <vt:lpstr>Freshness-aware Data Management in Polypheny-DB Midterm Meeting Database and Information Systems Group    </vt:lpstr>
      <vt:lpstr>ToDo’s</vt:lpstr>
      <vt:lpstr>ToDo’s</vt:lpstr>
      <vt:lpstr>Data Placements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ToDo’s</vt:lpstr>
      <vt:lpstr>Refresh Operations – Lazy Replication</vt:lpstr>
      <vt:lpstr>Change Data Capture</vt:lpstr>
      <vt:lpstr>CDC – Change Data Capture</vt:lpstr>
      <vt:lpstr>CDC – Change Data Capture</vt:lpstr>
      <vt:lpstr>CDC – Change Data Capture</vt:lpstr>
      <vt:lpstr>CDC – Change Data Capture</vt:lpstr>
      <vt:lpstr>CDC – Change Data Capture</vt:lpstr>
      <vt:lpstr>CDC – Change Data Capture</vt:lpstr>
      <vt:lpstr>CDC – Change Data Capture</vt:lpstr>
      <vt:lpstr>CDC – Change Data Capture</vt:lpstr>
      <vt:lpstr>CDC – Change Data Capture</vt:lpstr>
      <vt:lpstr>CDC – Change Data Capture</vt:lpstr>
      <vt:lpstr>CDC – Change Data Capture</vt:lpstr>
      <vt:lpstr>ToDo’s</vt:lpstr>
      <vt:lpstr>Referential Integrity &amp; Freshness</vt:lpstr>
      <vt:lpstr>Referential Integrity – Freshness Read</vt:lpstr>
      <vt:lpstr>Referential Integrity – Freshness Read</vt:lpstr>
      <vt:lpstr>Referential Integrity – Freshness Read</vt:lpstr>
      <vt:lpstr>Referential Integrity – Freshness Read</vt:lpstr>
      <vt:lpstr>Referential Integrity – Freshness Read</vt:lpstr>
      <vt:lpstr>Referential Integrity – Freshness Read</vt:lpstr>
      <vt:lpstr>ToDo’s</vt:lpstr>
      <vt:lpstr>Open Questions / Challenges</vt:lpstr>
      <vt:lpstr>Legend</vt:lpstr>
      <vt:lpstr>Locking</vt:lpstr>
      <vt:lpstr>Legend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Refresh Operations – Lazy Replication</vt:lpstr>
      <vt:lpstr>Referential Integrity – when joining multiple tables</vt:lpstr>
    </vt:vector>
  </TitlesOfParts>
  <Company>Universität Basel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Titel-/Kapitelfolie, Titel 1 Titel 2</dc:title>
  <dc:creator>Nicole Franke</dc:creator>
  <cp:lastModifiedBy>Marc Hennemann</cp:lastModifiedBy>
  <cp:revision>354</cp:revision>
  <dcterms:created xsi:type="dcterms:W3CDTF">2019-11-04T14:58:36Z</dcterms:created>
  <dcterms:modified xsi:type="dcterms:W3CDTF">2022-04-24T14:42:58Z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988f0a4-524a-45f2-829d-417725fa4957_Enabled">
    <vt:lpwstr>true</vt:lpwstr>
  </property>
  <property fmtid="{D5CDD505-2E9C-101B-9397-08002B2CF9AE}" pid="3" name="MSIP_Label_2988f0a4-524a-45f2-829d-417725fa4957_SetDate">
    <vt:lpwstr>2022-02-16T17:13:32Z</vt:lpwstr>
  </property>
  <property fmtid="{D5CDD505-2E9C-101B-9397-08002B2CF9AE}" pid="4" name="MSIP_Label_2988f0a4-524a-45f2-829d-417725fa4957_Method">
    <vt:lpwstr>Standard</vt:lpwstr>
  </property>
  <property fmtid="{D5CDD505-2E9C-101B-9397-08002B2CF9AE}" pid="5" name="MSIP_Label_2988f0a4-524a-45f2-829d-417725fa4957_Name">
    <vt:lpwstr>2988f0a4-524a-45f2-829d-417725fa4957</vt:lpwstr>
  </property>
  <property fmtid="{D5CDD505-2E9C-101B-9397-08002B2CF9AE}" pid="6" name="MSIP_Label_2988f0a4-524a-45f2-829d-417725fa4957_SiteId">
    <vt:lpwstr>52daf2a9-3b73-4da4-ac6a-3f81adc92b7e</vt:lpwstr>
  </property>
  <property fmtid="{D5CDD505-2E9C-101B-9397-08002B2CF9AE}" pid="7" name="MSIP_Label_2988f0a4-524a-45f2-829d-417725fa4957_ActionId">
    <vt:lpwstr>b1c6d471-569c-4852-8cd2-55c0214fae69</vt:lpwstr>
  </property>
  <property fmtid="{D5CDD505-2E9C-101B-9397-08002B2CF9AE}" pid="8" name="MSIP_Label_2988f0a4-524a-45f2-829d-417725fa4957_ContentBits">
    <vt:lpwstr>0</vt:lpwstr>
  </property>
</Properties>
</file>