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69" r:id="rId2"/>
    <p:sldId id="468" r:id="rId3"/>
    <p:sldId id="467" r:id="rId4"/>
    <p:sldId id="471" r:id="rId5"/>
    <p:sldId id="472" r:id="rId6"/>
    <p:sldId id="473" r:id="rId7"/>
    <p:sldId id="474" r:id="rId8"/>
    <p:sldId id="476" r:id="rId9"/>
    <p:sldId id="475" r:id="rId10"/>
    <p:sldId id="477" r:id="rId11"/>
    <p:sldId id="478" r:id="rId12"/>
    <p:sldId id="479" r:id="rId13"/>
    <p:sldId id="463" r:id="rId14"/>
    <p:sldId id="462" r:id="rId1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3341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2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65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18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20537"/>
    <a:srgbClr val="1EA5A5"/>
    <a:srgbClr val="FFFFFF"/>
    <a:srgbClr val="000000"/>
    <a:srgbClr val="006E6E"/>
    <a:srgbClr val="BEC3C8"/>
    <a:srgbClr val="EB829B"/>
    <a:srgbClr val="8C9196"/>
    <a:srgbClr val="2D3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0CD3A-09B3-40C9-8933-D9AC09606CCC}" v="107" dt="2022-01-16T15:48:55.59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24" autoAdjust="0"/>
  </p:normalViewPr>
  <p:slideViewPr>
    <p:cSldViewPr showGuides="1">
      <p:cViewPr>
        <p:scale>
          <a:sx n="100" d="100"/>
          <a:sy n="100" d="100"/>
        </p:scale>
        <p:origin x="954" y="420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Hennemann" userId="407dd870-6b0d-4559-aad6-2b049639a798" providerId="ADAL" clId="{65A0CD3A-09B3-40C9-8933-D9AC09606CCC}"/>
    <pc:docChg chg="undo custSel addSld delSld modSld sldOrd">
      <pc:chgData name="Marc Hennemann" userId="407dd870-6b0d-4559-aad6-2b049639a798" providerId="ADAL" clId="{65A0CD3A-09B3-40C9-8933-D9AC09606CCC}" dt="2022-01-16T15:49:14.905" v="709" actId="478"/>
      <pc:docMkLst>
        <pc:docMk/>
      </pc:docMkLst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119584234" sldId="42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708354995" sldId="43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936142750" sldId="438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003392946" sldId="443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637067091" sldId="444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990851240" sldId="445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518251451" sldId="446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903753240" sldId="44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328681012" sldId="449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279932546" sldId="450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102658775" sldId="451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337195976" sldId="452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762620228" sldId="453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202699352" sldId="454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897520263" sldId="455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570454247" sldId="456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538271650" sldId="45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4414737" sldId="458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284717821" sldId="460"/>
        </pc:sldMkLst>
      </pc:sldChg>
      <pc:sldChg chg="del">
        <pc:chgData name="Marc Hennemann" userId="407dd870-6b0d-4559-aad6-2b049639a798" providerId="ADAL" clId="{65A0CD3A-09B3-40C9-8933-D9AC09606CCC}" dt="2022-01-16T15:23:06.331" v="364" actId="47"/>
        <pc:sldMkLst>
          <pc:docMk/>
          <pc:sldMk cId="1480255967" sldId="464"/>
        </pc:sldMkLst>
      </pc:sldChg>
      <pc:sldChg chg="addSp delSp modSp del mod">
        <pc:chgData name="Marc Hennemann" userId="407dd870-6b0d-4559-aad6-2b049639a798" providerId="ADAL" clId="{65A0CD3A-09B3-40C9-8933-D9AC09606CCC}" dt="2022-01-16T15:23:20.814" v="366" actId="47"/>
        <pc:sldMkLst>
          <pc:docMk/>
          <pc:sldMk cId="1627596708" sldId="465"/>
        </pc:sldMkLst>
        <pc:spChg chg="mod">
          <ac:chgData name="Marc Hennemann" userId="407dd870-6b0d-4559-aad6-2b049639a798" providerId="ADAL" clId="{65A0CD3A-09B3-40C9-8933-D9AC09606CCC}" dt="2022-01-16T15:09:36.187" v="151" actId="1076"/>
          <ac:spMkLst>
            <pc:docMk/>
            <pc:sldMk cId="1627596708" sldId="465"/>
            <ac:spMk id="4" creationId="{A30EE476-17AC-4250-9B66-53F3A95B5394}"/>
          </ac:spMkLst>
        </pc:spChg>
        <pc:spChg chg="del mod">
          <ac:chgData name="Marc Hennemann" userId="407dd870-6b0d-4559-aad6-2b049639a798" providerId="ADAL" clId="{65A0CD3A-09B3-40C9-8933-D9AC09606CCC}" dt="2022-01-16T15:09:31.842" v="149" actId="478"/>
          <ac:spMkLst>
            <pc:docMk/>
            <pc:sldMk cId="1627596708" sldId="465"/>
            <ac:spMk id="5" creationId="{1A1CE04F-E07D-4664-A366-45AAE7184F3A}"/>
          </ac:spMkLst>
        </pc:spChg>
        <pc:spChg chg="mod">
          <ac:chgData name="Marc Hennemann" userId="407dd870-6b0d-4559-aad6-2b049639a798" providerId="ADAL" clId="{65A0CD3A-09B3-40C9-8933-D9AC09606CCC}" dt="2022-01-16T15:12:18.015" v="208" actId="1076"/>
          <ac:spMkLst>
            <pc:docMk/>
            <pc:sldMk cId="1627596708" sldId="465"/>
            <ac:spMk id="10" creationId="{C6771C17-4587-4D1D-9AC3-93F4B3E9FF55}"/>
          </ac:spMkLst>
        </pc:spChg>
        <pc:spChg chg="mod">
          <ac:chgData name="Marc Hennemann" userId="407dd870-6b0d-4559-aad6-2b049639a798" providerId="ADAL" clId="{65A0CD3A-09B3-40C9-8933-D9AC09606CCC}" dt="2022-01-16T15:12:23.519" v="209" actId="1076"/>
          <ac:spMkLst>
            <pc:docMk/>
            <pc:sldMk cId="1627596708" sldId="465"/>
            <ac:spMk id="11" creationId="{CEC1F2FB-785A-4030-8452-39806B0E2852}"/>
          </ac:spMkLst>
        </pc:spChg>
        <pc:spChg chg="mod">
          <ac:chgData name="Marc Hennemann" userId="407dd870-6b0d-4559-aad6-2b049639a798" providerId="ADAL" clId="{65A0CD3A-09B3-40C9-8933-D9AC09606CCC}" dt="2022-01-16T15:10:45.751" v="162" actId="1076"/>
          <ac:spMkLst>
            <pc:docMk/>
            <pc:sldMk cId="1627596708" sldId="465"/>
            <ac:spMk id="12" creationId="{D8F3A8AC-C7C2-4D1D-9DEC-D82108349B6D}"/>
          </ac:spMkLst>
        </pc:spChg>
        <pc:spChg chg="mod">
          <ac:chgData name="Marc Hennemann" userId="407dd870-6b0d-4559-aad6-2b049639a798" providerId="ADAL" clId="{65A0CD3A-09B3-40C9-8933-D9AC09606CCC}" dt="2022-01-16T15:12:18.015" v="208" actId="1076"/>
          <ac:spMkLst>
            <pc:docMk/>
            <pc:sldMk cId="1627596708" sldId="465"/>
            <ac:spMk id="15" creationId="{7B490AE5-6953-498F-A09F-6997F044B0B8}"/>
          </ac:spMkLst>
        </pc:spChg>
        <pc:spChg chg="mod">
          <ac:chgData name="Marc Hennemann" userId="407dd870-6b0d-4559-aad6-2b049639a798" providerId="ADAL" clId="{65A0CD3A-09B3-40C9-8933-D9AC09606CCC}" dt="2022-01-16T15:10:45.751" v="162" actId="1076"/>
          <ac:spMkLst>
            <pc:docMk/>
            <pc:sldMk cId="1627596708" sldId="465"/>
            <ac:spMk id="16" creationId="{3561B46C-AECB-438B-9D73-40EA0DF59EAA}"/>
          </ac:spMkLst>
        </pc:spChg>
        <pc:spChg chg="mod">
          <ac:chgData name="Marc Hennemann" userId="407dd870-6b0d-4559-aad6-2b049639a798" providerId="ADAL" clId="{65A0CD3A-09B3-40C9-8933-D9AC09606CCC}" dt="2022-01-16T15:12:23.519" v="209" actId="1076"/>
          <ac:spMkLst>
            <pc:docMk/>
            <pc:sldMk cId="1627596708" sldId="465"/>
            <ac:spMk id="17" creationId="{D89A6BF5-3299-4A8D-B854-34EC1FCB7F85}"/>
          </ac:spMkLst>
        </pc:spChg>
        <pc:spChg chg="mod">
          <ac:chgData name="Marc Hennemann" userId="407dd870-6b0d-4559-aad6-2b049639a798" providerId="ADAL" clId="{65A0CD3A-09B3-40C9-8933-D9AC09606CCC}" dt="2022-01-16T15:13:45.152" v="228" actId="1076"/>
          <ac:spMkLst>
            <pc:docMk/>
            <pc:sldMk cId="1627596708" sldId="465"/>
            <ac:spMk id="37" creationId="{6D2DC757-5A6B-469D-A706-0258A55BAF82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48" creationId="{864AA9B0-3D3A-41A1-938F-AD987D6B8756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49" creationId="{86015437-BB0C-4D98-B1C6-4958ACAD35FE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50" creationId="{4CCA7AE6-9336-40E2-B2DE-D5672F1FF886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51" creationId="{6420B196-8BBF-44A3-BA60-122775DCC4A3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52" creationId="{A49A0E89-F639-4EE6-BE59-9F814B0C2F82}"/>
          </ac:spMkLst>
        </pc:spChg>
        <pc:spChg chg="add del mod">
          <ac:chgData name="Marc Hennemann" userId="407dd870-6b0d-4559-aad6-2b049639a798" providerId="ADAL" clId="{65A0CD3A-09B3-40C9-8933-D9AC09606CCC}" dt="2022-01-16T15:02:53.752" v="12" actId="478"/>
          <ac:spMkLst>
            <pc:docMk/>
            <pc:sldMk cId="1627596708" sldId="465"/>
            <ac:spMk id="53" creationId="{2BA35F73-5E2C-4322-9F06-2B378C014D9E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54" creationId="{1AAC5615-1090-40F6-A12A-73EE0FACB7E9}"/>
          </ac:spMkLst>
        </pc:spChg>
        <pc:spChg chg="add del mod">
          <ac:chgData name="Marc Hennemann" userId="407dd870-6b0d-4559-aad6-2b049639a798" providerId="ADAL" clId="{65A0CD3A-09B3-40C9-8933-D9AC09606CCC}" dt="2022-01-16T15:02:53.098" v="11" actId="478"/>
          <ac:spMkLst>
            <pc:docMk/>
            <pc:sldMk cId="1627596708" sldId="465"/>
            <ac:spMk id="55" creationId="{D3920D25-8A1B-4EC0-B629-9EAF75EF66A9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1" creationId="{C5A2C059-15BC-4A16-8E34-F97032E0FE15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2" creationId="{CA1F205C-47A6-4EFF-ACE4-2424F2D0196C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3" creationId="{ADAB2868-D8F6-476C-AFE7-634CDBA60A42}"/>
          </ac:spMkLst>
        </pc:spChg>
        <pc:spChg chg="add mod">
          <ac:chgData name="Marc Hennemann" userId="407dd870-6b0d-4559-aad6-2b049639a798" providerId="ADAL" clId="{65A0CD3A-09B3-40C9-8933-D9AC09606CCC}" dt="2022-01-16T15:13:45.152" v="228" actId="1076"/>
          <ac:spMkLst>
            <pc:docMk/>
            <pc:sldMk cId="1627596708" sldId="465"/>
            <ac:spMk id="64" creationId="{450B1059-6CCC-41E9-8049-8B59648611CA}"/>
          </ac:spMkLst>
        </pc:spChg>
        <pc:spChg chg="mod">
          <ac:chgData name="Marc Hennemann" userId="407dd870-6b0d-4559-aad6-2b049639a798" providerId="ADAL" clId="{65A0CD3A-09B3-40C9-8933-D9AC09606CCC}" dt="2022-01-16T15:08:44.302" v="136" actId="113"/>
          <ac:spMkLst>
            <pc:docMk/>
            <pc:sldMk cId="1627596708" sldId="465"/>
            <ac:spMk id="78" creationId="{45294862-FCAE-4312-B2E8-3166CBD56CB9}"/>
          </ac:spMkLst>
        </pc:spChg>
        <pc:spChg chg="mod">
          <ac:chgData name="Marc Hennemann" userId="407dd870-6b0d-4559-aad6-2b049639a798" providerId="ADAL" clId="{65A0CD3A-09B3-40C9-8933-D9AC09606CCC}" dt="2022-01-16T15:08:41.120" v="135" actId="1076"/>
          <ac:spMkLst>
            <pc:docMk/>
            <pc:sldMk cId="1627596708" sldId="465"/>
            <ac:spMk id="79" creationId="{9CD87B42-24BA-40E3-A053-8D6B26E562DB}"/>
          </ac:spMkLst>
        </pc:spChg>
        <pc:spChg chg="mod">
          <ac:chgData name="Marc Hennemann" userId="407dd870-6b0d-4559-aad6-2b049639a798" providerId="ADAL" clId="{65A0CD3A-09B3-40C9-8933-D9AC09606CCC}" dt="2022-01-16T15:08:41.120" v="135" actId="1076"/>
          <ac:spMkLst>
            <pc:docMk/>
            <pc:sldMk cId="1627596708" sldId="465"/>
            <ac:spMk id="80" creationId="{7AB2F710-8C0F-4F9B-8DD7-EA41D29A1E92}"/>
          </ac:spMkLst>
        </pc:spChg>
        <pc:spChg chg="del mod">
          <ac:chgData name="Marc Hennemann" userId="407dd870-6b0d-4559-aad6-2b049639a798" providerId="ADAL" clId="{65A0CD3A-09B3-40C9-8933-D9AC09606CCC}" dt="2022-01-16T15:12:54.714" v="219" actId="478"/>
          <ac:spMkLst>
            <pc:docMk/>
            <pc:sldMk cId="1627596708" sldId="465"/>
            <ac:spMk id="81" creationId="{2CA4CB4F-0667-4974-99DF-CEBFA894ADBE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3" creationId="{C180B3F6-6F6A-48C1-BCAC-1CD6CC08A5BA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4" creationId="{1E50E86F-AE39-40E7-8BAE-3E7A35CE0E2F}"/>
          </ac:spMkLst>
        </pc:spChg>
        <pc:spChg chg="mod">
          <ac:chgData name="Marc Hennemann" userId="407dd870-6b0d-4559-aad6-2b049639a798" providerId="ADAL" clId="{65A0CD3A-09B3-40C9-8933-D9AC09606CCC}" dt="2022-01-16T15:09:26.360" v="148" actId="1076"/>
          <ac:spMkLst>
            <pc:docMk/>
            <pc:sldMk cId="1627596708" sldId="465"/>
            <ac:spMk id="85" creationId="{94BF7D6D-136B-467E-B3D1-5238712441BC}"/>
          </ac:spMkLst>
        </pc:spChg>
        <pc:spChg chg="mod">
          <ac:chgData name="Marc Hennemann" userId="407dd870-6b0d-4559-aad6-2b049639a798" providerId="ADAL" clId="{65A0CD3A-09B3-40C9-8933-D9AC09606CCC}" dt="2022-01-16T15:09:26.360" v="148" actId="1076"/>
          <ac:spMkLst>
            <pc:docMk/>
            <pc:sldMk cId="1627596708" sldId="465"/>
            <ac:spMk id="87" creationId="{3A01E356-9771-4FA5-A48D-6B262308AC8A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8" creationId="{514DE2C7-6547-4739-B3B4-8F015457BEDB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9" creationId="{AF7DAB8E-7394-4FA1-B10A-8207BF793F13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1" creationId="{FBA21F25-4536-4E37-B50D-2DB3B5F321E8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2" creationId="{00E224C5-8C98-4982-ACC2-C12589A776B6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3" creationId="{3532081B-A086-4A52-9C92-D3C8E1AB02A7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4" creationId="{A1F242FE-6E06-4AB2-A486-711FE4CA4A65}"/>
          </ac:spMkLst>
        </pc:spChg>
        <pc:spChg chg="del mod">
          <ac:chgData name="Marc Hennemann" userId="407dd870-6b0d-4559-aad6-2b049639a798" providerId="ADAL" clId="{65A0CD3A-09B3-40C9-8933-D9AC09606CCC}" dt="2022-01-16T15:13:41.794" v="227" actId="478"/>
          <ac:spMkLst>
            <pc:docMk/>
            <pc:sldMk cId="1627596708" sldId="465"/>
            <ac:spMk id="96" creationId="{D8BC3376-C2EA-4DFB-918B-AEED83B3B7DF}"/>
          </ac:spMkLst>
        </pc:spChg>
        <pc:spChg chg="mod">
          <ac:chgData name="Marc Hennemann" userId="407dd870-6b0d-4559-aad6-2b049639a798" providerId="ADAL" clId="{65A0CD3A-09B3-40C9-8933-D9AC09606CCC}" dt="2022-01-16T15:09:07.728" v="143" actId="20577"/>
          <ac:spMkLst>
            <pc:docMk/>
            <pc:sldMk cId="1627596708" sldId="465"/>
            <ac:spMk id="97" creationId="{33578D84-2326-4710-BFEE-A2DB2C1CF6BD}"/>
          </ac:spMkLst>
        </pc:spChg>
        <pc:spChg chg="del mod">
          <ac:chgData name="Marc Hennemann" userId="407dd870-6b0d-4559-aad6-2b049639a798" providerId="ADAL" clId="{65A0CD3A-09B3-40C9-8933-D9AC09606CCC}" dt="2022-01-16T15:13:21.859" v="224" actId="478"/>
          <ac:spMkLst>
            <pc:docMk/>
            <pc:sldMk cId="1627596708" sldId="465"/>
            <ac:spMk id="98" creationId="{4F10222A-6AB7-48C4-8586-938F804D2970}"/>
          </ac:spMkLst>
        </pc:spChg>
        <pc:spChg chg="mod">
          <ac:chgData name="Marc Hennemann" userId="407dd870-6b0d-4559-aad6-2b049639a798" providerId="ADAL" clId="{65A0CD3A-09B3-40C9-8933-D9AC09606CCC}" dt="2022-01-16T15:08:58.209" v="138"/>
          <ac:spMkLst>
            <pc:docMk/>
            <pc:sldMk cId="1627596708" sldId="465"/>
            <ac:spMk id="99" creationId="{3D23C57A-07DB-4C1D-B52A-C1D255A394FE}"/>
          </ac:spMkLst>
        </pc:spChg>
        <pc:spChg chg="del mod">
          <ac:chgData name="Marc Hennemann" userId="407dd870-6b0d-4559-aad6-2b049639a798" providerId="ADAL" clId="{65A0CD3A-09B3-40C9-8933-D9AC09606CCC}" dt="2022-01-16T15:13:23.499" v="225" actId="478"/>
          <ac:spMkLst>
            <pc:docMk/>
            <pc:sldMk cId="1627596708" sldId="465"/>
            <ac:spMk id="100" creationId="{3B552A41-0644-4735-9F7A-99B9CA096313}"/>
          </ac:spMkLst>
        </pc:spChg>
        <pc:spChg chg="mod">
          <ac:chgData name="Marc Hennemann" userId="407dd870-6b0d-4559-aad6-2b049639a798" providerId="ADAL" clId="{65A0CD3A-09B3-40C9-8933-D9AC09606CCC}" dt="2022-01-16T15:09:51.324" v="156" actId="1076"/>
          <ac:spMkLst>
            <pc:docMk/>
            <pc:sldMk cId="1627596708" sldId="465"/>
            <ac:spMk id="102" creationId="{7F12FA76-6265-4A39-A270-3CCA9E78462F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3" creationId="{C713412C-9878-4689-8429-23831DD23A65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4" creationId="{32F02191-8B3D-4123-9FB3-F940A5215808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5" creationId="{A6E3813A-37A0-4E58-88E2-253EBD6180CA}"/>
          </ac:spMkLst>
        </pc:spChg>
        <pc:spChg chg="mod">
          <ac:chgData name="Marc Hennemann" userId="407dd870-6b0d-4559-aad6-2b049639a798" providerId="ADAL" clId="{65A0CD3A-09B3-40C9-8933-D9AC09606CCC}" dt="2022-01-16T15:11:52.544" v="207" actId="404"/>
          <ac:spMkLst>
            <pc:docMk/>
            <pc:sldMk cId="1627596708" sldId="465"/>
            <ac:spMk id="107" creationId="{6232263D-4763-4EB9-A453-2D07DDC5632D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08" creationId="{33C3C11C-7120-4D04-9D38-46A59AE44227}"/>
          </ac:spMkLst>
        </pc:spChg>
        <pc:spChg chg="del mod">
          <ac:chgData name="Marc Hennemann" userId="407dd870-6b0d-4559-aad6-2b049639a798" providerId="ADAL" clId="{65A0CD3A-09B3-40C9-8933-D9AC09606CCC}" dt="2022-01-16T15:12:57.693" v="220" actId="478"/>
          <ac:spMkLst>
            <pc:docMk/>
            <pc:sldMk cId="1627596708" sldId="465"/>
            <ac:spMk id="109" creationId="{D406178A-41A1-4D02-BECD-7D6597218D35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10" creationId="{82644BD4-B90B-4BDA-9F77-69B6D47D3159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11" creationId="{B23B7BA3-13DE-439B-AC01-8F399D025B64}"/>
          </ac:spMkLst>
        </pc:spChg>
        <pc:spChg chg="mod">
          <ac:chgData name="Marc Hennemann" userId="407dd870-6b0d-4559-aad6-2b049639a798" providerId="ADAL" clId="{65A0CD3A-09B3-40C9-8933-D9AC09606CCC}" dt="2022-01-16T15:12:50.240" v="218" actId="20577"/>
          <ac:spMkLst>
            <pc:docMk/>
            <pc:sldMk cId="1627596708" sldId="465"/>
            <ac:spMk id="113" creationId="{62568DC9-EFCD-4850-AD54-33BBB477D228}"/>
          </ac:spMkLst>
        </pc:spChg>
        <pc:spChg chg="mod">
          <ac:chgData name="Marc Hennemann" userId="407dd870-6b0d-4559-aad6-2b049639a798" providerId="ADAL" clId="{65A0CD3A-09B3-40C9-8933-D9AC09606CCC}" dt="2022-01-16T15:12:31.980" v="211"/>
          <ac:spMkLst>
            <pc:docMk/>
            <pc:sldMk cId="1627596708" sldId="465"/>
            <ac:spMk id="114" creationId="{9C393772-3192-4EEE-8E3F-2F8E54C26111}"/>
          </ac:spMkLst>
        </pc:spChg>
        <pc:spChg chg="del mod">
          <ac:chgData name="Marc Hennemann" userId="407dd870-6b0d-4559-aad6-2b049639a798" providerId="ADAL" clId="{65A0CD3A-09B3-40C9-8933-D9AC09606CCC}" dt="2022-01-16T15:13:12.987" v="222" actId="478"/>
          <ac:spMkLst>
            <pc:docMk/>
            <pc:sldMk cId="1627596708" sldId="465"/>
            <ac:spMk id="115" creationId="{83924A0A-78F1-4941-B137-92AEC570D247}"/>
          </ac:spMkLst>
        </pc:spChg>
        <pc:spChg chg="del mod">
          <ac:chgData name="Marc Hennemann" userId="407dd870-6b0d-4559-aad6-2b049639a798" providerId="ADAL" clId="{65A0CD3A-09B3-40C9-8933-D9AC09606CCC}" dt="2022-01-16T15:13:16.275" v="223" actId="478"/>
          <ac:spMkLst>
            <pc:docMk/>
            <pc:sldMk cId="1627596708" sldId="465"/>
            <ac:spMk id="116" creationId="{2EDBC2F9-9CCA-4C1C-ADB4-CD69D8FFD84D}"/>
          </ac:spMkLst>
        </pc:spChg>
        <pc:spChg chg="mod">
          <ac:chgData name="Marc Hennemann" userId="407dd870-6b0d-4559-aad6-2b049639a798" providerId="ADAL" clId="{65A0CD3A-09B3-40C9-8933-D9AC09606CCC}" dt="2022-01-16T15:12:31.980" v="211"/>
          <ac:spMkLst>
            <pc:docMk/>
            <pc:sldMk cId="1627596708" sldId="465"/>
            <ac:spMk id="117" creationId="{7720123E-08EF-4268-8F85-C4AC3CBDD4FF}"/>
          </ac:spMkLst>
        </pc:spChg>
        <pc:spChg chg="mod">
          <ac:chgData name="Marc Hennemann" userId="407dd870-6b0d-4559-aad6-2b049639a798" providerId="ADAL" clId="{65A0CD3A-09B3-40C9-8933-D9AC09606CCC}" dt="2022-01-16T15:12:47.912" v="216" actId="20577"/>
          <ac:spMkLst>
            <pc:docMk/>
            <pc:sldMk cId="1627596708" sldId="465"/>
            <ac:spMk id="119" creationId="{C3ACC128-4831-48CE-8B38-4A9FE45A7E4A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0" creationId="{C0901DE6-5A60-480D-8003-A401B477377E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1" creationId="{7173279C-A948-4350-AB88-FAC3E91DAFDE}"/>
          </ac:spMkLst>
        </pc:spChg>
        <pc:spChg chg="del mod">
          <ac:chgData name="Marc Hennemann" userId="407dd870-6b0d-4559-aad6-2b049639a798" providerId="ADAL" clId="{65A0CD3A-09B3-40C9-8933-D9AC09606CCC}" dt="2022-01-16T15:13:08.748" v="221" actId="478"/>
          <ac:spMkLst>
            <pc:docMk/>
            <pc:sldMk cId="1627596708" sldId="465"/>
            <ac:spMk id="122" creationId="{45CA3BC8-134B-4DAA-B7FF-AD513071A0ED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3" creationId="{65C2EA43-05F2-4BCA-BAA7-18E08CBBF290}"/>
          </ac:spMkLst>
        </pc:spChg>
        <pc:grpChg chg="add 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2" creationId="{C2F26D13-BA2A-4129-A819-AEF7AADE6C5C}"/>
          </ac:grpSpMkLst>
        </pc:grpChg>
        <pc:grpChg chg="add 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3" creationId="{4F9986C4-ABE8-45C0-9F36-DBEB2C22CC26}"/>
          </ac:grpSpMkLst>
        </pc:grpChg>
        <pc:grpChg chg="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22" creationId="{D9FBCFFA-4543-494A-8AE5-6C9CC8422B26}"/>
          </ac:grpSpMkLst>
        </pc:grpChg>
        <pc:grpChg chg="del mod">
          <ac:chgData name="Marc Hennemann" userId="407dd870-6b0d-4559-aad6-2b049639a798" providerId="ADAL" clId="{65A0CD3A-09B3-40C9-8933-D9AC09606CCC}" dt="2022-01-16T15:13:52.234" v="230" actId="478"/>
          <ac:grpSpMkLst>
            <pc:docMk/>
            <pc:sldMk cId="1627596708" sldId="465"/>
            <ac:grpSpMk id="56" creationId="{AA96A36B-1CAB-4E7A-A573-AA968A8F17B3}"/>
          </ac:grpSpMkLst>
        </pc:grpChg>
        <pc:grpChg chg="add mod">
          <ac:chgData name="Marc Hennemann" userId="407dd870-6b0d-4559-aad6-2b049639a798" providerId="ADAL" clId="{65A0CD3A-09B3-40C9-8933-D9AC09606CCC}" dt="2022-01-16T15:13:48.847" v="229" actId="1076"/>
          <ac:grpSpMkLst>
            <pc:docMk/>
            <pc:sldMk cId="1627596708" sldId="465"/>
            <ac:grpSpMk id="77" creationId="{A1B3B455-66C1-44FC-A599-166474ED2702}"/>
          </ac:grpSpMkLst>
        </pc:grpChg>
        <pc:grpChg chg="add del mod">
          <ac:chgData name="Marc Hennemann" userId="407dd870-6b0d-4559-aad6-2b049639a798" providerId="ADAL" clId="{65A0CD3A-09B3-40C9-8933-D9AC09606CCC}" dt="2022-01-16T15:07:49.097" v="108"/>
          <ac:grpSpMkLst>
            <pc:docMk/>
            <pc:sldMk cId="1627596708" sldId="465"/>
            <ac:grpSpMk id="82" creationId="{A0AEA71A-821D-482A-A819-54E78CA99639}"/>
          </ac:grpSpMkLst>
        </pc:grpChg>
        <pc:grpChg chg="add del mod">
          <ac:chgData name="Marc Hennemann" userId="407dd870-6b0d-4559-aad6-2b049639a798" providerId="ADAL" clId="{65A0CD3A-09B3-40C9-8933-D9AC09606CCC}" dt="2022-01-16T15:07:48.901" v="107"/>
          <ac:grpSpMkLst>
            <pc:docMk/>
            <pc:sldMk cId="1627596708" sldId="465"/>
            <ac:grpSpMk id="90" creationId="{ADA46D01-3A7A-4462-8B27-E099DA291FA7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95" creationId="{FCFA7575-1DC7-4A32-B8AF-9BB547EB2A64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01" creationId="{FBCB6BBB-55D8-4D85-9A80-E9AAC3F0DC51}"/>
          </ac:grpSpMkLst>
        </pc:grpChg>
        <pc:grpChg chg="add mod">
          <ac:chgData name="Marc Hennemann" userId="407dd870-6b0d-4559-aad6-2b049639a798" providerId="ADAL" clId="{65A0CD3A-09B3-40C9-8933-D9AC09606CCC}" dt="2022-01-16T15:13:48.847" v="229" actId="1076"/>
          <ac:grpSpMkLst>
            <pc:docMk/>
            <pc:sldMk cId="1627596708" sldId="465"/>
            <ac:grpSpMk id="106" creationId="{D3BD1701-A636-48C7-BF9C-1D97449CE931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12" creationId="{D3D7642E-6CF8-4F84-A950-DBAFA132477F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18" creationId="{5AEE47E5-1637-4B72-9E02-8F8ED71BEE2F}"/>
          </ac:grpSpMkLst>
        </pc:grpChg>
        <pc:picChg chg="mod">
          <ac:chgData name="Marc Hennemann" userId="407dd870-6b0d-4559-aad6-2b049639a798" providerId="ADAL" clId="{65A0CD3A-09B3-40C9-8933-D9AC09606CCC}" dt="2022-01-16T15:13:45.152" v="228" actId="1076"/>
          <ac:picMkLst>
            <pc:docMk/>
            <pc:sldMk cId="1627596708" sldId="465"/>
            <ac:picMk id="76" creationId="{5CA3B8D8-310F-4C8E-AC24-4DA9DEC027B1}"/>
          </ac:picMkLst>
        </pc:picChg>
        <pc:cxnChg chg="add mod">
          <ac:chgData name="Marc Hennemann" userId="407dd870-6b0d-4559-aad6-2b049639a798" providerId="ADAL" clId="{65A0CD3A-09B3-40C9-8933-D9AC09606CCC}" dt="2022-01-16T15:13:45.152" v="228" actId="1076"/>
          <ac:cxnSpMkLst>
            <pc:docMk/>
            <pc:sldMk cId="1627596708" sldId="465"/>
            <ac:cxnSpMk id="7" creationId="{5FEE85D7-5E2E-4516-A95D-D4BE5EE1AF7D}"/>
          </ac:cxnSpMkLst>
        </pc:cxnChg>
        <pc:cxnChg chg="add mod">
          <ac:chgData name="Marc Hennemann" userId="407dd870-6b0d-4559-aad6-2b049639a798" providerId="ADAL" clId="{65A0CD3A-09B3-40C9-8933-D9AC09606CCC}" dt="2022-01-16T15:13:45.152" v="228" actId="1076"/>
          <ac:cxnSpMkLst>
            <pc:docMk/>
            <pc:sldMk cId="1627596708" sldId="465"/>
            <ac:cxnSpMk id="65" creationId="{690E09D6-5E32-40D2-BDBF-2831BD295266}"/>
          </ac:cxnSpMkLst>
        </pc:cxnChg>
      </pc:sldChg>
      <pc:sldChg chg="addSp modSp add del mod">
        <pc:chgData name="Marc Hennemann" userId="407dd870-6b0d-4559-aad6-2b049639a798" providerId="ADAL" clId="{65A0CD3A-09B3-40C9-8933-D9AC09606CCC}" dt="2022-01-16T15:23:23.629" v="367" actId="47"/>
        <pc:sldMkLst>
          <pc:docMk/>
          <pc:sldMk cId="2793890087" sldId="466"/>
        </pc:sldMkLst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" creationId="{45425EB3-24F2-4311-AEC5-D3DFDA773941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6" creationId="{6953CBBF-75CD-4215-8F80-314A48239D75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7" creationId="{19AE7B0D-0844-474B-A096-BDDAA0EE69F9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8" creationId="{10B7580E-BF03-4216-BBB8-615A0C2394E7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71" creationId="{4F856FF6-92B8-43BB-83EA-FD72D31FFC3D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74" creationId="{AEE5DE80-8C4A-4ABB-870C-50F19B525059}"/>
          </ac:cxnSpMkLst>
        </pc:cxnChg>
      </pc:sldChg>
      <pc:sldChg chg="addSp delSp modSp add mod">
        <pc:chgData name="Marc Hennemann" userId="407dd870-6b0d-4559-aad6-2b049639a798" providerId="ADAL" clId="{65A0CD3A-09B3-40C9-8933-D9AC09606CCC}" dt="2022-01-16T15:24:25.098" v="379" actId="478"/>
        <pc:sldMkLst>
          <pc:docMk/>
          <pc:sldMk cId="3493857805" sldId="467"/>
        </pc:sldMkLst>
        <pc:spChg chg="add del mod ord">
          <ac:chgData name="Marc Hennemann" userId="407dd870-6b0d-4559-aad6-2b049639a798" providerId="ADAL" clId="{65A0CD3A-09B3-40C9-8933-D9AC09606CCC}" dt="2022-01-16T15:17:50.377" v="270" actId="478"/>
          <ac:spMkLst>
            <pc:docMk/>
            <pc:sldMk cId="3493857805" sldId="467"/>
            <ac:spMk id="69" creationId="{56CF238B-CA99-455D-A1F4-4990931B3D31}"/>
          </ac:spMkLst>
        </pc:spChg>
        <pc:spChg chg="add mod">
          <ac:chgData name="Marc Hennemann" userId="407dd870-6b0d-4559-aad6-2b049639a798" providerId="ADAL" clId="{65A0CD3A-09B3-40C9-8933-D9AC09606CCC}" dt="2022-01-16T15:17:38.225" v="265"/>
          <ac:spMkLst>
            <pc:docMk/>
            <pc:sldMk cId="3493857805" sldId="467"/>
            <ac:spMk id="70" creationId="{0FFA2051-4FC1-4603-9574-4007C565AE29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72" creationId="{07EC7F65-C001-42BE-83B2-49B0A592A507}"/>
          </ac:spMkLst>
        </pc:spChg>
        <pc:spChg chg="add del mod">
          <ac:chgData name="Marc Hennemann" userId="407dd870-6b0d-4559-aad6-2b049639a798" providerId="ADAL" clId="{65A0CD3A-09B3-40C9-8933-D9AC09606CCC}" dt="2022-01-16T15:17:47.894" v="269" actId="478"/>
          <ac:spMkLst>
            <pc:docMk/>
            <pc:sldMk cId="3493857805" sldId="467"/>
            <ac:spMk id="73" creationId="{63D924CD-575A-4803-BBA6-186CD8E829F1}"/>
          </ac:spMkLst>
        </pc:spChg>
        <pc:spChg chg="add del mod">
          <ac:chgData name="Marc Hennemann" userId="407dd870-6b0d-4559-aad6-2b049639a798" providerId="ADAL" clId="{65A0CD3A-09B3-40C9-8933-D9AC09606CCC}" dt="2022-01-16T15:17:53.960" v="272"/>
          <ac:spMkLst>
            <pc:docMk/>
            <pc:sldMk cId="3493857805" sldId="467"/>
            <ac:spMk id="75" creationId="{2448682C-5950-4415-B3A5-3A6310873751}"/>
          </ac:spMkLst>
        </pc:spChg>
        <pc:spChg chg="topLvl">
          <ac:chgData name="Marc Hennemann" userId="407dd870-6b0d-4559-aad6-2b049639a798" providerId="ADAL" clId="{65A0CD3A-09B3-40C9-8933-D9AC09606CCC}" dt="2022-01-16T15:19:00.303" v="300" actId="478"/>
          <ac:spMkLst>
            <pc:docMk/>
            <pc:sldMk cId="3493857805" sldId="467"/>
            <ac:spMk id="78" creationId="{45294862-FCAE-4312-B2E8-3166CBD56CB9}"/>
          </ac:spMkLst>
        </pc:spChg>
        <pc:spChg chg="del mod topLvl">
          <ac:chgData name="Marc Hennemann" userId="407dd870-6b0d-4559-aad6-2b049639a798" providerId="ADAL" clId="{65A0CD3A-09B3-40C9-8933-D9AC09606CCC}" dt="2022-01-16T15:19:00.303" v="300" actId="478"/>
          <ac:spMkLst>
            <pc:docMk/>
            <pc:sldMk cId="3493857805" sldId="467"/>
            <ac:spMk id="79" creationId="{9CD87B42-24BA-40E3-A053-8D6B26E562DB}"/>
          </ac:spMkLst>
        </pc:spChg>
        <pc:spChg chg="del mod">
          <ac:chgData name="Marc Hennemann" userId="407dd870-6b0d-4559-aad6-2b049639a798" providerId="ADAL" clId="{65A0CD3A-09B3-40C9-8933-D9AC09606CCC}" dt="2022-01-16T15:18:57.419" v="299" actId="478"/>
          <ac:spMkLst>
            <pc:docMk/>
            <pc:sldMk cId="3493857805" sldId="467"/>
            <ac:spMk id="80" creationId="{7AB2F710-8C0F-4F9B-8DD7-EA41D29A1E92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1" creationId="{1F67F2B0-154C-4056-92EB-231BE4565AEF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2" creationId="{81947455-89D9-4692-9293-530CD9FCC2D3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3" creationId="{441BD53E-997A-4807-8483-26A6106021E7}"/>
          </ac:spMkLst>
        </pc:spChg>
        <pc:spChg chg="del">
          <ac:chgData name="Marc Hennemann" userId="407dd870-6b0d-4559-aad6-2b049639a798" providerId="ADAL" clId="{65A0CD3A-09B3-40C9-8933-D9AC09606CCC}" dt="2022-01-16T15:23:33.722" v="369" actId="478"/>
          <ac:spMkLst>
            <pc:docMk/>
            <pc:sldMk cId="3493857805" sldId="467"/>
            <ac:spMk id="85" creationId="{94BF7D6D-136B-467E-B3D1-5238712441BC}"/>
          </ac:spMkLst>
        </pc:spChg>
        <pc:spChg chg="mod">
          <ac:chgData name="Marc Hennemann" userId="407dd870-6b0d-4559-aad6-2b049639a798" providerId="ADAL" clId="{65A0CD3A-09B3-40C9-8933-D9AC09606CCC}" dt="2022-01-16T15:19:03.272" v="301"/>
          <ac:spMkLst>
            <pc:docMk/>
            <pc:sldMk cId="3493857805" sldId="467"/>
            <ac:spMk id="86" creationId="{33D3DA9A-C680-44FD-A175-FD5CE4773256}"/>
          </ac:spMkLst>
        </pc:spChg>
        <pc:spChg chg="del">
          <ac:chgData name="Marc Hennemann" userId="407dd870-6b0d-4559-aad6-2b049639a798" providerId="ADAL" clId="{65A0CD3A-09B3-40C9-8933-D9AC09606CCC}" dt="2022-01-16T15:23:33.722" v="369" actId="478"/>
          <ac:spMkLst>
            <pc:docMk/>
            <pc:sldMk cId="3493857805" sldId="467"/>
            <ac:spMk id="87" creationId="{3A01E356-9771-4FA5-A48D-6B262308AC8A}"/>
          </ac:spMkLst>
        </pc:spChg>
        <pc:spChg chg="del mod">
          <ac:chgData name="Marc Hennemann" userId="407dd870-6b0d-4559-aad6-2b049639a798" providerId="ADAL" clId="{65A0CD3A-09B3-40C9-8933-D9AC09606CCC}" dt="2022-01-16T15:19:23.281" v="307" actId="478"/>
          <ac:spMkLst>
            <pc:docMk/>
            <pc:sldMk cId="3493857805" sldId="467"/>
            <ac:spMk id="88" creationId="{E2E3BD22-080B-47A0-97F8-097F01C39447}"/>
          </ac:spMkLst>
        </pc:spChg>
        <pc:spChg chg="del mod">
          <ac:chgData name="Marc Hennemann" userId="407dd870-6b0d-4559-aad6-2b049639a798" providerId="ADAL" clId="{65A0CD3A-09B3-40C9-8933-D9AC09606CCC}" dt="2022-01-16T15:19:24.914" v="308" actId="478"/>
          <ac:spMkLst>
            <pc:docMk/>
            <pc:sldMk cId="3493857805" sldId="467"/>
            <ac:spMk id="89" creationId="{12D0A26B-3EF4-4A68-8B0A-FA5C23A0FF5A}"/>
          </ac:spMkLst>
        </pc:spChg>
        <pc:spChg chg="mod">
          <ac:chgData name="Marc Hennemann" userId="407dd870-6b0d-4559-aad6-2b049639a798" providerId="ADAL" clId="{65A0CD3A-09B3-40C9-8933-D9AC09606CCC}" dt="2022-01-16T15:19:03.272" v="301"/>
          <ac:spMkLst>
            <pc:docMk/>
            <pc:sldMk cId="3493857805" sldId="467"/>
            <ac:spMk id="90" creationId="{9E3728CD-CCC7-465D-B51D-6DA2A2581222}"/>
          </ac:spMkLst>
        </pc:spChg>
        <pc:spChg chg="mod">
          <ac:chgData name="Marc Hennemann" userId="407dd870-6b0d-4559-aad6-2b049639a798" providerId="ADAL" clId="{65A0CD3A-09B3-40C9-8933-D9AC09606CCC}" dt="2022-01-16T15:19:04.025" v="302"/>
          <ac:spMkLst>
            <pc:docMk/>
            <pc:sldMk cId="3493857805" sldId="467"/>
            <ac:spMk id="92" creationId="{5F0F0A66-A4E7-4F50-A4E4-614540D9B3BD}"/>
          </ac:spMkLst>
        </pc:spChg>
        <pc:spChg chg="mod">
          <ac:chgData name="Marc Hennemann" userId="407dd870-6b0d-4559-aad6-2b049639a798" providerId="ADAL" clId="{65A0CD3A-09B3-40C9-8933-D9AC09606CCC}" dt="2022-01-16T15:19:04.025" v="302"/>
          <ac:spMkLst>
            <pc:docMk/>
            <pc:sldMk cId="3493857805" sldId="467"/>
            <ac:spMk id="93" creationId="{DF3E3A00-A79A-4AE8-93C2-D1371738D1DA}"/>
          </ac:spMkLst>
        </pc:spChg>
        <pc:spChg chg="del mod">
          <ac:chgData name="Marc Hennemann" userId="407dd870-6b0d-4559-aad6-2b049639a798" providerId="ADAL" clId="{65A0CD3A-09B3-40C9-8933-D9AC09606CCC}" dt="2022-01-16T15:19:10.496" v="304" actId="478"/>
          <ac:spMkLst>
            <pc:docMk/>
            <pc:sldMk cId="3493857805" sldId="467"/>
            <ac:spMk id="94" creationId="{7CA5A5CD-8A42-44F0-9E56-C5DC66EF8324}"/>
          </ac:spMkLst>
        </pc:spChg>
        <pc:spChg chg="del mod">
          <ac:chgData name="Marc Hennemann" userId="407dd870-6b0d-4559-aad6-2b049639a798" providerId="ADAL" clId="{65A0CD3A-09B3-40C9-8933-D9AC09606CCC}" dt="2022-01-16T15:19:12.612" v="305" actId="478"/>
          <ac:spMkLst>
            <pc:docMk/>
            <pc:sldMk cId="3493857805" sldId="467"/>
            <ac:spMk id="96" creationId="{A85D0C48-F540-4464-8B38-96EB91ED3400}"/>
          </ac:spMkLst>
        </pc:spChg>
        <pc:spChg chg="topLvl">
          <ac:chgData name="Marc Hennemann" userId="407dd870-6b0d-4559-aad6-2b049639a798" providerId="ADAL" clId="{65A0CD3A-09B3-40C9-8933-D9AC09606CCC}" dt="2022-01-16T15:19:34.524" v="309" actId="478"/>
          <ac:spMkLst>
            <pc:docMk/>
            <pc:sldMk cId="3493857805" sldId="467"/>
            <ac:spMk id="97" creationId="{33578D84-2326-4710-BFEE-A2DB2C1CF6BD}"/>
          </ac:spMkLst>
        </pc:spChg>
        <pc:spChg chg="del topLvl">
          <ac:chgData name="Marc Hennemann" userId="407dd870-6b0d-4559-aad6-2b049639a798" providerId="ADAL" clId="{65A0CD3A-09B3-40C9-8933-D9AC09606CCC}" dt="2022-01-16T15:19:34.524" v="309" actId="478"/>
          <ac:spMkLst>
            <pc:docMk/>
            <pc:sldMk cId="3493857805" sldId="467"/>
            <ac:spMk id="99" creationId="{3D23C57A-07DB-4C1D-B52A-C1D255A394FE}"/>
          </ac:spMkLst>
        </pc:spChg>
        <pc:spChg chg="mod">
          <ac:chgData name="Marc Hennemann" userId="407dd870-6b0d-4559-aad6-2b049639a798" providerId="ADAL" clId="{65A0CD3A-09B3-40C9-8933-D9AC09606CCC}" dt="2022-01-16T15:19:34.824" v="310"/>
          <ac:spMkLst>
            <pc:docMk/>
            <pc:sldMk cId="3493857805" sldId="467"/>
            <ac:spMk id="100" creationId="{4BF5DEB5-354A-4F06-BA82-C7E7BF3D49E0}"/>
          </ac:spMkLst>
        </pc:spChg>
        <pc:spChg chg="mod topLvl">
          <ac:chgData name="Marc Hennemann" userId="407dd870-6b0d-4559-aad6-2b049639a798" providerId="ADAL" clId="{65A0CD3A-09B3-40C9-8933-D9AC09606CCC}" dt="2022-01-16T15:22:15.543" v="349" actId="14100"/>
          <ac:spMkLst>
            <pc:docMk/>
            <pc:sldMk cId="3493857805" sldId="467"/>
            <ac:spMk id="102" creationId="{7F12FA76-6265-4A39-A270-3CCA9E78462F}"/>
          </ac:spMkLst>
        </pc:spChg>
        <pc:spChg chg="del topLvl">
          <ac:chgData name="Marc Hennemann" userId="407dd870-6b0d-4559-aad6-2b049639a798" providerId="ADAL" clId="{65A0CD3A-09B3-40C9-8933-D9AC09606CCC}" dt="2022-01-16T15:20:07.850" v="319" actId="478"/>
          <ac:spMkLst>
            <pc:docMk/>
            <pc:sldMk cId="3493857805" sldId="467"/>
            <ac:spMk id="103" creationId="{C713412C-9878-4689-8429-23831DD23A65}"/>
          </ac:spMkLst>
        </pc:spChg>
        <pc:spChg chg="del">
          <ac:chgData name="Marc Hennemann" userId="407dd870-6b0d-4559-aad6-2b049639a798" providerId="ADAL" clId="{65A0CD3A-09B3-40C9-8933-D9AC09606CCC}" dt="2022-01-16T15:20:02.355" v="315" actId="478"/>
          <ac:spMkLst>
            <pc:docMk/>
            <pc:sldMk cId="3493857805" sldId="467"/>
            <ac:spMk id="104" creationId="{32F02191-8B3D-4123-9FB3-F940A5215808}"/>
          </ac:spMkLst>
        </pc:spChg>
        <pc:spChg chg="del">
          <ac:chgData name="Marc Hennemann" userId="407dd870-6b0d-4559-aad6-2b049639a798" providerId="ADAL" clId="{65A0CD3A-09B3-40C9-8933-D9AC09606CCC}" dt="2022-01-16T15:20:06.220" v="318" actId="478"/>
          <ac:spMkLst>
            <pc:docMk/>
            <pc:sldMk cId="3493857805" sldId="467"/>
            <ac:spMk id="105" creationId="{A6E3813A-37A0-4E58-88E2-253EBD6180CA}"/>
          </ac:spMkLst>
        </pc:spChg>
        <pc:spChg chg="del mod">
          <ac:chgData name="Marc Hennemann" userId="407dd870-6b0d-4559-aad6-2b049639a798" providerId="ADAL" clId="{65A0CD3A-09B3-40C9-8933-D9AC09606CCC}" dt="2022-01-16T15:19:44.678" v="312" actId="478"/>
          <ac:spMkLst>
            <pc:docMk/>
            <pc:sldMk cId="3493857805" sldId="467"/>
            <ac:spMk id="109" creationId="{C27BA700-179D-42C7-A699-E5DA6A73FD45}"/>
          </ac:spMkLst>
        </pc:spChg>
        <pc:spChg chg="mod">
          <ac:chgData name="Marc Hennemann" userId="407dd870-6b0d-4559-aad6-2b049639a798" providerId="ADAL" clId="{65A0CD3A-09B3-40C9-8933-D9AC09606CCC}" dt="2022-01-16T15:19:34.824" v="310"/>
          <ac:spMkLst>
            <pc:docMk/>
            <pc:sldMk cId="3493857805" sldId="467"/>
            <ac:spMk id="115" creationId="{584F1F36-A5BD-4D4B-8263-F8A766D04413}"/>
          </ac:spMkLst>
        </pc:spChg>
        <pc:spChg chg="del mod">
          <ac:chgData name="Marc Hennemann" userId="407dd870-6b0d-4559-aad6-2b049639a798" providerId="ADAL" clId="{65A0CD3A-09B3-40C9-8933-D9AC09606CCC}" dt="2022-01-16T15:19:49.690" v="313" actId="478"/>
          <ac:spMkLst>
            <pc:docMk/>
            <pc:sldMk cId="3493857805" sldId="467"/>
            <ac:spMk id="116" creationId="{86D7CA3B-DE21-46B6-87DD-059281822AF4}"/>
          </ac:spMkLst>
        </pc:spChg>
        <pc:spChg chg="mod">
          <ac:chgData name="Marc Hennemann" userId="407dd870-6b0d-4559-aad6-2b049639a798" providerId="ADAL" clId="{65A0CD3A-09B3-40C9-8933-D9AC09606CCC}" dt="2022-01-16T15:20:09.201" v="320"/>
          <ac:spMkLst>
            <pc:docMk/>
            <pc:sldMk cId="3493857805" sldId="467"/>
            <ac:spMk id="124" creationId="{41932E87-2C24-4185-AC9D-4FCFA66D542B}"/>
          </ac:spMkLst>
        </pc:spChg>
        <pc:spChg chg="mod">
          <ac:chgData name="Marc Hennemann" userId="407dd870-6b0d-4559-aad6-2b049639a798" providerId="ADAL" clId="{65A0CD3A-09B3-40C9-8933-D9AC09606CCC}" dt="2022-01-16T15:20:09.201" v="320"/>
          <ac:spMkLst>
            <pc:docMk/>
            <pc:sldMk cId="3493857805" sldId="467"/>
            <ac:spMk id="125" creationId="{1CC14996-6DDB-40B9-9CCE-14C7A4C9EADB}"/>
          </ac:spMkLst>
        </pc:spChg>
        <pc:spChg chg="del mod">
          <ac:chgData name="Marc Hennemann" userId="407dd870-6b0d-4559-aad6-2b049639a798" providerId="ADAL" clId="{65A0CD3A-09B3-40C9-8933-D9AC09606CCC}" dt="2022-01-16T15:20:32.074" v="323" actId="478"/>
          <ac:spMkLst>
            <pc:docMk/>
            <pc:sldMk cId="3493857805" sldId="467"/>
            <ac:spMk id="126" creationId="{5E85557C-7B7F-492B-9D43-24C130DEBE93}"/>
          </ac:spMkLst>
        </pc:spChg>
        <pc:spChg chg="del mod">
          <ac:chgData name="Marc Hennemann" userId="407dd870-6b0d-4559-aad6-2b049639a798" providerId="ADAL" clId="{65A0CD3A-09B3-40C9-8933-D9AC09606CCC}" dt="2022-01-16T15:20:34.043" v="324" actId="478"/>
          <ac:spMkLst>
            <pc:docMk/>
            <pc:sldMk cId="3493857805" sldId="467"/>
            <ac:spMk id="127" creationId="{8835172E-5071-4277-87F8-A1117D6BD473}"/>
          </ac:spMkLst>
        </pc:spChg>
        <pc:spChg chg="add del mod">
          <ac:chgData name="Marc Hennemann" userId="407dd870-6b0d-4559-aad6-2b049639a798" providerId="ADAL" clId="{65A0CD3A-09B3-40C9-8933-D9AC09606CCC}" dt="2022-01-16T15:20:37.437" v="326"/>
          <ac:spMkLst>
            <pc:docMk/>
            <pc:sldMk cId="3493857805" sldId="467"/>
            <ac:spMk id="128" creationId="{E10DE873-D23A-4DC0-BE72-36F139BCCFCD}"/>
          </ac:spMkLst>
        </pc:spChg>
        <pc:spChg chg="mod">
          <ac:chgData name="Marc Hennemann" userId="407dd870-6b0d-4559-aad6-2b049639a798" providerId="ADAL" clId="{65A0CD3A-09B3-40C9-8933-D9AC09606CCC}" dt="2022-01-16T15:20:40.337" v="327"/>
          <ac:spMkLst>
            <pc:docMk/>
            <pc:sldMk cId="3493857805" sldId="467"/>
            <ac:spMk id="130" creationId="{7FB485D5-2465-4BF6-AC78-CA3C65D7AA32}"/>
          </ac:spMkLst>
        </pc:spChg>
        <pc:spChg chg="del mod">
          <ac:chgData name="Marc Hennemann" userId="407dd870-6b0d-4559-aad6-2b049639a798" providerId="ADAL" clId="{65A0CD3A-09B3-40C9-8933-D9AC09606CCC}" dt="2022-01-16T15:21:00.268" v="336" actId="478"/>
          <ac:spMkLst>
            <pc:docMk/>
            <pc:sldMk cId="3493857805" sldId="467"/>
            <ac:spMk id="131" creationId="{E340E014-1836-400B-9BA0-EEC7DE97C372}"/>
          </ac:spMkLst>
        </pc:spChg>
        <pc:spChg chg="add del mod">
          <ac:chgData name="Marc Hennemann" userId="407dd870-6b0d-4559-aad6-2b049639a798" providerId="ADAL" clId="{65A0CD3A-09B3-40C9-8933-D9AC09606CCC}" dt="2022-01-16T15:20:48.348" v="330" actId="478"/>
          <ac:spMkLst>
            <pc:docMk/>
            <pc:sldMk cId="3493857805" sldId="467"/>
            <ac:spMk id="132" creationId="{81C26C53-B723-4CFB-A84B-0C761A4EB4F8}"/>
          </ac:spMkLst>
        </pc:spChg>
        <pc:spChg chg="del mod">
          <ac:chgData name="Marc Hennemann" userId="407dd870-6b0d-4559-aad6-2b049639a798" providerId="ADAL" clId="{65A0CD3A-09B3-40C9-8933-D9AC09606CCC}" dt="2022-01-16T15:20:50.097" v="331" actId="478"/>
          <ac:spMkLst>
            <pc:docMk/>
            <pc:sldMk cId="3493857805" sldId="467"/>
            <ac:spMk id="133" creationId="{0D8D0BA0-7999-4C8D-9688-8ECA5EA961F1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5" creationId="{EA83F8DA-8025-4F72-9372-5671C333469D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6" creationId="{8509D094-5143-43B4-991A-CD885BDAA505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7" creationId="{5567526A-0FAD-4DAE-AD87-90B2414E434C}"/>
          </ac:spMkLst>
        </pc:spChg>
        <pc:spChg chg="mod">
          <ac:chgData name="Marc Hennemann" userId="407dd870-6b0d-4559-aad6-2b049639a798" providerId="ADAL" clId="{65A0CD3A-09B3-40C9-8933-D9AC09606CCC}" dt="2022-01-16T15:21:02.552" v="337"/>
          <ac:spMkLst>
            <pc:docMk/>
            <pc:sldMk cId="3493857805" sldId="467"/>
            <ac:spMk id="139" creationId="{54B3B6DD-E7AD-42F7-8418-0600DC1D78C8}"/>
          </ac:spMkLst>
        </pc:spChg>
        <pc:spChg chg="del mod">
          <ac:chgData name="Marc Hennemann" userId="407dd870-6b0d-4559-aad6-2b049639a798" providerId="ADAL" clId="{65A0CD3A-09B3-40C9-8933-D9AC09606CCC}" dt="2022-01-16T15:21:08.945" v="339" actId="478"/>
          <ac:spMkLst>
            <pc:docMk/>
            <pc:sldMk cId="3493857805" sldId="467"/>
            <ac:spMk id="140" creationId="{3111FB82-F15D-4F73-922C-989241875B04}"/>
          </ac:spMkLst>
        </pc:spChg>
        <pc:spChg chg="del mod">
          <ac:chgData name="Marc Hennemann" userId="407dd870-6b0d-4559-aad6-2b049639a798" providerId="ADAL" clId="{65A0CD3A-09B3-40C9-8933-D9AC09606CCC}" dt="2022-01-16T15:21:10.419" v="340" actId="478"/>
          <ac:spMkLst>
            <pc:docMk/>
            <pc:sldMk cId="3493857805" sldId="467"/>
            <ac:spMk id="141" creationId="{CA0E4446-4204-42D8-9E69-C625D0B48F0B}"/>
          </ac:spMkLst>
        </pc:spChg>
        <pc:spChg chg="mod">
          <ac:chgData name="Marc Hennemann" userId="407dd870-6b0d-4559-aad6-2b049639a798" providerId="ADAL" clId="{65A0CD3A-09B3-40C9-8933-D9AC09606CCC}" dt="2022-01-16T15:21:02.552" v="337"/>
          <ac:spMkLst>
            <pc:docMk/>
            <pc:sldMk cId="3493857805" sldId="467"/>
            <ac:spMk id="142" creationId="{E48DFC8B-9D0C-4775-B9D3-31434A820B44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4" creationId="{36CFC18C-B441-4C93-9E02-BFD020CD1B8E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5" creationId="{E44A3616-9030-4DF2-905F-78E261FD34C9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7" creationId="{B1402481-720D-446F-B01E-436E86FEF98B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8" creationId="{FE540097-75C0-4C89-88EA-7EFBBDA8D182}"/>
          </ac:spMkLst>
        </pc:spChg>
        <pc:spChg chg="mod">
          <ac:chgData name="Marc Hennemann" userId="407dd870-6b0d-4559-aad6-2b049639a798" providerId="ADAL" clId="{65A0CD3A-09B3-40C9-8933-D9AC09606CCC}" dt="2022-01-16T15:24:03.568" v="372"/>
          <ac:spMkLst>
            <pc:docMk/>
            <pc:sldMk cId="3493857805" sldId="467"/>
            <ac:spMk id="150" creationId="{B7CCCE3E-7A84-4C72-81F0-AF96B112CB5F}"/>
          </ac:spMkLst>
        </pc:spChg>
        <pc:spChg chg="mod">
          <ac:chgData name="Marc Hennemann" userId="407dd870-6b0d-4559-aad6-2b049639a798" providerId="ADAL" clId="{65A0CD3A-09B3-40C9-8933-D9AC09606CCC}" dt="2022-01-16T15:24:03.568" v="372"/>
          <ac:spMkLst>
            <pc:docMk/>
            <pc:sldMk cId="3493857805" sldId="467"/>
            <ac:spMk id="151" creationId="{5D33CA1A-28AE-4293-AAF0-952AC9BC4234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3" creationId="{F05CCE50-633C-4BFE-BD6D-321BB04B4D5A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4" creationId="{14EF71E0-F4B1-4DDC-B818-C1DF96407B8E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6" creationId="{7B46E38C-B0AF-482D-887A-9DDA1809C940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7" creationId="{1596F40E-7BF7-499E-B1E5-74A62F018BA1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9" creationId="{AAB843B0-AE2D-4B11-90FA-FD4ADD6A69B8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60" creationId="{3E7587A7-0D71-49C7-8C25-4E330FD34CE7}"/>
          </ac:spMkLst>
        </pc:spChg>
        <pc:grpChg chg="add del mod">
          <ac:chgData name="Marc Hennemann" userId="407dd870-6b0d-4559-aad6-2b049639a798" providerId="ADAL" clId="{65A0CD3A-09B3-40C9-8933-D9AC09606CCC}" dt="2022-01-16T15:22:31.028" v="353" actId="478"/>
          <ac:grpSpMkLst>
            <pc:docMk/>
            <pc:sldMk cId="3493857805" sldId="467"/>
            <ac:grpSpMk id="5" creationId="{49A6F3B4-BC63-43E8-9895-78B08247B5E3}"/>
          </ac:grpSpMkLst>
        </pc:grpChg>
        <pc:grpChg chg="del">
          <ac:chgData name="Marc Hennemann" userId="407dd870-6b0d-4559-aad6-2b049639a798" providerId="ADAL" clId="{65A0CD3A-09B3-40C9-8933-D9AC09606CCC}" dt="2022-01-16T15:19:00.303" v="300" actId="478"/>
          <ac:grpSpMkLst>
            <pc:docMk/>
            <pc:sldMk cId="3493857805" sldId="467"/>
            <ac:grpSpMk id="77" creationId="{A1B3B455-66C1-44FC-A599-166474ED2702}"/>
          </ac:grpSpMkLst>
        </pc:grpChg>
        <pc:grpChg chg="add mod">
          <ac:chgData name="Marc Hennemann" userId="407dd870-6b0d-4559-aad6-2b049639a798" providerId="ADAL" clId="{65A0CD3A-09B3-40C9-8933-D9AC09606CCC}" dt="2022-01-16T15:19:21.799" v="306" actId="1076"/>
          <ac:grpSpMkLst>
            <pc:docMk/>
            <pc:sldMk cId="3493857805" sldId="467"/>
            <ac:grpSpMk id="84" creationId="{D2D06EA4-96B1-4853-9BEC-3DF2B88FF11E}"/>
          </ac:grpSpMkLst>
        </pc:grpChg>
        <pc:grpChg chg="add mod">
          <ac:chgData name="Marc Hennemann" userId="407dd870-6b0d-4559-aad6-2b049639a798" providerId="ADAL" clId="{65A0CD3A-09B3-40C9-8933-D9AC09606CCC}" dt="2022-01-16T15:19:07.279" v="303" actId="1076"/>
          <ac:grpSpMkLst>
            <pc:docMk/>
            <pc:sldMk cId="3493857805" sldId="467"/>
            <ac:grpSpMk id="91" creationId="{1B15CEE0-783B-4234-9065-2F3E83DDCF5C}"/>
          </ac:grpSpMkLst>
        </pc:grpChg>
        <pc:grpChg chg="del">
          <ac:chgData name="Marc Hennemann" userId="407dd870-6b0d-4559-aad6-2b049639a798" providerId="ADAL" clId="{65A0CD3A-09B3-40C9-8933-D9AC09606CCC}" dt="2022-01-16T15:19:34.524" v="309" actId="478"/>
          <ac:grpSpMkLst>
            <pc:docMk/>
            <pc:sldMk cId="3493857805" sldId="467"/>
            <ac:grpSpMk id="95" creationId="{FCFA7575-1DC7-4A32-B8AF-9BB547EB2A64}"/>
          </ac:grpSpMkLst>
        </pc:grpChg>
        <pc:grpChg chg="add mod">
          <ac:chgData name="Marc Hennemann" userId="407dd870-6b0d-4559-aad6-2b049639a798" providerId="ADAL" clId="{65A0CD3A-09B3-40C9-8933-D9AC09606CCC}" dt="2022-01-16T15:19:42.590" v="311" actId="1076"/>
          <ac:grpSpMkLst>
            <pc:docMk/>
            <pc:sldMk cId="3493857805" sldId="467"/>
            <ac:grpSpMk id="98" creationId="{8D3C5A4F-CBB8-4DD0-89EA-2F7C8A64B5BD}"/>
          </ac:grpSpMkLst>
        </pc:grpChg>
        <pc:grpChg chg="add del mod">
          <ac:chgData name="Marc Hennemann" userId="407dd870-6b0d-4559-aad6-2b049639a798" providerId="ADAL" clId="{65A0CD3A-09B3-40C9-8933-D9AC09606CCC}" dt="2022-01-16T15:20:07.850" v="319" actId="478"/>
          <ac:grpSpMkLst>
            <pc:docMk/>
            <pc:sldMk cId="3493857805" sldId="467"/>
            <ac:grpSpMk id="101" creationId="{FBCB6BBB-55D8-4D85-9A80-E9AAC3F0DC51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06" creationId="{D3BD1701-A636-48C7-BF9C-1D97449CE931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12" creationId="{D3D7642E-6CF8-4F84-A950-DBAFA132477F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18" creationId="{5AEE47E5-1637-4B72-9E02-8F8ED71BEE2F}"/>
          </ac:grpSpMkLst>
        </pc:grpChg>
        <pc:grpChg chg="add mod">
          <ac:chgData name="Marc Hennemann" userId="407dd870-6b0d-4559-aad6-2b049639a798" providerId="ADAL" clId="{65A0CD3A-09B3-40C9-8933-D9AC09606CCC}" dt="2022-01-16T15:20:18.686" v="322" actId="1076"/>
          <ac:grpSpMkLst>
            <pc:docMk/>
            <pc:sldMk cId="3493857805" sldId="467"/>
            <ac:grpSpMk id="122" creationId="{65E3E2C7-58F4-445B-B522-1E6E8C0D46EC}"/>
          </ac:grpSpMkLst>
        </pc:grpChg>
        <pc:grpChg chg="add mod">
          <ac:chgData name="Marc Hennemann" userId="407dd870-6b0d-4559-aad6-2b049639a798" providerId="ADAL" clId="{65A0CD3A-09B3-40C9-8933-D9AC09606CCC}" dt="2022-01-16T15:22:25.486" v="352" actId="1076"/>
          <ac:grpSpMkLst>
            <pc:docMk/>
            <pc:sldMk cId="3493857805" sldId="467"/>
            <ac:grpSpMk id="129" creationId="{4FF9BA5A-94C8-4414-809A-B2897EC5989D}"/>
          </ac:grpSpMkLst>
        </pc:grpChg>
        <pc:grpChg chg="add del mod">
          <ac:chgData name="Marc Hennemann" userId="407dd870-6b0d-4559-aad6-2b049639a798" providerId="ADAL" clId="{65A0CD3A-09B3-40C9-8933-D9AC09606CCC}" dt="2022-01-16T15:20:58.381" v="335"/>
          <ac:grpSpMkLst>
            <pc:docMk/>
            <pc:sldMk cId="3493857805" sldId="467"/>
            <ac:grpSpMk id="134" creationId="{D3AFA139-58B1-4C09-83F3-0F632A408AB0}"/>
          </ac:grpSpMkLst>
        </pc:grpChg>
        <pc:grpChg chg="add mod">
          <ac:chgData name="Marc Hennemann" userId="407dd870-6b0d-4559-aad6-2b049639a798" providerId="ADAL" clId="{65A0CD3A-09B3-40C9-8933-D9AC09606CCC}" dt="2022-01-16T15:22:20.726" v="350" actId="1076"/>
          <ac:grpSpMkLst>
            <pc:docMk/>
            <pc:sldMk cId="3493857805" sldId="467"/>
            <ac:grpSpMk id="138" creationId="{5CE5721F-CCE9-4588-8BA7-38741CFEAFC4}"/>
          </ac:grpSpMkLst>
        </pc:grpChg>
        <pc:grpChg chg="add del mod">
          <ac:chgData name="Marc Hennemann" userId="407dd870-6b0d-4559-aad6-2b049639a798" providerId="ADAL" clId="{65A0CD3A-09B3-40C9-8933-D9AC09606CCC}" dt="2022-01-16T15:24:25.098" v="379" actId="478"/>
          <ac:grpSpMkLst>
            <pc:docMk/>
            <pc:sldMk cId="3493857805" sldId="467"/>
            <ac:grpSpMk id="143" creationId="{54EF5B3D-D7F3-47F6-8E51-789BB3F8511F}"/>
          </ac:grpSpMkLst>
        </pc:grpChg>
        <pc:grpChg chg="add del mod">
          <ac:chgData name="Marc Hennemann" userId="407dd870-6b0d-4559-aad6-2b049639a798" providerId="ADAL" clId="{65A0CD3A-09B3-40C9-8933-D9AC09606CCC}" dt="2022-01-16T15:24:25.098" v="379" actId="478"/>
          <ac:grpSpMkLst>
            <pc:docMk/>
            <pc:sldMk cId="3493857805" sldId="467"/>
            <ac:grpSpMk id="146" creationId="{0403963C-040D-4B3E-AB23-45BA227F6121}"/>
          </ac:grpSpMkLst>
        </pc:grpChg>
        <pc:grpChg chg="add del mod">
          <ac:chgData name="Marc Hennemann" userId="407dd870-6b0d-4559-aad6-2b049639a798" providerId="ADAL" clId="{65A0CD3A-09B3-40C9-8933-D9AC09606CCC}" dt="2022-01-16T15:24:23.710" v="378" actId="478"/>
          <ac:grpSpMkLst>
            <pc:docMk/>
            <pc:sldMk cId="3493857805" sldId="467"/>
            <ac:grpSpMk id="149" creationId="{C4A9FCA7-950C-4F2D-9A1A-0F8E4E5C34FA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2" creationId="{85970C3F-8577-4A60-A8B6-859D28D3AE5C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5" creationId="{BFBFC14F-2752-4CBD-BE98-861C9E1569F8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8" creationId="{96343295-FECB-437B-B233-2BA5CE227F7D}"/>
          </ac:grpSpMkLst>
        </pc:grpChg>
        <pc:cxnChg chg="mod">
          <ac:chgData name="Marc Hennemann" userId="407dd870-6b0d-4559-aad6-2b049639a798" providerId="ADAL" clId="{65A0CD3A-09B3-40C9-8933-D9AC09606CCC}" dt="2022-01-16T15:21:47.743" v="347" actId="14100"/>
          <ac:cxnSpMkLst>
            <pc:docMk/>
            <pc:sldMk cId="3493857805" sldId="467"/>
            <ac:cxnSpMk id="66" creationId="{6953CBBF-75CD-4215-8F80-314A48239D75}"/>
          </ac:cxnSpMkLst>
        </pc:cxnChg>
        <pc:cxnChg chg="mod">
          <ac:chgData name="Marc Hennemann" userId="407dd870-6b0d-4559-aad6-2b049639a798" providerId="ADAL" clId="{65A0CD3A-09B3-40C9-8933-D9AC09606CCC}" dt="2022-01-16T15:21:44.607" v="346" actId="14100"/>
          <ac:cxnSpMkLst>
            <pc:docMk/>
            <pc:sldMk cId="3493857805" sldId="467"/>
            <ac:cxnSpMk id="67" creationId="{19AE7B0D-0844-474B-A096-BDDAA0EE69F9}"/>
          </ac:cxnSpMkLst>
        </pc:cxnChg>
        <pc:cxnChg chg="mod">
          <ac:chgData name="Marc Hennemann" userId="407dd870-6b0d-4559-aad6-2b049639a798" providerId="ADAL" clId="{65A0CD3A-09B3-40C9-8933-D9AC09606CCC}" dt="2022-01-16T15:22:15.543" v="349" actId="14100"/>
          <ac:cxnSpMkLst>
            <pc:docMk/>
            <pc:sldMk cId="3493857805" sldId="467"/>
            <ac:cxnSpMk id="71" creationId="{4F856FF6-92B8-43BB-83EA-FD72D31FFC3D}"/>
          </ac:cxnSpMkLst>
        </pc:cxnChg>
        <pc:cxnChg chg="mod">
          <ac:chgData name="Marc Hennemann" userId="407dd870-6b0d-4559-aad6-2b049639a798" providerId="ADAL" clId="{65A0CD3A-09B3-40C9-8933-D9AC09606CCC}" dt="2022-01-16T15:21:51.310" v="348" actId="14100"/>
          <ac:cxnSpMkLst>
            <pc:docMk/>
            <pc:sldMk cId="3493857805" sldId="467"/>
            <ac:cxnSpMk id="74" creationId="{AEE5DE80-8C4A-4ABB-870C-50F19B525059}"/>
          </ac:cxnSpMkLst>
        </pc:cxnChg>
      </pc:sldChg>
      <pc:sldChg chg="delSp modSp add mod">
        <pc:chgData name="Marc Hennemann" userId="407dd870-6b0d-4559-aad6-2b049639a798" providerId="ADAL" clId="{65A0CD3A-09B3-40C9-8933-D9AC09606CCC}" dt="2022-01-16T15:23:15.058" v="365" actId="478"/>
        <pc:sldMkLst>
          <pc:docMk/>
          <pc:sldMk cId="2789786604" sldId="468"/>
        </pc:sldMkLst>
        <pc:spChg chg="del">
          <ac:chgData name="Marc Hennemann" userId="407dd870-6b0d-4559-aad6-2b049639a798" providerId="ADAL" clId="{65A0CD3A-09B3-40C9-8933-D9AC09606CCC}" dt="2022-01-16T15:23:15.058" v="365" actId="478"/>
          <ac:spMkLst>
            <pc:docMk/>
            <pc:sldMk cId="2789786604" sldId="468"/>
            <ac:spMk id="85" creationId="{94BF7D6D-136B-467E-B3D1-5238712441BC}"/>
          </ac:spMkLst>
        </pc:spChg>
        <pc:spChg chg="del">
          <ac:chgData name="Marc Hennemann" userId="407dd870-6b0d-4559-aad6-2b049639a798" providerId="ADAL" clId="{65A0CD3A-09B3-40C9-8933-D9AC09606CCC}" dt="2022-01-16T15:23:15.058" v="365" actId="478"/>
          <ac:spMkLst>
            <pc:docMk/>
            <pc:sldMk cId="2789786604" sldId="468"/>
            <ac:spMk id="87" creationId="{3A01E356-9771-4FA5-A48D-6B262308AC8A}"/>
          </ac:spMkLst>
        </pc:spChg>
        <pc:cxnChg chg="del mod">
          <ac:chgData name="Marc Hennemann" userId="407dd870-6b0d-4559-aad6-2b049639a798" providerId="ADAL" clId="{65A0CD3A-09B3-40C9-8933-D9AC09606CCC}" dt="2022-01-16T15:22:47.852" v="355" actId="478"/>
          <ac:cxnSpMkLst>
            <pc:docMk/>
            <pc:sldMk cId="2789786604" sldId="468"/>
            <ac:cxnSpMk id="6" creationId="{45425EB3-24F2-4311-AEC5-D3DFDA773941}"/>
          </ac:cxnSpMkLst>
        </pc:cxnChg>
        <pc:cxnChg chg="del">
          <ac:chgData name="Marc Hennemann" userId="407dd870-6b0d-4559-aad6-2b049639a798" providerId="ADAL" clId="{65A0CD3A-09B3-40C9-8933-D9AC09606CCC}" dt="2022-01-16T15:22:48.737" v="356" actId="478"/>
          <ac:cxnSpMkLst>
            <pc:docMk/>
            <pc:sldMk cId="2789786604" sldId="468"/>
            <ac:cxnSpMk id="66" creationId="{6953CBBF-75CD-4215-8F80-314A48239D75}"/>
          </ac:cxnSpMkLst>
        </pc:cxnChg>
        <pc:cxnChg chg="del mod">
          <ac:chgData name="Marc Hennemann" userId="407dd870-6b0d-4559-aad6-2b049639a798" providerId="ADAL" clId="{65A0CD3A-09B3-40C9-8933-D9AC09606CCC}" dt="2022-01-16T15:22:49.538" v="357" actId="478"/>
          <ac:cxnSpMkLst>
            <pc:docMk/>
            <pc:sldMk cId="2789786604" sldId="468"/>
            <ac:cxnSpMk id="67" creationId="{19AE7B0D-0844-474B-A096-BDDAA0EE69F9}"/>
          </ac:cxnSpMkLst>
        </pc:cxnChg>
        <pc:cxnChg chg="del">
          <ac:chgData name="Marc Hennemann" userId="407dd870-6b0d-4559-aad6-2b049639a798" providerId="ADAL" clId="{65A0CD3A-09B3-40C9-8933-D9AC09606CCC}" dt="2022-01-16T15:22:50.225" v="358" actId="478"/>
          <ac:cxnSpMkLst>
            <pc:docMk/>
            <pc:sldMk cId="2789786604" sldId="468"/>
            <ac:cxnSpMk id="68" creationId="{10B7580E-BF03-4216-BBB8-615A0C2394E7}"/>
          </ac:cxnSpMkLst>
        </pc:cxnChg>
        <pc:cxnChg chg="del mod">
          <ac:chgData name="Marc Hennemann" userId="407dd870-6b0d-4559-aad6-2b049639a798" providerId="ADAL" clId="{65A0CD3A-09B3-40C9-8933-D9AC09606CCC}" dt="2022-01-16T15:22:51.633" v="360" actId="478"/>
          <ac:cxnSpMkLst>
            <pc:docMk/>
            <pc:sldMk cId="2789786604" sldId="468"/>
            <ac:cxnSpMk id="71" creationId="{4F856FF6-92B8-43BB-83EA-FD72D31FFC3D}"/>
          </ac:cxnSpMkLst>
        </pc:cxnChg>
        <pc:cxnChg chg="del">
          <ac:chgData name="Marc Hennemann" userId="407dd870-6b0d-4559-aad6-2b049639a798" providerId="ADAL" clId="{65A0CD3A-09B3-40C9-8933-D9AC09606CCC}" dt="2022-01-16T15:22:51.096" v="359" actId="478"/>
          <ac:cxnSpMkLst>
            <pc:docMk/>
            <pc:sldMk cId="2789786604" sldId="468"/>
            <ac:cxnSpMk id="74" creationId="{AEE5DE80-8C4A-4ABB-870C-50F19B525059}"/>
          </ac:cxnSpMkLst>
        </pc:cxnChg>
      </pc:sldChg>
      <pc:sldChg chg="delSp add mod">
        <pc:chgData name="Marc Hennemann" userId="407dd870-6b0d-4559-aad6-2b049639a798" providerId="ADAL" clId="{65A0CD3A-09B3-40C9-8933-D9AC09606CCC}" dt="2022-01-16T15:23:02.968" v="363" actId="478"/>
        <pc:sldMkLst>
          <pc:docMk/>
          <pc:sldMk cId="1664472374" sldId="469"/>
        </pc:sldMkLst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78" creationId="{45294862-FCAE-4312-B2E8-3166CBD56CB9}"/>
          </ac:spMkLst>
        </pc:spChg>
        <pc:spChg chg="del">
          <ac:chgData name="Marc Hennemann" userId="407dd870-6b0d-4559-aad6-2b049639a798" providerId="ADAL" clId="{65A0CD3A-09B3-40C9-8933-D9AC09606CCC}" dt="2022-01-16T15:23:02.968" v="363" actId="478"/>
          <ac:spMkLst>
            <pc:docMk/>
            <pc:sldMk cId="1664472374" sldId="469"/>
            <ac:spMk id="85" creationId="{94BF7D6D-136B-467E-B3D1-5238712441BC}"/>
          </ac:spMkLst>
        </pc:spChg>
        <pc:spChg chg="del">
          <ac:chgData name="Marc Hennemann" userId="407dd870-6b0d-4559-aad6-2b049639a798" providerId="ADAL" clId="{65A0CD3A-09B3-40C9-8933-D9AC09606CCC}" dt="2022-01-16T15:23:02.968" v="363" actId="478"/>
          <ac:spMkLst>
            <pc:docMk/>
            <pc:sldMk cId="1664472374" sldId="469"/>
            <ac:spMk id="87" creationId="{3A01E356-9771-4FA5-A48D-6B262308AC8A}"/>
          </ac:spMkLst>
        </pc:spChg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97" creationId="{33578D84-2326-4710-BFEE-A2DB2C1CF6BD}"/>
          </ac:spMkLst>
        </pc:spChg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102" creationId="{7F12FA76-6265-4A39-A270-3CCA9E78462F}"/>
          </ac:spMkLst>
        </pc:s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84" creationId="{D2D06EA4-96B1-4853-9BEC-3DF2B88FF11E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91" creationId="{1B15CEE0-783B-4234-9065-2F3E83DDCF5C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98" creationId="{8D3C5A4F-CBB8-4DD0-89EA-2F7C8A64B5BD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06" creationId="{D3BD1701-A636-48C7-BF9C-1D97449CE931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12" creationId="{D3D7642E-6CF8-4F84-A950-DBAFA132477F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18" creationId="{5AEE47E5-1637-4B72-9E02-8F8ED71BEE2F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22" creationId="{65E3E2C7-58F4-445B-B522-1E6E8C0D46EC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29" creationId="{4FF9BA5A-94C8-4414-809A-B2897EC5989D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38" creationId="{5CE5721F-CCE9-4588-8BA7-38741CFEAFC4}"/>
          </ac:grpSpMkLst>
        </pc:grpChg>
      </pc:sldChg>
      <pc:sldChg chg="addSp delSp modSp add del">
        <pc:chgData name="Marc Hennemann" userId="407dd870-6b0d-4559-aad6-2b049639a798" providerId="ADAL" clId="{65A0CD3A-09B3-40C9-8933-D9AC09606CCC}" dt="2022-01-16T15:24:56.870" v="383" actId="47"/>
        <pc:sldMkLst>
          <pc:docMk/>
          <pc:sldMk cId="533252329" sldId="470"/>
        </pc:sldMkLst>
        <pc:spChg chg="add del mod">
          <ac:chgData name="Marc Hennemann" userId="407dd870-6b0d-4559-aad6-2b049639a798" providerId="ADAL" clId="{65A0CD3A-09B3-40C9-8933-D9AC09606CCC}" dt="2022-01-16T15:24:49.087" v="381"/>
          <ac:spMkLst>
            <pc:docMk/>
            <pc:sldMk cId="533252329" sldId="470"/>
            <ac:spMk id="75" creationId="{D583E770-AA1C-41E7-A81F-EA9A800CECA9}"/>
          </ac:spMkLst>
        </pc:spChg>
      </pc:sldChg>
      <pc:sldChg chg="addSp delSp modSp add mod">
        <pc:chgData name="Marc Hennemann" userId="407dd870-6b0d-4559-aad6-2b049639a798" providerId="ADAL" clId="{65A0CD3A-09B3-40C9-8933-D9AC09606CCC}" dt="2022-01-16T15:27:00.529" v="411" actId="478"/>
        <pc:sldMkLst>
          <pc:docMk/>
          <pc:sldMk cId="634239750" sldId="471"/>
        </pc:sldMkLst>
        <pc:spChg chg="add del mod">
          <ac:chgData name="Marc Hennemann" userId="407dd870-6b0d-4559-aad6-2b049639a798" providerId="ADAL" clId="{65A0CD3A-09B3-40C9-8933-D9AC09606CCC}" dt="2022-01-16T15:27:00.529" v="411" actId="478"/>
          <ac:spMkLst>
            <pc:docMk/>
            <pc:sldMk cId="634239750" sldId="471"/>
            <ac:spMk id="94" creationId="{11CCF0FB-44BA-47DE-9ACE-690773D82FFD}"/>
          </ac:spMkLst>
        </pc:spChg>
        <pc:spChg chg="add del mod">
          <ac:chgData name="Marc Hennemann" userId="407dd870-6b0d-4559-aad6-2b049639a798" providerId="ADAL" clId="{65A0CD3A-09B3-40C9-8933-D9AC09606CCC}" dt="2022-01-16T15:27:00.529" v="411" actId="478"/>
          <ac:spMkLst>
            <pc:docMk/>
            <pc:sldMk cId="634239750" sldId="471"/>
            <ac:spMk id="95" creationId="{846CBC2E-9FC4-49D0-AA70-157DAF4F5B22}"/>
          </ac:spMkLst>
        </pc:spChg>
      </pc:sldChg>
      <pc:sldChg chg="addSp delSp modSp add mod">
        <pc:chgData name="Marc Hennemann" userId="407dd870-6b0d-4559-aad6-2b049639a798" providerId="ADAL" clId="{65A0CD3A-09B3-40C9-8933-D9AC09606CCC}" dt="2022-01-16T15:30:14.139" v="475" actId="478"/>
        <pc:sldMkLst>
          <pc:docMk/>
          <pc:sldMk cId="2200026722" sldId="472"/>
        </pc:sldMkLst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5" creationId="{0516A92D-4D95-4A5D-9D0F-396D3D6F7C6D}"/>
          </ac:spMkLst>
        </pc:spChg>
        <pc:spChg chg="mod">
          <ac:chgData name="Marc Hennemann" userId="407dd870-6b0d-4559-aad6-2b049639a798" providerId="ADAL" clId="{65A0CD3A-09B3-40C9-8933-D9AC09606CCC}" dt="2022-01-16T15:26:00.438" v="395" actId="1076"/>
          <ac:spMkLst>
            <pc:docMk/>
            <pc:sldMk cId="2200026722" sldId="472"/>
            <ac:spMk id="94" creationId="{11CCF0FB-44BA-47DE-9ACE-690773D82FFD}"/>
          </ac:spMkLst>
        </pc:spChg>
        <pc:spChg chg="mod">
          <ac:chgData name="Marc Hennemann" userId="407dd870-6b0d-4559-aad6-2b049639a798" providerId="ADAL" clId="{65A0CD3A-09B3-40C9-8933-D9AC09606CCC}" dt="2022-01-16T15:26:50.998" v="410" actId="1076"/>
          <ac:spMkLst>
            <pc:docMk/>
            <pc:sldMk cId="2200026722" sldId="472"/>
            <ac:spMk id="95" creationId="{846CBC2E-9FC4-49D0-AA70-157DAF4F5B22}"/>
          </ac:spMkLst>
        </pc:spChg>
        <pc:spChg chg="add mod">
          <ac:chgData name="Marc Hennemann" userId="407dd870-6b0d-4559-aad6-2b049639a798" providerId="ADAL" clId="{65A0CD3A-09B3-40C9-8933-D9AC09606CCC}" dt="2022-01-16T15:25:57.383" v="394" actId="1076"/>
          <ac:spMkLst>
            <pc:docMk/>
            <pc:sldMk cId="2200026722" sldId="472"/>
            <ac:spMk id="96" creationId="{17DB236C-B8C4-4F80-9403-5E8AC194ECB3}"/>
          </ac:spMkLst>
        </pc:spChg>
        <pc:spChg chg="add mod">
          <ac:chgData name="Marc Hennemann" userId="407dd870-6b0d-4559-aad6-2b049639a798" providerId="ADAL" clId="{65A0CD3A-09B3-40C9-8933-D9AC09606CCC}" dt="2022-01-16T15:26:09.238" v="397" actId="1076"/>
          <ac:spMkLst>
            <pc:docMk/>
            <pc:sldMk cId="2200026722" sldId="472"/>
            <ac:spMk id="99" creationId="{0B167149-DD83-41F0-89B2-92CCA71B848D}"/>
          </ac:spMkLst>
        </pc:spChg>
        <pc:spChg chg="add mod">
          <ac:chgData name="Marc Hennemann" userId="407dd870-6b0d-4559-aad6-2b049639a798" providerId="ADAL" clId="{65A0CD3A-09B3-40C9-8933-D9AC09606CCC}" dt="2022-01-16T15:26:46.622" v="409" actId="1076"/>
          <ac:spMkLst>
            <pc:docMk/>
            <pc:sldMk cId="2200026722" sldId="472"/>
            <ac:spMk id="101" creationId="{F5B250C7-2393-4DB0-8AB8-143AAC04837A}"/>
          </ac:spMkLst>
        </pc:spChg>
        <pc:spChg chg="add mod">
          <ac:chgData name="Marc Hennemann" userId="407dd870-6b0d-4559-aad6-2b049639a798" providerId="ADAL" clId="{65A0CD3A-09B3-40C9-8933-D9AC09606CCC}" dt="2022-01-16T15:26:43.030" v="408" actId="1076"/>
          <ac:spMkLst>
            <pc:docMk/>
            <pc:sldMk cId="2200026722" sldId="472"/>
            <ac:spMk id="103" creationId="{1D4C5371-9724-4289-A1FB-C5D850BB1419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4" creationId="{04E1EA0C-D543-4645-ABE9-9EB951E095EE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5" creationId="{6B2695D0-5B68-4C58-B6FC-662B934E27CD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9" creationId="{D762A734-DD8E-44B0-8909-984FB3120A1D}"/>
          </ac:spMkLst>
        </pc:spChg>
      </pc:sldChg>
      <pc:sldChg chg="add del">
        <pc:chgData name="Marc Hennemann" userId="407dd870-6b0d-4559-aad6-2b049639a798" providerId="ADAL" clId="{65A0CD3A-09B3-40C9-8933-D9AC09606CCC}" dt="2022-01-16T15:25:44.860" v="392"/>
        <pc:sldMkLst>
          <pc:docMk/>
          <pc:sldMk cId="769734643" sldId="473"/>
        </pc:sldMkLst>
      </pc:sldChg>
      <pc:sldChg chg="modSp add mod">
        <pc:chgData name="Marc Hennemann" userId="407dd870-6b0d-4559-aad6-2b049639a798" providerId="ADAL" clId="{65A0CD3A-09B3-40C9-8933-D9AC09606CCC}" dt="2022-01-16T15:30:22.214" v="477" actId="1076"/>
        <pc:sldMkLst>
          <pc:docMk/>
          <pc:sldMk cId="2248307779" sldId="473"/>
        </pc:sldMkLst>
        <pc:spChg chg="mod">
          <ac:chgData name="Marc Hennemann" userId="407dd870-6b0d-4559-aad6-2b049639a798" providerId="ADAL" clId="{65A0CD3A-09B3-40C9-8933-D9AC09606CCC}" dt="2022-01-16T15:30:22.214" v="477" actId="1076"/>
          <ac:spMkLst>
            <pc:docMk/>
            <pc:sldMk cId="2248307779" sldId="473"/>
            <ac:spMk id="109" creationId="{D762A734-DD8E-44B0-8909-984FB3120A1D}"/>
          </ac:spMkLst>
        </pc:spChg>
      </pc:sldChg>
      <pc:sldChg chg="addSp delSp modSp add mod ord">
        <pc:chgData name="Marc Hennemann" userId="407dd870-6b0d-4559-aad6-2b049639a798" providerId="ADAL" clId="{65A0CD3A-09B3-40C9-8933-D9AC09606CCC}" dt="2022-01-16T15:37:43.707" v="590" actId="478"/>
        <pc:sldMkLst>
          <pc:docMk/>
          <pc:sldMk cId="3177635181" sldId="474"/>
        </pc:sldMkLst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78" creationId="{45294862-FCAE-4312-B2E8-3166CBD56CB9}"/>
          </ac:spMkLst>
        </pc:spChg>
        <pc:spChg chg="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94" creationId="{11CCF0FB-44BA-47DE-9ACE-690773D82FFD}"/>
          </ac:spMkLst>
        </pc:spChg>
        <pc:spChg chg="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95" creationId="{846CBC2E-9FC4-49D0-AA70-157DAF4F5B22}"/>
          </ac:spMkLst>
        </pc:spChg>
        <pc:spChg chg="del">
          <ac:chgData name="Marc Hennemann" userId="407dd870-6b0d-4559-aad6-2b049639a798" providerId="ADAL" clId="{65A0CD3A-09B3-40C9-8933-D9AC09606CCC}" dt="2022-01-16T15:30:54.547" v="481" actId="478"/>
          <ac:spMkLst>
            <pc:docMk/>
            <pc:sldMk cId="3177635181" sldId="474"/>
            <ac:spMk id="96" creationId="{17DB236C-B8C4-4F80-9403-5E8AC194ECB3}"/>
          </ac:spMkLst>
        </pc:spChg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97" creationId="{33578D84-2326-4710-BFEE-A2DB2C1CF6BD}"/>
          </ac:spMkLst>
        </pc:spChg>
        <pc:spChg chg="del mod">
          <ac:chgData name="Marc Hennemann" userId="407dd870-6b0d-4559-aad6-2b049639a798" providerId="ADAL" clId="{65A0CD3A-09B3-40C9-8933-D9AC09606CCC}" dt="2022-01-16T15:30:59.992" v="484" actId="478"/>
          <ac:spMkLst>
            <pc:docMk/>
            <pc:sldMk cId="3177635181" sldId="474"/>
            <ac:spMk id="99" creationId="{0B167149-DD83-41F0-89B2-92CCA71B848D}"/>
          </ac:spMkLst>
        </pc:spChg>
        <pc:spChg chg="del">
          <ac:chgData name="Marc Hennemann" userId="407dd870-6b0d-4559-aad6-2b049639a798" providerId="ADAL" clId="{65A0CD3A-09B3-40C9-8933-D9AC09606CCC}" dt="2022-01-16T15:31:03.313" v="486" actId="478"/>
          <ac:spMkLst>
            <pc:docMk/>
            <pc:sldMk cId="3177635181" sldId="474"/>
            <ac:spMk id="101" creationId="{F5B250C7-2393-4DB0-8AB8-143AAC04837A}"/>
          </ac:spMkLst>
        </pc:spChg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102" creationId="{7F12FA76-6265-4A39-A270-3CCA9E78462F}"/>
          </ac:spMkLst>
        </pc:spChg>
        <pc:spChg chg="del">
          <ac:chgData name="Marc Hennemann" userId="407dd870-6b0d-4559-aad6-2b049639a798" providerId="ADAL" clId="{65A0CD3A-09B3-40C9-8933-D9AC09606CCC}" dt="2022-01-16T15:31:01.930" v="485" actId="478"/>
          <ac:spMkLst>
            <pc:docMk/>
            <pc:sldMk cId="3177635181" sldId="474"/>
            <ac:spMk id="103" creationId="{1D4C5371-9724-4289-A1FB-C5D850BB1419}"/>
          </ac:spMkLst>
        </pc:spChg>
        <pc:spChg chg="add mod">
          <ac:chgData name="Marc Hennemann" userId="407dd870-6b0d-4559-aad6-2b049639a798" providerId="ADAL" clId="{65A0CD3A-09B3-40C9-8933-D9AC09606CCC}" dt="2022-01-16T15:33:53.043" v="553" actId="20577"/>
          <ac:spMkLst>
            <pc:docMk/>
            <pc:sldMk cId="3177635181" sldId="474"/>
            <ac:spMk id="104" creationId="{F2B995C8-B534-476D-B54C-B96BDC25D83D}"/>
          </ac:spMkLst>
        </pc:spChg>
        <pc:spChg chg="add mod">
          <ac:chgData name="Marc Hennemann" userId="407dd870-6b0d-4559-aad6-2b049639a798" providerId="ADAL" clId="{65A0CD3A-09B3-40C9-8933-D9AC09606CCC}" dt="2022-01-16T15:34:40.830" v="563" actId="20577"/>
          <ac:spMkLst>
            <pc:docMk/>
            <pc:sldMk cId="3177635181" sldId="474"/>
            <ac:spMk id="105" creationId="{1F3B898F-4ED6-45F6-A528-366A3DD669FC}"/>
          </ac:spMkLst>
        </pc:spChg>
        <pc:spChg chg="add mod">
          <ac:chgData name="Marc Hennemann" userId="407dd870-6b0d-4559-aad6-2b049639a798" providerId="ADAL" clId="{65A0CD3A-09B3-40C9-8933-D9AC09606CCC}" dt="2022-01-16T15:35:31.957" v="573" actId="20577"/>
          <ac:spMkLst>
            <pc:docMk/>
            <pc:sldMk cId="3177635181" sldId="474"/>
            <ac:spMk id="109" creationId="{958ACDF3-0D5C-4476-9231-A63614F9C4B0}"/>
          </ac:spMkLst>
        </pc:spChg>
        <pc:spChg chg="add 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116" creationId="{3A8C7DA2-0376-44F2-816E-7AFFC4E66681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6" creationId="{71192812-5156-4566-B3CA-377ACB658AFC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7" creationId="{C5B6D9D5-65B8-47D8-A1F3-A4D9DAD38E9D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8" creationId="{E20EAC24-9D4E-456F-8AF8-1F9A67751896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31" creationId="{AE9747BC-391F-4B6C-AB30-5C59F660D827}"/>
          </ac:spMkLst>
        </pc:s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84" creationId="{D2D06EA4-96B1-4853-9BEC-3DF2B88FF11E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91" creationId="{1B15CEE0-783B-4234-9065-2F3E83DDCF5C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98" creationId="{8D3C5A4F-CBB8-4DD0-89EA-2F7C8A64B5BD}"/>
          </ac:grpSpMkLst>
        </pc:grpChg>
        <pc:grpChg chg="mod">
          <ac:chgData name="Marc Hennemann" userId="407dd870-6b0d-4559-aad6-2b049639a798" providerId="ADAL" clId="{65A0CD3A-09B3-40C9-8933-D9AC09606CCC}" dt="2022-01-16T15:33:20.855" v="528" actId="1076"/>
          <ac:grpSpMkLst>
            <pc:docMk/>
            <pc:sldMk cId="3177635181" sldId="474"/>
            <ac:grpSpMk id="106" creationId="{D3BD1701-A636-48C7-BF9C-1D97449CE931}"/>
          </ac:grpSpMkLst>
        </pc:grpChg>
        <pc:grpChg chg="mod">
          <ac:chgData name="Marc Hennemann" userId="407dd870-6b0d-4559-aad6-2b049639a798" providerId="ADAL" clId="{65A0CD3A-09B3-40C9-8933-D9AC09606CCC}" dt="2022-01-16T15:34:06.798" v="557" actId="1076"/>
          <ac:grpSpMkLst>
            <pc:docMk/>
            <pc:sldMk cId="3177635181" sldId="474"/>
            <ac:grpSpMk id="112" creationId="{D3D7642E-6CF8-4F84-A950-DBAFA132477F}"/>
          </ac:grpSpMkLst>
        </pc:grpChg>
        <pc:grpChg chg="mod">
          <ac:chgData name="Marc Hennemann" userId="407dd870-6b0d-4559-aad6-2b049639a798" providerId="ADAL" clId="{65A0CD3A-09B3-40C9-8933-D9AC09606CCC}" dt="2022-01-16T15:34:51.061" v="565" actId="1076"/>
          <ac:grpSpMkLst>
            <pc:docMk/>
            <pc:sldMk cId="3177635181" sldId="474"/>
            <ac:grpSpMk id="118" creationId="{5AEE47E5-1637-4B72-9E02-8F8ED71BEE2F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22" creationId="{65E3E2C7-58F4-445B-B522-1E6E8C0D46EC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29" creationId="{4FF9BA5A-94C8-4414-809A-B2897EC5989D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38" creationId="{5CE5721F-CCE9-4588-8BA7-38741CFEAFC4}"/>
          </ac:grpSpMkLst>
        </pc:grpChg>
        <pc:cxnChg chg="del mod">
          <ac:chgData name="Marc Hennemann" userId="407dd870-6b0d-4559-aad6-2b049639a798" providerId="ADAL" clId="{65A0CD3A-09B3-40C9-8933-D9AC09606CCC}" dt="2022-01-16T15:32:22.833" v="513" actId="478"/>
          <ac:cxnSpMkLst>
            <pc:docMk/>
            <pc:sldMk cId="3177635181" sldId="474"/>
            <ac:cxnSpMk id="6" creationId="{45425EB3-24F2-4311-AEC5-D3DFDA773941}"/>
          </ac:cxnSpMkLst>
        </pc:cxnChg>
        <pc:cxnChg chg="del">
          <ac:chgData name="Marc Hennemann" userId="407dd870-6b0d-4559-aad6-2b049639a798" providerId="ADAL" clId="{65A0CD3A-09B3-40C9-8933-D9AC09606CCC}" dt="2022-01-16T15:32:23.696" v="514" actId="478"/>
          <ac:cxnSpMkLst>
            <pc:docMk/>
            <pc:sldMk cId="3177635181" sldId="474"/>
            <ac:cxnSpMk id="66" creationId="{6953CBBF-75CD-4215-8F80-314A48239D75}"/>
          </ac:cxnSpMkLst>
        </pc:cxnChg>
        <pc:cxnChg chg="mod">
          <ac:chgData name="Marc Hennemann" userId="407dd870-6b0d-4559-aad6-2b049639a798" providerId="ADAL" clId="{65A0CD3A-09B3-40C9-8933-D9AC09606CCC}" dt="2022-01-16T15:33:32.925" v="530" actId="14100"/>
          <ac:cxnSpMkLst>
            <pc:docMk/>
            <pc:sldMk cId="3177635181" sldId="474"/>
            <ac:cxnSpMk id="67" creationId="{19AE7B0D-0844-474B-A096-BDDAA0EE69F9}"/>
          </ac:cxnSpMkLst>
        </pc:cxnChg>
        <pc:cxnChg chg="del">
          <ac:chgData name="Marc Hennemann" userId="407dd870-6b0d-4559-aad6-2b049639a798" providerId="ADAL" clId="{65A0CD3A-09B3-40C9-8933-D9AC09606CCC}" dt="2022-01-16T15:33:58.119" v="556" actId="478"/>
          <ac:cxnSpMkLst>
            <pc:docMk/>
            <pc:sldMk cId="3177635181" sldId="474"/>
            <ac:cxnSpMk id="68" creationId="{10B7580E-BF03-4216-BBB8-615A0C2394E7}"/>
          </ac:cxnSpMkLst>
        </pc:cxnChg>
        <pc:cxnChg chg="del mod">
          <ac:chgData name="Marc Hennemann" userId="407dd870-6b0d-4559-aad6-2b049639a798" providerId="ADAL" clId="{65A0CD3A-09B3-40C9-8933-D9AC09606CCC}" dt="2022-01-16T15:33:57.082" v="555" actId="478"/>
          <ac:cxnSpMkLst>
            <pc:docMk/>
            <pc:sldMk cId="3177635181" sldId="474"/>
            <ac:cxnSpMk id="71" creationId="{4F856FF6-92B8-43BB-83EA-FD72D31FFC3D}"/>
          </ac:cxnSpMkLst>
        </pc:cxnChg>
        <pc:cxnChg chg="del">
          <ac:chgData name="Marc Hennemann" userId="407dd870-6b0d-4559-aad6-2b049639a798" providerId="ADAL" clId="{65A0CD3A-09B3-40C9-8933-D9AC09606CCC}" dt="2022-01-16T15:33:56.025" v="554" actId="478"/>
          <ac:cxnSpMkLst>
            <pc:docMk/>
            <pc:sldMk cId="3177635181" sldId="474"/>
            <ac:cxnSpMk id="74" creationId="{AEE5DE80-8C4A-4ABB-870C-50F19B525059}"/>
          </ac:cxnSpMkLst>
        </pc:cxnChg>
        <pc:cxnChg chg="add mod">
          <ac:chgData name="Marc Hennemann" userId="407dd870-6b0d-4559-aad6-2b049639a798" providerId="ADAL" clId="{65A0CD3A-09B3-40C9-8933-D9AC09606CCC}" dt="2022-01-16T15:37:17.268" v="585" actId="14100"/>
          <ac:cxnSpMkLst>
            <pc:docMk/>
            <pc:sldMk cId="3177635181" sldId="474"/>
            <ac:cxnSpMk id="133" creationId="{2C83C3C5-57BC-4172-86EC-D07F17186174}"/>
          </ac:cxnSpMkLst>
        </pc:cxnChg>
        <pc:cxnChg chg="add mod">
          <ac:chgData name="Marc Hennemann" userId="407dd870-6b0d-4559-aad6-2b049639a798" providerId="ADAL" clId="{65A0CD3A-09B3-40C9-8933-D9AC09606CCC}" dt="2022-01-16T15:37:26.365" v="588" actId="14100"/>
          <ac:cxnSpMkLst>
            <pc:docMk/>
            <pc:sldMk cId="3177635181" sldId="474"/>
            <ac:cxnSpMk id="134" creationId="{30C77888-1A7C-43B7-817B-5DD7963913A4}"/>
          </ac:cxnSpMkLst>
        </pc:cxnChg>
      </pc:sldChg>
      <pc:sldChg chg="addSp modSp add mod">
        <pc:chgData name="Marc Hennemann" userId="407dd870-6b0d-4559-aad6-2b049639a798" providerId="ADAL" clId="{65A0CD3A-09B3-40C9-8933-D9AC09606CCC}" dt="2022-01-16T15:41:55.037" v="603" actId="207"/>
        <pc:sldMkLst>
          <pc:docMk/>
          <pc:sldMk cId="4171750971" sldId="475"/>
        </pc:sldMkLst>
        <pc:spChg chg="mod ord">
          <ac:chgData name="Marc Hennemann" userId="407dd870-6b0d-4559-aad6-2b049639a798" providerId="ADAL" clId="{65A0CD3A-09B3-40C9-8933-D9AC09606CCC}" dt="2022-01-16T15:41:55.037" v="603" actId="207"/>
          <ac:spMkLst>
            <pc:docMk/>
            <pc:sldMk cId="4171750971" sldId="475"/>
            <ac:spMk id="104" creationId="{F2B995C8-B534-476D-B54C-B96BDC25D83D}"/>
          </ac:spMkLst>
        </pc:spChg>
        <pc:spChg chg="mod">
          <ac:chgData name="Marc Hennemann" userId="407dd870-6b0d-4559-aad6-2b049639a798" providerId="ADAL" clId="{65A0CD3A-09B3-40C9-8933-D9AC09606CCC}" dt="2022-01-16T15:38:09.870" v="592" actId="1076"/>
          <ac:spMkLst>
            <pc:docMk/>
            <pc:sldMk cId="4171750971" sldId="475"/>
            <ac:spMk id="126" creationId="{71192812-5156-4566-B3CA-377ACB658AFC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27" creationId="{C5B6D9D5-65B8-47D8-A1F3-A4D9DAD38E9D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28" creationId="{E20EAC24-9D4E-456F-8AF8-1F9A67751896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31" creationId="{AE9747BC-391F-4B6C-AB30-5C59F660D827}"/>
          </ac:spMkLst>
        </pc:spChg>
        <pc:cxnChg chg="add mod">
          <ac:chgData name="Marc Hennemann" userId="407dd870-6b0d-4559-aad6-2b049639a798" providerId="ADAL" clId="{65A0CD3A-09B3-40C9-8933-D9AC09606CCC}" dt="2022-01-16T15:38:00.948" v="591"/>
          <ac:cxnSpMkLst>
            <pc:docMk/>
            <pc:sldMk cId="4171750971" sldId="475"/>
            <ac:cxnSpMk id="96" creationId="{B02B6D63-090E-4E69-BC4D-AA33C16BFA0A}"/>
          </ac:cxnSpMkLst>
        </pc:cxnChg>
        <pc:cxnChg chg="add mod">
          <ac:chgData name="Marc Hennemann" userId="407dd870-6b0d-4559-aad6-2b049639a798" providerId="ADAL" clId="{65A0CD3A-09B3-40C9-8933-D9AC09606CCC}" dt="2022-01-16T15:38:00.948" v="591"/>
          <ac:cxnSpMkLst>
            <pc:docMk/>
            <pc:sldMk cId="4171750971" sldId="475"/>
            <ac:cxnSpMk id="99" creationId="{7767E641-3CA2-45E1-8260-7DD2F88AD086}"/>
          </ac:cxnSpMkLst>
        </pc:cxnChg>
      </pc:sldChg>
      <pc:sldChg chg="add">
        <pc:chgData name="Marc Hennemann" userId="407dd870-6b0d-4559-aad6-2b049639a798" providerId="ADAL" clId="{65A0CD3A-09B3-40C9-8933-D9AC09606CCC}" dt="2022-01-16T15:37:35.042" v="589"/>
        <pc:sldMkLst>
          <pc:docMk/>
          <pc:sldMk cId="94061744" sldId="476"/>
        </pc:sldMkLst>
      </pc:sldChg>
      <pc:sldChg chg="addSp delSp modSp new mod delAnim modAnim">
        <pc:chgData name="Marc Hennemann" userId="407dd870-6b0d-4559-aad6-2b049639a798" providerId="ADAL" clId="{65A0CD3A-09B3-40C9-8933-D9AC09606CCC}" dt="2022-01-16T15:47:28.884" v="678" actId="167"/>
        <pc:sldMkLst>
          <pc:docMk/>
          <pc:sldMk cId="566513844" sldId="477"/>
        </pc:sldMkLst>
        <pc:spChg chg="del">
          <ac:chgData name="Marc Hennemann" userId="407dd870-6b0d-4559-aad6-2b049639a798" providerId="ADAL" clId="{65A0CD3A-09B3-40C9-8933-D9AC09606CCC}" dt="2022-01-16T15:40:51.277" v="597" actId="478"/>
          <ac:spMkLst>
            <pc:docMk/>
            <pc:sldMk cId="566513844" sldId="477"/>
            <ac:spMk id="2" creationId="{5B18D32B-07FA-47AE-8F93-F0DB01E0D791}"/>
          </ac:spMkLst>
        </pc:spChg>
        <pc:spChg chg="add 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6" creationId="{AC447259-66AF-4315-BEF9-DE7ADCE117A5}"/>
          </ac:spMkLst>
        </pc:spChg>
        <pc:spChg chg="add 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7" creationId="{3C5CBB42-DBCA-4D4C-A038-01C498B84E04}"/>
          </ac:spMkLst>
        </pc:spChg>
        <pc:spChg chg="mod">
          <ac:chgData name="Marc Hennemann" userId="407dd870-6b0d-4559-aad6-2b049639a798" providerId="ADAL" clId="{65A0CD3A-09B3-40C9-8933-D9AC09606CCC}" dt="2022-01-16T15:44:15.628" v="625" actId="1076"/>
          <ac:spMkLst>
            <pc:docMk/>
            <pc:sldMk cId="566513844" sldId="477"/>
            <ac:spMk id="9" creationId="{1F22D35F-EB20-4A0E-B477-A126C40BA386}"/>
          </ac:spMkLst>
        </pc:spChg>
        <pc:spChg chg="mod">
          <ac:chgData name="Marc Hennemann" userId="407dd870-6b0d-4559-aad6-2b049639a798" providerId="ADAL" clId="{65A0CD3A-09B3-40C9-8933-D9AC09606CCC}" dt="2022-01-16T15:44:15.628" v="625" actId="1076"/>
          <ac:spMkLst>
            <pc:docMk/>
            <pc:sldMk cId="566513844" sldId="477"/>
            <ac:spMk id="10" creationId="{5EDE93C8-BF02-459D-A2C8-404892C34472}"/>
          </ac:spMkLst>
        </pc:spChg>
        <pc:spChg chg="add mod">
          <ac:chgData name="Marc Hennemann" userId="407dd870-6b0d-4559-aad6-2b049639a798" providerId="ADAL" clId="{65A0CD3A-09B3-40C9-8933-D9AC09606CCC}" dt="2022-01-16T15:44:47.165" v="635" actId="1076"/>
          <ac:spMkLst>
            <pc:docMk/>
            <pc:sldMk cId="566513844" sldId="477"/>
            <ac:spMk id="11" creationId="{E317ACBB-1F55-4713-A28B-E5C6F06AD26A}"/>
          </ac:spMkLst>
        </pc:spChg>
        <pc:spChg chg="add mod">
          <ac:chgData name="Marc Hennemann" userId="407dd870-6b0d-4559-aad6-2b049639a798" providerId="ADAL" clId="{65A0CD3A-09B3-40C9-8933-D9AC09606CCC}" dt="2022-01-16T15:43:13.804" v="621" actId="1076"/>
          <ac:spMkLst>
            <pc:docMk/>
            <pc:sldMk cId="566513844" sldId="477"/>
            <ac:spMk id="12" creationId="{3BEDD07C-94D1-4CF1-8203-784FB6FA35F4}"/>
          </ac:spMkLst>
        </pc:spChg>
        <pc:spChg chg="add mod">
          <ac:chgData name="Marc Hennemann" userId="407dd870-6b0d-4559-aad6-2b049639a798" providerId="ADAL" clId="{65A0CD3A-09B3-40C9-8933-D9AC09606CCC}" dt="2022-01-16T15:43:11.948" v="620" actId="1076"/>
          <ac:spMkLst>
            <pc:docMk/>
            <pc:sldMk cId="566513844" sldId="477"/>
            <ac:spMk id="13" creationId="{C9A7BF49-674C-40F8-A1D2-A7FA4E80A81D}"/>
          </ac:spMkLst>
        </pc:spChg>
        <pc:spChg chg="add del mod">
          <ac:chgData name="Marc Hennemann" userId="407dd870-6b0d-4559-aad6-2b049639a798" providerId="ADAL" clId="{65A0CD3A-09B3-40C9-8933-D9AC09606CCC}" dt="2022-01-16T15:44:18.702" v="627" actId="478"/>
          <ac:spMkLst>
            <pc:docMk/>
            <pc:sldMk cId="566513844" sldId="477"/>
            <ac:spMk id="14" creationId="{EB8E3DEB-4A13-4E25-A306-AA8671729237}"/>
          </ac:spMkLst>
        </pc:spChg>
        <pc:spChg chg="add del mod">
          <ac:chgData name="Marc Hennemann" userId="407dd870-6b0d-4559-aad6-2b049639a798" providerId="ADAL" clId="{65A0CD3A-09B3-40C9-8933-D9AC09606CCC}" dt="2022-01-16T15:44:17.711" v="626" actId="478"/>
          <ac:spMkLst>
            <pc:docMk/>
            <pc:sldMk cId="566513844" sldId="477"/>
            <ac:spMk id="15" creationId="{EC689EF9-6A5C-4F8C-AB04-0FAC03D1571E}"/>
          </ac:spMkLst>
        </pc:spChg>
        <pc:spChg chg="add del mod">
          <ac:chgData name="Marc Hennemann" userId="407dd870-6b0d-4559-aad6-2b049639a798" providerId="ADAL" clId="{65A0CD3A-09B3-40C9-8933-D9AC09606CCC}" dt="2022-01-16T15:44:20.663" v="629" actId="478"/>
          <ac:spMkLst>
            <pc:docMk/>
            <pc:sldMk cId="566513844" sldId="477"/>
            <ac:spMk id="16" creationId="{528BCFD5-FFA4-411D-8881-E622881FF72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18" creationId="{BA82C000-7F0E-4680-8E1D-306E948959A0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19" creationId="{DF3E4923-47A0-4D29-A589-AF97A1C834A2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0" creationId="{E4490673-328E-47D5-83FF-EBB0DF8B41C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1" creationId="{84150A19-52C4-4CBD-A323-70A0DE628F6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3" creationId="{3B168D53-C595-447C-90B1-E9D3E71D31B5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4" creationId="{4A63FFD1-C845-458A-9048-754CDDC74335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5" creationId="{954A7589-1211-40DD-8DFA-880E0847A0F2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6" creationId="{BE1FF3C9-7C23-423F-BC29-2F18AA201F0F}"/>
          </ac:spMkLst>
        </pc:spChg>
        <pc:spChg chg="add del mod">
          <ac:chgData name="Marc Hennemann" userId="407dd870-6b0d-4559-aad6-2b049639a798" providerId="ADAL" clId="{65A0CD3A-09B3-40C9-8933-D9AC09606CCC}" dt="2022-01-16T15:42:27.241" v="608" actId="478"/>
          <ac:spMkLst>
            <pc:docMk/>
            <pc:sldMk cId="566513844" sldId="477"/>
            <ac:spMk id="27" creationId="{309630CB-DE3A-4444-B76D-55C6E22742D0}"/>
          </ac:spMkLst>
        </pc:spChg>
        <pc:spChg chg="add del mod">
          <ac:chgData name="Marc Hennemann" userId="407dd870-6b0d-4559-aad6-2b049639a798" providerId="ADAL" clId="{65A0CD3A-09B3-40C9-8933-D9AC09606CCC}" dt="2022-01-16T15:42:25.991" v="607" actId="478"/>
          <ac:spMkLst>
            <pc:docMk/>
            <pc:sldMk cId="566513844" sldId="477"/>
            <ac:spMk id="28" creationId="{4A4F066C-C749-4F96-A36A-60FF8C65FD6E}"/>
          </ac:spMkLst>
        </pc:spChg>
        <pc:spChg chg="add del mod">
          <ac:chgData name="Marc Hennemann" userId="407dd870-6b0d-4559-aad6-2b049639a798" providerId="ADAL" clId="{65A0CD3A-09B3-40C9-8933-D9AC09606CCC}" dt="2022-01-16T15:42:23.929" v="606" actId="478"/>
          <ac:spMkLst>
            <pc:docMk/>
            <pc:sldMk cId="566513844" sldId="477"/>
            <ac:spMk id="29" creationId="{48A40B63-46F9-4165-9D07-952DAC72B7CC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3" creationId="{788F493F-DA2C-4E11-B060-2B97B67FA8E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4" creationId="{9BA71216-47C0-44F1-8A33-BF7EF8AE026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5" creationId="{ACC38A29-3679-4755-B532-B7984DA5234D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6" creationId="{6452F454-18A9-4C61-9443-C4D6A86652A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8" creationId="{F5F24359-F6D2-494C-B9F4-30A816F3C88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9" creationId="{1CA50156-6B68-4D22-8F62-91B869E9967C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0" creationId="{8A78471B-4DC5-47CC-9A8E-9E52B3B73D3F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1" creationId="{6F02EF0C-FAD8-407C-9A53-EC0026A2739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3" creationId="{E86D3AC0-AFF4-437C-92BC-772D934FD26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4" creationId="{433BD026-C09F-4B57-8899-DE9CD6395CC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5" creationId="{1EBED964-0CAF-4E9C-AEE4-07892C3A4EF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6" creationId="{DE88EE52-98D4-42AF-BBF6-E290E742A6F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8" creationId="{472115BA-7D52-4FA7-BDF5-ED7E0115C5E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9" creationId="{24B41404-7D4E-46C9-945F-14C42CE3682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50" creationId="{6BFB453F-7649-4B86-81A6-F220218025B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51" creationId="{88A9FE99-56ED-4ABC-BF7C-09C4A6CA16F1}"/>
          </ac:spMkLst>
        </pc:spChg>
        <pc:spChg chg="add del mod">
          <ac:chgData name="Marc Hennemann" userId="407dd870-6b0d-4559-aad6-2b049639a798" providerId="ADAL" clId="{65A0CD3A-09B3-40C9-8933-D9AC09606CCC}" dt="2022-01-16T15:44:10.064" v="623" actId="478"/>
          <ac:spMkLst>
            <pc:docMk/>
            <pc:sldMk cId="566513844" sldId="477"/>
            <ac:spMk id="52" creationId="{BBC2F085-1D46-4052-A92F-52283C04988C}"/>
          </ac:spMkLst>
        </pc:spChg>
        <pc:spChg chg="add mod ord">
          <ac:chgData name="Marc Hennemann" userId="407dd870-6b0d-4559-aad6-2b049639a798" providerId="ADAL" clId="{65A0CD3A-09B3-40C9-8933-D9AC09606CCC}" dt="2022-01-16T15:47:28.884" v="678" actId="167"/>
          <ac:spMkLst>
            <pc:docMk/>
            <pc:sldMk cId="566513844" sldId="477"/>
            <ac:spMk id="54" creationId="{2AFCC48C-360E-47B6-B5FA-1AC728FF635D}"/>
          </ac:spMkLst>
        </pc:spChg>
        <pc:spChg chg="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6" creationId="{FFFB7985-DE45-4A51-945E-54EC7E47FB04}"/>
          </ac:spMkLst>
        </pc:spChg>
        <pc:spChg chg="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7" creationId="{123B7540-C4EB-473E-8CE6-623636AA3227}"/>
          </ac:spMkLst>
        </pc:spChg>
        <pc:spChg chg="add 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8" creationId="{4952A9DC-2AB3-44BC-8DDE-1F8C1E3C1BA8}"/>
          </ac:spMkLst>
        </pc:spChg>
        <pc:spChg chg="add 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9" creationId="{81133C79-7D43-4D7C-8C19-13408A1624E7}"/>
          </ac:spMkLst>
        </pc:spChg>
        <pc:spChg chg="add del mod">
          <ac:chgData name="Marc Hennemann" userId="407dd870-6b0d-4559-aad6-2b049639a798" providerId="ADAL" clId="{65A0CD3A-09B3-40C9-8933-D9AC09606CCC}" dt="2022-01-16T15:45:40.715" v="652" actId="478"/>
          <ac:spMkLst>
            <pc:docMk/>
            <pc:sldMk cId="566513844" sldId="477"/>
            <ac:spMk id="60" creationId="{2C05C0DA-1044-4544-A89C-6071C1670122}"/>
          </ac:spMkLst>
        </pc:spChg>
        <pc:spChg chg="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3" creationId="{49E530DD-0600-49D6-80FC-2C69CA1020C7}"/>
          </ac:spMkLst>
        </pc:spChg>
        <pc:spChg chg="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4" creationId="{41B9F7EA-D162-4FA9-8967-A7180C1B14EC}"/>
          </ac:spMkLst>
        </pc:spChg>
        <pc:spChg chg="add 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5" creationId="{E48B1277-8D23-4441-B0E5-DE4168DFF8AF}"/>
          </ac:spMkLst>
        </pc:spChg>
        <pc:spChg chg="add mod">
          <ac:chgData name="Marc Hennemann" userId="407dd870-6b0d-4559-aad6-2b049639a798" providerId="ADAL" clId="{65A0CD3A-09B3-40C9-8933-D9AC09606CCC}" dt="2022-01-16T15:45:33.251" v="651" actId="1076"/>
          <ac:spMkLst>
            <pc:docMk/>
            <pc:sldMk cId="566513844" sldId="477"/>
            <ac:spMk id="66" creationId="{FBD54762-9AAA-4C9E-8435-F9682A76AF47}"/>
          </ac:spMkLst>
        </pc:spChg>
        <pc:spChg chg="add mod">
          <ac:chgData name="Marc Hennemann" userId="407dd870-6b0d-4559-aad6-2b049639a798" providerId="ADAL" clId="{65A0CD3A-09B3-40C9-8933-D9AC09606CCC}" dt="2022-01-16T15:45:09.523" v="643" actId="1076"/>
          <ac:spMkLst>
            <pc:docMk/>
            <pc:sldMk cId="566513844" sldId="477"/>
            <ac:spMk id="67" creationId="{B777B267-B0D5-441C-A8F6-F25209CB92F3}"/>
          </ac:spMkLst>
        </pc:spChg>
        <pc:spChg chg="add mod">
          <ac:chgData name="Marc Hennemann" userId="407dd870-6b0d-4559-aad6-2b049639a798" providerId="ADAL" clId="{65A0CD3A-09B3-40C9-8933-D9AC09606CCC}" dt="2022-01-16T15:45:18.796" v="646" actId="1076"/>
          <ac:spMkLst>
            <pc:docMk/>
            <pc:sldMk cId="566513844" sldId="477"/>
            <ac:spMk id="69" creationId="{E1BA2A1C-FEC4-42C9-A6E2-C3F2A4171CAC}"/>
          </ac:spMkLst>
        </pc:spChg>
        <pc:spChg chg="add mod">
          <ac:chgData name="Marc Hennemann" userId="407dd870-6b0d-4559-aad6-2b049639a798" providerId="ADAL" clId="{65A0CD3A-09B3-40C9-8933-D9AC09606CCC}" dt="2022-01-16T15:45:30.067" v="650" actId="1076"/>
          <ac:spMkLst>
            <pc:docMk/>
            <pc:sldMk cId="566513844" sldId="477"/>
            <ac:spMk id="70" creationId="{7B031E8D-BEFE-4C48-8CB3-87522DB50109}"/>
          </ac:spMkLst>
        </pc:spChg>
        <pc:spChg chg="add mod ord">
          <ac:chgData name="Marc Hennemann" userId="407dd870-6b0d-4559-aad6-2b049639a798" providerId="ADAL" clId="{65A0CD3A-09B3-40C9-8933-D9AC09606CCC}" dt="2022-01-16T15:47:17.885" v="675" actId="1076"/>
          <ac:spMkLst>
            <pc:docMk/>
            <pc:sldMk cId="566513844" sldId="477"/>
            <ac:spMk id="71" creationId="{437E3043-AB51-4D8D-A7F3-A7FF488E1460}"/>
          </ac:spMkLst>
        </pc:spChg>
        <pc:spChg chg="add mod ord">
          <ac:chgData name="Marc Hennemann" userId="407dd870-6b0d-4559-aad6-2b049639a798" providerId="ADAL" clId="{65A0CD3A-09B3-40C9-8933-D9AC09606CCC}" dt="2022-01-16T15:47:21.388" v="676" actId="167"/>
          <ac:spMkLst>
            <pc:docMk/>
            <pc:sldMk cId="566513844" sldId="477"/>
            <ac:spMk id="72" creationId="{74210DAD-E766-4C4E-AF2A-42AB7F1F5C2A}"/>
          </ac:spMkLst>
        </pc:spChg>
        <pc:spChg chg="add mod ord">
          <ac:chgData name="Marc Hennemann" userId="407dd870-6b0d-4559-aad6-2b049639a798" providerId="ADAL" clId="{65A0CD3A-09B3-40C9-8933-D9AC09606CCC}" dt="2022-01-16T15:47:21.388" v="676" actId="167"/>
          <ac:spMkLst>
            <pc:docMk/>
            <pc:sldMk cId="566513844" sldId="477"/>
            <ac:spMk id="73" creationId="{ECA4F25B-E23C-48B2-B6B4-FE927310BD59}"/>
          </ac:spMkLst>
        </pc:spChg>
        <pc:grpChg chg="add mod">
          <ac:chgData name="Marc Hennemann" userId="407dd870-6b0d-4559-aad6-2b049639a798" providerId="ADAL" clId="{65A0CD3A-09B3-40C9-8933-D9AC09606CCC}" dt="2022-01-16T15:44:15.628" v="625" actId="1076"/>
          <ac:grpSpMkLst>
            <pc:docMk/>
            <pc:sldMk cId="566513844" sldId="477"/>
            <ac:grpSpMk id="8" creationId="{FB3737AF-E917-4B9F-BD09-AD8CB6C92853}"/>
          </ac:grpSpMkLst>
        </pc:grpChg>
        <pc:grpChg chg="add del mod">
          <ac:chgData name="Marc Hennemann" userId="407dd870-6b0d-4559-aad6-2b049639a798" providerId="ADAL" clId="{65A0CD3A-09B3-40C9-8933-D9AC09606CCC}" dt="2022-01-16T15:42:32.292" v="614" actId="478"/>
          <ac:grpSpMkLst>
            <pc:docMk/>
            <pc:sldMk cId="566513844" sldId="477"/>
            <ac:grpSpMk id="17" creationId="{919A1F59-9E94-4752-9144-6C224D427942}"/>
          </ac:grpSpMkLst>
        </pc:grpChg>
        <pc:grpChg chg="add del mod">
          <ac:chgData name="Marc Hennemann" userId="407dd870-6b0d-4559-aad6-2b049639a798" providerId="ADAL" clId="{65A0CD3A-09B3-40C9-8933-D9AC09606CCC}" dt="2022-01-16T15:42:29.456" v="610" actId="478"/>
          <ac:grpSpMkLst>
            <pc:docMk/>
            <pc:sldMk cId="566513844" sldId="477"/>
            <ac:grpSpMk id="22" creationId="{98DBBE9C-2FA9-4C75-BB79-6E2A6D6188D0}"/>
          </ac:grpSpMkLst>
        </pc:grpChg>
        <pc:grpChg chg="add del mod">
          <ac:chgData name="Marc Hennemann" userId="407dd870-6b0d-4559-aad6-2b049639a798" providerId="ADAL" clId="{65A0CD3A-09B3-40C9-8933-D9AC09606CCC}" dt="2022-01-16T15:42:31.920" v="613" actId="478"/>
          <ac:grpSpMkLst>
            <pc:docMk/>
            <pc:sldMk cId="566513844" sldId="477"/>
            <ac:grpSpMk id="32" creationId="{1F410220-5F06-4BEE-A71C-851DBC58C387}"/>
          </ac:grpSpMkLst>
        </pc:grpChg>
        <pc:grpChg chg="add del mod">
          <ac:chgData name="Marc Hennemann" userId="407dd870-6b0d-4559-aad6-2b049639a798" providerId="ADAL" clId="{65A0CD3A-09B3-40C9-8933-D9AC09606CCC}" dt="2022-01-16T15:42:28.885" v="609" actId="478"/>
          <ac:grpSpMkLst>
            <pc:docMk/>
            <pc:sldMk cId="566513844" sldId="477"/>
            <ac:grpSpMk id="37" creationId="{BD14517F-E7A3-4A19-A362-CD78AD0D4BDC}"/>
          </ac:grpSpMkLst>
        </pc:grpChg>
        <pc:grpChg chg="add del mod">
          <ac:chgData name="Marc Hennemann" userId="407dd870-6b0d-4559-aad6-2b049639a798" providerId="ADAL" clId="{65A0CD3A-09B3-40C9-8933-D9AC09606CCC}" dt="2022-01-16T15:42:30.377" v="611" actId="478"/>
          <ac:grpSpMkLst>
            <pc:docMk/>
            <pc:sldMk cId="566513844" sldId="477"/>
            <ac:grpSpMk id="42" creationId="{7CAEEFF6-30E9-4382-8113-7610163354FE}"/>
          </ac:grpSpMkLst>
        </pc:grpChg>
        <pc:grpChg chg="add del mod">
          <ac:chgData name="Marc Hennemann" userId="407dd870-6b0d-4559-aad6-2b049639a798" providerId="ADAL" clId="{65A0CD3A-09B3-40C9-8933-D9AC09606CCC}" dt="2022-01-16T15:42:31.026" v="612" actId="478"/>
          <ac:grpSpMkLst>
            <pc:docMk/>
            <pc:sldMk cId="566513844" sldId="477"/>
            <ac:grpSpMk id="47" creationId="{097D3D2D-C501-415F-A469-1CD5726C9060}"/>
          </ac:grpSpMkLst>
        </pc:grpChg>
        <pc:grpChg chg="add mod">
          <ac:chgData name="Marc Hennemann" userId="407dd870-6b0d-4559-aad6-2b049639a798" providerId="ADAL" clId="{65A0CD3A-09B3-40C9-8933-D9AC09606CCC}" dt="2022-01-16T15:44:55.869" v="637" actId="1076"/>
          <ac:grpSpMkLst>
            <pc:docMk/>
            <pc:sldMk cId="566513844" sldId="477"/>
            <ac:grpSpMk id="55" creationId="{B942AE05-E60A-457C-A841-86DD999B3132}"/>
          </ac:grpSpMkLst>
        </pc:grpChg>
        <pc:grpChg chg="add mod">
          <ac:chgData name="Marc Hennemann" userId="407dd870-6b0d-4559-aad6-2b049639a798" providerId="ADAL" clId="{65A0CD3A-09B3-40C9-8933-D9AC09606CCC}" dt="2022-01-16T15:44:59.885" v="639" actId="1076"/>
          <ac:grpSpMkLst>
            <pc:docMk/>
            <pc:sldMk cId="566513844" sldId="477"/>
            <ac:grpSpMk id="62" creationId="{DB729EE5-CE71-4EF5-A26F-936459C4893F}"/>
          </ac:grpSpMkLst>
        </pc:grpChg>
        <pc:picChg chg="add mod">
          <ac:chgData name="Marc Hennemann" userId="407dd870-6b0d-4559-aad6-2b049639a798" providerId="ADAL" clId="{65A0CD3A-09B3-40C9-8933-D9AC09606CCC}" dt="2022-01-16T15:44:26.477" v="630" actId="1076"/>
          <ac:picMkLst>
            <pc:docMk/>
            <pc:sldMk cId="566513844" sldId="477"/>
            <ac:picMk id="53" creationId="{F7E899A3-E6A3-4194-9351-90016C638C4C}"/>
          </ac:picMkLst>
        </pc:picChg>
        <pc:picChg chg="add mod">
          <ac:chgData name="Marc Hennemann" userId="407dd870-6b0d-4559-aad6-2b049639a798" providerId="ADAL" clId="{65A0CD3A-09B3-40C9-8933-D9AC09606CCC}" dt="2022-01-16T15:44:55.869" v="637" actId="1076"/>
          <ac:picMkLst>
            <pc:docMk/>
            <pc:sldMk cId="566513844" sldId="477"/>
            <ac:picMk id="61" creationId="{6F5E424C-B9F3-4228-B68F-52ABA4C31C52}"/>
          </ac:picMkLst>
        </pc:picChg>
        <pc:picChg chg="add mod">
          <ac:chgData name="Marc Hennemann" userId="407dd870-6b0d-4559-aad6-2b049639a798" providerId="ADAL" clId="{65A0CD3A-09B3-40C9-8933-D9AC09606CCC}" dt="2022-01-16T15:44:59.885" v="639" actId="1076"/>
          <ac:picMkLst>
            <pc:docMk/>
            <pc:sldMk cId="566513844" sldId="477"/>
            <ac:picMk id="68" creationId="{97E74A0D-F245-4945-8060-F9DDC56CE985}"/>
          </ac:picMkLst>
        </pc:picChg>
        <pc:cxnChg chg="add del mod">
          <ac:chgData name="Marc Hennemann" userId="407dd870-6b0d-4559-aad6-2b049639a798" providerId="ADAL" clId="{65A0CD3A-09B3-40C9-8933-D9AC09606CCC}" dt="2022-01-16T15:42:06.296" v="604" actId="478"/>
          <ac:cxnSpMkLst>
            <pc:docMk/>
            <pc:sldMk cId="566513844" sldId="477"/>
            <ac:cxnSpMk id="30" creationId="{20806B70-AFE6-4269-9FF4-8AE3D1EEFD90}"/>
          </ac:cxnSpMkLst>
        </pc:cxnChg>
        <pc:cxnChg chg="add del mod">
          <ac:chgData name="Marc Hennemann" userId="407dd870-6b0d-4559-aad6-2b049639a798" providerId="ADAL" clId="{65A0CD3A-09B3-40C9-8933-D9AC09606CCC}" dt="2022-01-16T15:42:06.943" v="605" actId="478"/>
          <ac:cxnSpMkLst>
            <pc:docMk/>
            <pc:sldMk cId="566513844" sldId="477"/>
            <ac:cxnSpMk id="31" creationId="{E6A3EF85-CED8-41A8-8627-A07E13F72CB6}"/>
          </ac:cxnSpMkLst>
        </pc:cxnChg>
      </pc:sldChg>
      <pc:sldChg chg="add del">
        <pc:chgData name="Marc Hennemann" userId="407dd870-6b0d-4559-aad6-2b049639a798" providerId="ADAL" clId="{65A0CD3A-09B3-40C9-8933-D9AC09606CCC}" dt="2022-01-16T15:40:44.688" v="595" actId="47"/>
        <pc:sldMkLst>
          <pc:docMk/>
          <pc:sldMk cId="1532499922" sldId="477"/>
        </pc:sldMkLst>
      </pc:sldChg>
      <pc:sldChg chg="addSp delSp modSp add mod">
        <pc:chgData name="Marc Hennemann" userId="407dd870-6b0d-4559-aad6-2b049639a798" providerId="ADAL" clId="{65A0CD3A-09B3-40C9-8933-D9AC09606CCC}" dt="2022-01-16T15:49:14.905" v="709" actId="478"/>
        <pc:sldMkLst>
          <pc:docMk/>
          <pc:sldMk cId="2108774220" sldId="478"/>
        </pc:sldMkLst>
        <pc:spChg chg="add del mod">
          <ac:chgData name="Marc Hennemann" userId="407dd870-6b0d-4559-aad6-2b049639a798" providerId="ADAL" clId="{65A0CD3A-09B3-40C9-8933-D9AC09606CCC}" dt="2022-01-16T15:49:14.905" v="709" actId="478"/>
          <ac:spMkLst>
            <pc:docMk/>
            <pc:sldMk cId="2108774220" sldId="478"/>
            <ac:spMk id="33" creationId="{1CA9CE88-BC48-4564-88B8-8E766433B211}"/>
          </ac:spMkLst>
        </pc:spChg>
        <pc:spChg chg="add mod">
          <ac:chgData name="Marc Hennemann" userId="407dd870-6b0d-4559-aad6-2b049639a798" providerId="ADAL" clId="{65A0CD3A-09B3-40C9-8933-D9AC09606CCC}" dt="2022-01-16T15:48:32.771" v="691" actId="1076"/>
          <ac:spMkLst>
            <pc:docMk/>
            <pc:sldMk cId="2108774220" sldId="478"/>
            <ac:spMk id="34" creationId="{5AE87C6D-03EA-45C6-98C0-265FBD6570EF}"/>
          </ac:spMkLst>
        </pc:spChg>
      </pc:sldChg>
      <pc:sldChg chg="addSp delSp modSp add mod modAnim">
        <pc:chgData name="Marc Hennemann" userId="407dd870-6b0d-4559-aad6-2b049639a798" providerId="ADAL" clId="{65A0CD3A-09B3-40C9-8933-D9AC09606CCC}" dt="2022-01-16T15:49:07.799" v="708" actId="478"/>
        <pc:sldMkLst>
          <pc:docMk/>
          <pc:sldMk cId="2851577047" sldId="479"/>
        </pc:sldMkLst>
        <pc:spChg chg="del">
          <ac:chgData name="Marc Hennemann" userId="407dd870-6b0d-4559-aad6-2b049639a798" providerId="ADAL" clId="{65A0CD3A-09B3-40C9-8933-D9AC09606CCC}" dt="2022-01-16T15:49:07.799" v="708" actId="478"/>
          <ac:spMkLst>
            <pc:docMk/>
            <pc:sldMk cId="2851577047" sldId="479"/>
            <ac:spMk id="33" creationId="{1CA9CE88-BC48-4564-88B8-8E766433B211}"/>
          </ac:spMkLst>
        </pc:spChg>
        <pc:spChg chg="add del mod">
          <ac:chgData name="Marc Hennemann" userId="407dd870-6b0d-4559-aad6-2b049639a798" providerId="ADAL" clId="{65A0CD3A-09B3-40C9-8933-D9AC09606CCC}" dt="2022-01-16T15:48:45.114" v="699"/>
          <ac:spMkLst>
            <pc:docMk/>
            <pc:sldMk cId="2851577047" sldId="479"/>
            <ac:spMk id="35" creationId="{41A996E1-AB75-466A-BEAC-7F0A0EC4A0AD}"/>
          </ac:spMkLst>
        </pc:spChg>
        <pc:spChg chg="add del mod">
          <ac:chgData name="Marc Hennemann" userId="407dd870-6b0d-4559-aad6-2b049639a798" providerId="ADAL" clId="{65A0CD3A-09B3-40C9-8933-D9AC09606CCC}" dt="2022-01-16T15:48:44.603" v="698"/>
          <ac:spMkLst>
            <pc:docMk/>
            <pc:sldMk cId="2851577047" sldId="479"/>
            <ac:spMk id="36" creationId="{96306320-D367-4407-A809-0B61AE81655A}"/>
          </ac:spMkLst>
        </pc:spChg>
        <pc:spChg chg="add del mod">
          <ac:chgData name="Marc Hennemann" userId="407dd870-6b0d-4559-aad6-2b049639a798" providerId="ADAL" clId="{65A0CD3A-09B3-40C9-8933-D9AC09606CCC}" dt="2022-01-16T15:48:44.435" v="697"/>
          <ac:spMkLst>
            <pc:docMk/>
            <pc:sldMk cId="2851577047" sldId="479"/>
            <ac:spMk id="37" creationId="{A6040030-5FBE-4BB0-BDCD-B884FD06B9A7}"/>
          </ac:spMkLst>
        </pc:spChg>
        <pc:spChg chg="add mod">
          <ac:chgData name="Marc Hennemann" userId="407dd870-6b0d-4559-aad6-2b049639a798" providerId="ADAL" clId="{65A0CD3A-09B3-40C9-8933-D9AC09606CCC}" dt="2022-01-16T15:48:51.893" v="702" actId="1076"/>
          <ac:spMkLst>
            <pc:docMk/>
            <pc:sldMk cId="2851577047" sldId="479"/>
            <ac:spMk id="38" creationId="{CFB13835-8E7F-4498-A68A-CA748A7E40FC}"/>
          </ac:spMkLst>
        </pc:spChg>
        <pc:spChg chg="add mod">
          <ac:chgData name="Marc Hennemann" userId="407dd870-6b0d-4559-aad6-2b049639a798" providerId="ADAL" clId="{65A0CD3A-09B3-40C9-8933-D9AC09606CCC}" dt="2022-01-16T15:48:55.069" v="704" actId="1076"/>
          <ac:spMkLst>
            <pc:docMk/>
            <pc:sldMk cId="2851577047" sldId="479"/>
            <ac:spMk id="39" creationId="{66B247AE-B1C4-4C20-898E-1814AD7BBEF2}"/>
          </ac:spMkLst>
        </pc:spChg>
        <pc:spChg chg="add del mod">
          <ac:chgData name="Marc Hennemann" userId="407dd870-6b0d-4559-aad6-2b049639a798" providerId="ADAL" clId="{65A0CD3A-09B3-40C9-8933-D9AC09606CCC}" dt="2022-01-16T15:49:04.364" v="707" actId="478"/>
          <ac:spMkLst>
            <pc:docMk/>
            <pc:sldMk cId="2851577047" sldId="479"/>
            <ac:spMk id="40" creationId="{00384DB1-763F-42C4-8073-9EE1CDDCBD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16.01.2022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894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774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462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609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760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377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73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639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557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079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algn="r"/>
            <a:r>
              <a:rPr lang="en-GB" dirty="0"/>
              <a:t>University of Basel</a:t>
            </a:r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AFCC48C-360E-47B6-B5FA-1AC728FF635D}"/>
              </a:ext>
            </a:extLst>
          </p:cNvPr>
          <p:cNvSpPr/>
          <p:nvPr/>
        </p:nvSpPr>
        <p:spPr>
          <a:xfrm>
            <a:off x="334800" y="260327"/>
            <a:ext cx="11593848" cy="583264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74210DAD-E766-4C4E-AF2A-42AB7F1F5C2A}"/>
              </a:ext>
            </a:extLst>
          </p:cNvPr>
          <p:cNvSpPr/>
          <p:nvPr/>
        </p:nvSpPr>
        <p:spPr>
          <a:xfrm>
            <a:off x="4074817" y="4458090"/>
            <a:ext cx="4362949" cy="34951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3" name="Arrow: Chevron 72">
            <a:extLst>
              <a:ext uri="{FF2B5EF4-FFF2-40B4-BE49-F238E27FC236}">
                <a16:creationId xmlns:a16="http://schemas.microsoft.com/office/drawing/2014/main" id="{ECA4F25B-E23C-48B2-B6B4-FE927310BD59}"/>
              </a:ext>
            </a:extLst>
          </p:cNvPr>
          <p:cNvSpPr/>
          <p:nvPr/>
        </p:nvSpPr>
        <p:spPr>
          <a:xfrm rot="2355633">
            <a:off x="5553853" y="3146158"/>
            <a:ext cx="4362949" cy="34951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437E3043-AB51-4D8D-A7F3-A7FF488E1460}"/>
              </a:ext>
            </a:extLst>
          </p:cNvPr>
          <p:cNvSpPr/>
          <p:nvPr/>
        </p:nvSpPr>
        <p:spPr>
          <a:xfrm rot="18957510">
            <a:off x="2493618" y="3097382"/>
            <a:ext cx="4410193" cy="34951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5C292-3E1F-4213-99EB-852CEB05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C8C71-C93B-4E52-88AC-EAA3ED3C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682BB-79B2-48AB-B410-F2685C01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C447259-66AF-4315-BEF9-DE7ADCE117A5}"/>
              </a:ext>
            </a:extLst>
          </p:cNvPr>
          <p:cNvSpPr txBox="1">
            <a:spLocks/>
          </p:cNvSpPr>
          <p:nvPr/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C5CBB42-DBCA-4D4C-A038-01C498B84E04}"/>
              </a:ext>
            </a:extLst>
          </p:cNvPr>
          <p:cNvSpPr txBox="1">
            <a:spLocks/>
          </p:cNvSpPr>
          <p:nvPr/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3737AF-E917-4B9F-BD09-AD8CB6C92853}"/>
              </a:ext>
            </a:extLst>
          </p:cNvPr>
          <p:cNvGrpSpPr/>
          <p:nvPr/>
        </p:nvGrpSpPr>
        <p:grpSpPr>
          <a:xfrm>
            <a:off x="7015994" y="3735308"/>
            <a:ext cx="4690564" cy="2113644"/>
            <a:chOff x="2927648" y="1702990"/>
            <a:chExt cx="5965584" cy="31070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22D35F-EB20-4A0E-B477-A126C40BA386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DE93C8-BF02-459D-A2C8-404892C34472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11" name="Cylinder 10">
            <a:extLst>
              <a:ext uri="{FF2B5EF4-FFF2-40B4-BE49-F238E27FC236}">
                <a16:creationId xmlns:a16="http://schemas.microsoft.com/office/drawing/2014/main" id="{E317ACBB-1F55-4713-A28B-E5C6F06AD26A}"/>
              </a:ext>
            </a:extLst>
          </p:cNvPr>
          <p:cNvSpPr/>
          <p:nvPr/>
        </p:nvSpPr>
        <p:spPr>
          <a:xfrm>
            <a:off x="8806021" y="3242803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3BEDD07C-94D1-4CF1-8203-784FB6FA35F4}"/>
              </a:ext>
            </a:extLst>
          </p:cNvPr>
          <p:cNvSpPr/>
          <p:nvPr/>
        </p:nvSpPr>
        <p:spPr>
          <a:xfrm>
            <a:off x="10450845" y="423504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C9A7BF49-674C-40F8-A1D2-A7FA4E80A81D}"/>
              </a:ext>
            </a:extLst>
          </p:cNvPr>
          <p:cNvSpPr/>
          <p:nvPr/>
        </p:nvSpPr>
        <p:spPr>
          <a:xfrm>
            <a:off x="7735328" y="439445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F7E899A3-E6A3-4194-9351-90016C638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82" y="4372410"/>
            <a:ext cx="736512" cy="79045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942AE05-E60A-457C-A841-86DD999B3132}"/>
              </a:ext>
            </a:extLst>
          </p:cNvPr>
          <p:cNvGrpSpPr/>
          <p:nvPr/>
        </p:nvGrpSpPr>
        <p:grpSpPr>
          <a:xfrm>
            <a:off x="3623056" y="888928"/>
            <a:ext cx="4690564" cy="2113644"/>
            <a:chOff x="2927648" y="1702990"/>
            <a:chExt cx="5965584" cy="310708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FB7985-DE45-4A51-945E-54EC7E47FB04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3B7540-C4EB-473E-8CE6-623636AA3227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58" name="Cylinder 57">
            <a:extLst>
              <a:ext uri="{FF2B5EF4-FFF2-40B4-BE49-F238E27FC236}">
                <a16:creationId xmlns:a16="http://schemas.microsoft.com/office/drawing/2014/main" id="{4952A9DC-2AB3-44BC-8DDE-1F8C1E3C1BA8}"/>
              </a:ext>
            </a:extLst>
          </p:cNvPr>
          <p:cNvSpPr/>
          <p:nvPr/>
        </p:nvSpPr>
        <p:spPr>
          <a:xfrm>
            <a:off x="5413083" y="396423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81133C79-7D43-4D7C-8C19-13408A1624E7}"/>
              </a:ext>
            </a:extLst>
          </p:cNvPr>
          <p:cNvSpPr/>
          <p:nvPr/>
        </p:nvSpPr>
        <p:spPr>
          <a:xfrm>
            <a:off x="7057907" y="138866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Logo&#10;&#10;Description automatically generated">
            <a:extLst>
              <a:ext uri="{FF2B5EF4-FFF2-40B4-BE49-F238E27FC236}">
                <a16:creationId xmlns:a16="http://schemas.microsoft.com/office/drawing/2014/main" id="{6F5E424C-B9F3-4228-B68F-52ABA4C31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44" y="1526030"/>
            <a:ext cx="736512" cy="790453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B729EE5-CE71-4EF5-A26F-936459C4893F}"/>
              </a:ext>
            </a:extLst>
          </p:cNvPr>
          <p:cNvGrpSpPr/>
          <p:nvPr/>
        </p:nvGrpSpPr>
        <p:grpSpPr>
          <a:xfrm>
            <a:off x="913036" y="3596664"/>
            <a:ext cx="4690564" cy="2113644"/>
            <a:chOff x="2927648" y="1702990"/>
            <a:chExt cx="5965584" cy="310708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9E530DD-0600-49D6-80FC-2C69CA1020C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1B9F7EA-D162-4FA9-8967-A7180C1B14EC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65" name="Cylinder 64">
            <a:extLst>
              <a:ext uri="{FF2B5EF4-FFF2-40B4-BE49-F238E27FC236}">
                <a16:creationId xmlns:a16="http://schemas.microsoft.com/office/drawing/2014/main" id="{E48B1277-8D23-4441-B0E5-DE4168DFF8AF}"/>
              </a:ext>
            </a:extLst>
          </p:cNvPr>
          <p:cNvSpPr/>
          <p:nvPr/>
        </p:nvSpPr>
        <p:spPr>
          <a:xfrm>
            <a:off x="2703063" y="310415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FBD54762-9AAA-4C9E-8435-F9682A76AF47}"/>
              </a:ext>
            </a:extLst>
          </p:cNvPr>
          <p:cNvSpPr/>
          <p:nvPr/>
        </p:nvSpPr>
        <p:spPr>
          <a:xfrm>
            <a:off x="4269559" y="3485568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B777B267-B0D5-441C-A8F6-F25209CB92F3}"/>
              </a:ext>
            </a:extLst>
          </p:cNvPr>
          <p:cNvSpPr/>
          <p:nvPr/>
        </p:nvSpPr>
        <p:spPr>
          <a:xfrm>
            <a:off x="1459472" y="3903654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97E74A0D-F245-4945-8060-F9DDC56CE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24" y="4233766"/>
            <a:ext cx="736512" cy="790453"/>
          </a:xfrm>
          <a:prstGeom prst="rect">
            <a:avLst/>
          </a:prstGeom>
        </p:spPr>
      </p:pic>
      <p:sp>
        <p:nvSpPr>
          <p:cNvPr id="69" name="Cylinder 68">
            <a:extLst>
              <a:ext uri="{FF2B5EF4-FFF2-40B4-BE49-F238E27FC236}">
                <a16:creationId xmlns:a16="http://schemas.microsoft.com/office/drawing/2014/main" id="{E1BA2A1C-FEC4-42C9-A6E2-C3F2A4171CAC}"/>
              </a:ext>
            </a:extLst>
          </p:cNvPr>
          <p:cNvSpPr/>
          <p:nvPr/>
        </p:nvSpPr>
        <p:spPr>
          <a:xfrm>
            <a:off x="2400609" y="4628992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7B031E8D-BEFE-4C48-8CB3-87522DB50109}"/>
              </a:ext>
            </a:extLst>
          </p:cNvPr>
          <p:cNvSpPr/>
          <p:nvPr/>
        </p:nvSpPr>
        <p:spPr>
          <a:xfrm>
            <a:off x="4085111" y="4394458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1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9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AFCC48C-360E-47B6-B5FA-1AC728FF635D}"/>
              </a:ext>
            </a:extLst>
          </p:cNvPr>
          <p:cNvSpPr/>
          <p:nvPr/>
        </p:nvSpPr>
        <p:spPr>
          <a:xfrm>
            <a:off x="334800" y="260327"/>
            <a:ext cx="11593848" cy="583264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74210DAD-E766-4C4E-AF2A-42AB7F1F5C2A}"/>
              </a:ext>
            </a:extLst>
          </p:cNvPr>
          <p:cNvSpPr/>
          <p:nvPr/>
        </p:nvSpPr>
        <p:spPr>
          <a:xfrm>
            <a:off x="4074817" y="4458090"/>
            <a:ext cx="4362949" cy="34951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3" name="Arrow: Chevron 72">
            <a:extLst>
              <a:ext uri="{FF2B5EF4-FFF2-40B4-BE49-F238E27FC236}">
                <a16:creationId xmlns:a16="http://schemas.microsoft.com/office/drawing/2014/main" id="{ECA4F25B-E23C-48B2-B6B4-FE927310BD59}"/>
              </a:ext>
            </a:extLst>
          </p:cNvPr>
          <p:cNvSpPr/>
          <p:nvPr/>
        </p:nvSpPr>
        <p:spPr>
          <a:xfrm rot="2355633">
            <a:off x="5553853" y="3146158"/>
            <a:ext cx="4362949" cy="34951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437E3043-AB51-4D8D-A7F3-A7FF488E1460}"/>
              </a:ext>
            </a:extLst>
          </p:cNvPr>
          <p:cNvSpPr/>
          <p:nvPr/>
        </p:nvSpPr>
        <p:spPr>
          <a:xfrm rot="18957510">
            <a:off x="2493618" y="3097382"/>
            <a:ext cx="4410193" cy="34951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5C292-3E1F-4213-99EB-852CEB05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C8C71-C93B-4E52-88AC-EAA3ED3C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682BB-79B2-48AB-B410-F2685C01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C447259-66AF-4315-BEF9-DE7ADCE117A5}"/>
              </a:ext>
            </a:extLst>
          </p:cNvPr>
          <p:cNvSpPr txBox="1">
            <a:spLocks/>
          </p:cNvSpPr>
          <p:nvPr/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C5CBB42-DBCA-4D4C-A038-01C498B84E04}"/>
              </a:ext>
            </a:extLst>
          </p:cNvPr>
          <p:cNvSpPr txBox="1">
            <a:spLocks/>
          </p:cNvSpPr>
          <p:nvPr/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3737AF-E917-4B9F-BD09-AD8CB6C92853}"/>
              </a:ext>
            </a:extLst>
          </p:cNvPr>
          <p:cNvGrpSpPr/>
          <p:nvPr/>
        </p:nvGrpSpPr>
        <p:grpSpPr>
          <a:xfrm>
            <a:off x="7015994" y="3735308"/>
            <a:ext cx="4690564" cy="2113644"/>
            <a:chOff x="2927648" y="1702990"/>
            <a:chExt cx="5965584" cy="31070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22D35F-EB20-4A0E-B477-A126C40BA386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DE93C8-BF02-459D-A2C8-404892C34472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11" name="Cylinder 10">
            <a:extLst>
              <a:ext uri="{FF2B5EF4-FFF2-40B4-BE49-F238E27FC236}">
                <a16:creationId xmlns:a16="http://schemas.microsoft.com/office/drawing/2014/main" id="{E317ACBB-1F55-4713-A28B-E5C6F06AD26A}"/>
              </a:ext>
            </a:extLst>
          </p:cNvPr>
          <p:cNvSpPr/>
          <p:nvPr/>
        </p:nvSpPr>
        <p:spPr>
          <a:xfrm>
            <a:off x="8806021" y="3242803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3BEDD07C-94D1-4CF1-8203-784FB6FA35F4}"/>
              </a:ext>
            </a:extLst>
          </p:cNvPr>
          <p:cNvSpPr/>
          <p:nvPr/>
        </p:nvSpPr>
        <p:spPr>
          <a:xfrm>
            <a:off x="10450845" y="423504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C9A7BF49-674C-40F8-A1D2-A7FA4E80A81D}"/>
              </a:ext>
            </a:extLst>
          </p:cNvPr>
          <p:cNvSpPr/>
          <p:nvPr/>
        </p:nvSpPr>
        <p:spPr>
          <a:xfrm>
            <a:off x="7735328" y="439445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F7E899A3-E6A3-4194-9351-90016C638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82" y="4372410"/>
            <a:ext cx="736512" cy="79045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942AE05-E60A-457C-A841-86DD999B3132}"/>
              </a:ext>
            </a:extLst>
          </p:cNvPr>
          <p:cNvGrpSpPr/>
          <p:nvPr/>
        </p:nvGrpSpPr>
        <p:grpSpPr>
          <a:xfrm>
            <a:off x="3623056" y="888928"/>
            <a:ext cx="4690564" cy="2113644"/>
            <a:chOff x="2927648" y="1702990"/>
            <a:chExt cx="5965584" cy="310708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FB7985-DE45-4A51-945E-54EC7E47FB04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3B7540-C4EB-473E-8CE6-623636AA3227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58" name="Cylinder 57">
            <a:extLst>
              <a:ext uri="{FF2B5EF4-FFF2-40B4-BE49-F238E27FC236}">
                <a16:creationId xmlns:a16="http://schemas.microsoft.com/office/drawing/2014/main" id="{4952A9DC-2AB3-44BC-8DDE-1F8C1E3C1BA8}"/>
              </a:ext>
            </a:extLst>
          </p:cNvPr>
          <p:cNvSpPr/>
          <p:nvPr/>
        </p:nvSpPr>
        <p:spPr>
          <a:xfrm>
            <a:off x="5413083" y="396423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81133C79-7D43-4D7C-8C19-13408A1624E7}"/>
              </a:ext>
            </a:extLst>
          </p:cNvPr>
          <p:cNvSpPr/>
          <p:nvPr/>
        </p:nvSpPr>
        <p:spPr>
          <a:xfrm>
            <a:off x="7057907" y="138866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Logo&#10;&#10;Description automatically generated">
            <a:extLst>
              <a:ext uri="{FF2B5EF4-FFF2-40B4-BE49-F238E27FC236}">
                <a16:creationId xmlns:a16="http://schemas.microsoft.com/office/drawing/2014/main" id="{6F5E424C-B9F3-4228-B68F-52ABA4C31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44" y="1526030"/>
            <a:ext cx="736512" cy="790453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B729EE5-CE71-4EF5-A26F-936459C4893F}"/>
              </a:ext>
            </a:extLst>
          </p:cNvPr>
          <p:cNvGrpSpPr/>
          <p:nvPr/>
        </p:nvGrpSpPr>
        <p:grpSpPr>
          <a:xfrm>
            <a:off x="913036" y="3596664"/>
            <a:ext cx="4690564" cy="2113644"/>
            <a:chOff x="2927648" y="1702990"/>
            <a:chExt cx="5965584" cy="310708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9E530DD-0600-49D6-80FC-2C69CA1020C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1B9F7EA-D162-4FA9-8967-A7180C1B14EC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65" name="Cylinder 64">
            <a:extLst>
              <a:ext uri="{FF2B5EF4-FFF2-40B4-BE49-F238E27FC236}">
                <a16:creationId xmlns:a16="http://schemas.microsoft.com/office/drawing/2014/main" id="{E48B1277-8D23-4441-B0E5-DE4168DFF8AF}"/>
              </a:ext>
            </a:extLst>
          </p:cNvPr>
          <p:cNvSpPr/>
          <p:nvPr/>
        </p:nvSpPr>
        <p:spPr>
          <a:xfrm>
            <a:off x="2703063" y="310415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FBD54762-9AAA-4C9E-8435-F9682A76AF47}"/>
              </a:ext>
            </a:extLst>
          </p:cNvPr>
          <p:cNvSpPr/>
          <p:nvPr/>
        </p:nvSpPr>
        <p:spPr>
          <a:xfrm>
            <a:off x="4269559" y="3485568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B777B267-B0D5-441C-A8F6-F25209CB92F3}"/>
              </a:ext>
            </a:extLst>
          </p:cNvPr>
          <p:cNvSpPr/>
          <p:nvPr/>
        </p:nvSpPr>
        <p:spPr>
          <a:xfrm>
            <a:off x="1459472" y="3903654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97E74A0D-F245-4945-8060-F9DDC56CE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24" y="4233766"/>
            <a:ext cx="736512" cy="790453"/>
          </a:xfrm>
          <a:prstGeom prst="rect">
            <a:avLst/>
          </a:prstGeom>
        </p:spPr>
      </p:pic>
      <p:sp>
        <p:nvSpPr>
          <p:cNvPr id="69" name="Cylinder 68">
            <a:extLst>
              <a:ext uri="{FF2B5EF4-FFF2-40B4-BE49-F238E27FC236}">
                <a16:creationId xmlns:a16="http://schemas.microsoft.com/office/drawing/2014/main" id="{E1BA2A1C-FEC4-42C9-A6E2-C3F2A4171CAC}"/>
              </a:ext>
            </a:extLst>
          </p:cNvPr>
          <p:cNvSpPr/>
          <p:nvPr/>
        </p:nvSpPr>
        <p:spPr>
          <a:xfrm>
            <a:off x="2400609" y="4628992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7B031E8D-BEFE-4C48-8CB3-87522DB50109}"/>
              </a:ext>
            </a:extLst>
          </p:cNvPr>
          <p:cNvSpPr/>
          <p:nvPr/>
        </p:nvSpPr>
        <p:spPr>
          <a:xfrm>
            <a:off x="4085111" y="4394458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E87C6D-03EA-45C6-98C0-265FBD6570EF}"/>
              </a:ext>
            </a:extLst>
          </p:cNvPr>
          <p:cNvSpPr txBox="1"/>
          <p:nvPr/>
        </p:nvSpPr>
        <p:spPr>
          <a:xfrm>
            <a:off x="7897639" y="4739519"/>
            <a:ext cx="335713" cy="288429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10877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9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AFCC48C-360E-47B6-B5FA-1AC728FF635D}"/>
              </a:ext>
            </a:extLst>
          </p:cNvPr>
          <p:cNvSpPr/>
          <p:nvPr/>
        </p:nvSpPr>
        <p:spPr>
          <a:xfrm>
            <a:off x="334800" y="260327"/>
            <a:ext cx="11593848" cy="583264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74210DAD-E766-4C4E-AF2A-42AB7F1F5C2A}"/>
              </a:ext>
            </a:extLst>
          </p:cNvPr>
          <p:cNvSpPr/>
          <p:nvPr/>
        </p:nvSpPr>
        <p:spPr>
          <a:xfrm>
            <a:off x="4074817" y="4458090"/>
            <a:ext cx="4362949" cy="34951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3" name="Arrow: Chevron 72">
            <a:extLst>
              <a:ext uri="{FF2B5EF4-FFF2-40B4-BE49-F238E27FC236}">
                <a16:creationId xmlns:a16="http://schemas.microsoft.com/office/drawing/2014/main" id="{ECA4F25B-E23C-48B2-B6B4-FE927310BD59}"/>
              </a:ext>
            </a:extLst>
          </p:cNvPr>
          <p:cNvSpPr/>
          <p:nvPr/>
        </p:nvSpPr>
        <p:spPr>
          <a:xfrm rot="2355633">
            <a:off x="5553853" y="3146158"/>
            <a:ext cx="4362949" cy="34951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437E3043-AB51-4D8D-A7F3-A7FF488E1460}"/>
              </a:ext>
            </a:extLst>
          </p:cNvPr>
          <p:cNvSpPr/>
          <p:nvPr/>
        </p:nvSpPr>
        <p:spPr>
          <a:xfrm rot="18957510">
            <a:off x="2493618" y="3097382"/>
            <a:ext cx="4410193" cy="34951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5C292-3E1F-4213-99EB-852CEB05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C8C71-C93B-4E52-88AC-EAA3ED3C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682BB-79B2-48AB-B410-F2685C01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C447259-66AF-4315-BEF9-DE7ADCE117A5}"/>
              </a:ext>
            </a:extLst>
          </p:cNvPr>
          <p:cNvSpPr txBox="1">
            <a:spLocks/>
          </p:cNvSpPr>
          <p:nvPr/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C5CBB42-DBCA-4D4C-A038-01C498B84E04}"/>
              </a:ext>
            </a:extLst>
          </p:cNvPr>
          <p:cNvSpPr txBox="1">
            <a:spLocks/>
          </p:cNvSpPr>
          <p:nvPr/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defPPr>
              <a:defRPr lang="de-DE"/>
            </a:defPPr>
            <a:lvl1pPr marL="0" algn="r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3737AF-E917-4B9F-BD09-AD8CB6C92853}"/>
              </a:ext>
            </a:extLst>
          </p:cNvPr>
          <p:cNvGrpSpPr/>
          <p:nvPr/>
        </p:nvGrpSpPr>
        <p:grpSpPr>
          <a:xfrm>
            <a:off x="7015994" y="3735308"/>
            <a:ext cx="4690564" cy="2113644"/>
            <a:chOff x="2927648" y="1702990"/>
            <a:chExt cx="5965584" cy="31070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22D35F-EB20-4A0E-B477-A126C40BA386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DE93C8-BF02-459D-A2C8-404892C34472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11" name="Cylinder 10">
            <a:extLst>
              <a:ext uri="{FF2B5EF4-FFF2-40B4-BE49-F238E27FC236}">
                <a16:creationId xmlns:a16="http://schemas.microsoft.com/office/drawing/2014/main" id="{E317ACBB-1F55-4713-A28B-E5C6F06AD26A}"/>
              </a:ext>
            </a:extLst>
          </p:cNvPr>
          <p:cNvSpPr/>
          <p:nvPr/>
        </p:nvSpPr>
        <p:spPr>
          <a:xfrm>
            <a:off x="8806021" y="3242803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3BEDD07C-94D1-4CF1-8203-784FB6FA35F4}"/>
              </a:ext>
            </a:extLst>
          </p:cNvPr>
          <p:cNvSpPr/>
          <p:nvPr/>
        </p:nvSpPr>
        <p:spPr>
          <a:xfrm>
            <a:off x="10450845" y="423504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C9A7BF49-674C-40F8-A1D2-A7FA4E80A81D}"/>
              </a:ext>
            </a:extLst>
          </p:cNvPr>
          <p:cNvSpPr/>
          <p:nvPr/>
        </p:nvSpPr>
        <p:spPr>
          <a:xfrm>
            <a:off x="7735328" y="439445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F7E899A3-E6A3-4194-9351-90016C638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82" y="4372410"/>
            <a:ext cx="736512" cy="79045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942AE05-E60A-457C-A841-86DD999B3132}"/>
              </a:ext>
            </a:extLst>
          </p:cNvPr>
          <p:cNvGrpSpPr/>
          <p:nvPr/>
        </p:nvGrpSpPr>
        <p:grpSpPr>
          <a:xfrm>
            <a:off x="3623056" y="888928"/>
            <a:ext cx="4690564" cy="2113644"/>
            <a:chOff x="2927648" y="1702990"/>
            <a:chExt cx="5965584" cy="310708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FB7985-DE45-4A51-945E-54EC7E47FB04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3B7540-C4EB-473E-8CE6-623636AA3227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58" name="Cylinder 57">
            <a:extLst>
              <a:ext uri="{FF2B5EF4-FFF2-40B4-BE49-F238E27FC236}">
                <a16:creationId xmlns:a16="http://schemas.microsoft.com/office/drawing/2014/main" id="{4952A9DC-2AB3-44BC-8DDE-1F8C1E3C1BA8}"/>
              </a:ext>
            </a:extLst>
          </p:cNvPr>
          <p:cNvSpPr/>
          <p:nvPr/>
        </p:nvSpPr>
        <p:spPr>
          <a:xfrm>
            <a:off x="5413083" y="396423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81133C79-7D43-4D7C-8C19-13408A1624E7}"/>
              </a:ext>
            </a:extLst>
          </p:cNvPr>
          <p:cNvSpPr/>
          <p:nvPr/>
        </p:nvSpPr>
        <p:spPr>
          <a:xfrm>
            <a:off x="7057907" y="138866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Logo&#10;&#10;Description automatically generated">
            <a:extLst>
              <a:ext uri="{FF2B5EF4-FFF2-40B4-BE49-F238E27FC236}">
                <a16:creationId xmlns:a16="http://schemas.microsoft.com/office/drawing/2014/main" id="{6F5E424C-B9F3-4228-B68F-52ABA4C31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44" y="1526030"/>
            <a:ext cx="736512" cy="790453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B729EE5-CE71-4EF5-A26F-936459C4893F}"/>
              </a:ext>
            </a:extLst>
          </p:cNvPr>
          <p:cNvGrpSpPr/>
          <p:nvPr/>
        </p:nvGrpSpPr>
        <p:grpSpPr>
          <a:xfrm>
            <a:off x="913036" y="3596664"/>
            <a:ext cx="4690564" cy="2113644"/>
            <a:chOff x="2927648" y="1702990"/>
            <a:chExt cx="5965584" cy="310708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9E530DD-0600-49D6-80FC-2C69CA1020C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1B9F7EA-D162-4FA9-8967-A7180C1B14EC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65" name="Cylinder 64">
            <a:extLst>
              <a:ext uri="{FF2B5EF4-FFF2-40B4-BE49-F238E27FC236}">
                <a16:creationId xmlns:a16="http://schemas.microsoft.com/office/drawing/2014/main" id="{E48B1277-8D23-4441-B0E5-DE4168DFF8AF}"/>
              </a:ext>
            </a:extLst>
          </p:cNvPr>
          <p:cNvSpPr/>
          <p:nvPr/>
        </p:nvSpPr>
        <p:spPr>
          <a:xfrm>
            <a:off x="2703063" y="3104159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FBD54762-9AAA-4C9E-8435-F9682A76AF47}"/>
              </a:ext>
            </a:extLst>
          </p:cNvPr>
          <p:cNvSpPr/>
          <p:nvPr/>
        </p:nvSpPr>
        <p:spPr>
          <a:xfrm>
            <a:off x="4269559" y="3485568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B777B267-B0D5-441C-A8F6-F25209CB92F3}"/>
              </a:ext>
            </a:extLst>
          </p:cNvPr>
          <p:cNvSpPr/>
          <p:nvPr/>
        </p:nvSpPr>
        <p:spPr>
          <a:xfrm>
            <a:off x="1459472" y="3903654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97E74A0D-F245-4945-8060-F9DDC56CE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24" y="4233766"/>
            <a:ext cx="736512" cy="790453"/>
          </a:xfrm>
          <a:prstGeom prst="rect">
            <a:avLst/>
          </a:prstGeom>
        </p:spPr>
      </p:pic>
      <p:sp>
        <p:nvSpPr>
          <p:cNvPr id="69" name="Cylinder 68">
            <a:extLst>
              <a:ext uri="{FF2B5EF4-FFF2-40B4-BE49-F238E27FC236}">
                <a16:creationId xmlns:a16="http://schemas.microsoft.com/office/drawing/2014/main" id="{E1BA2A1C-FEC4-42C9-A6E2-C3F2A4171CAC}"/>
              </a:ext>
            </a:extLst>
          </p:cNvPr>
          <p:cNvSpPr/>
          <p:nvPr/>
        </p:nvSpPr>
        <p:spPr>
          <a:xfrm>
            <a:off x="2400609" y="4628992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7B031E8D-BEFE-4C48-8CB3-87522DB50109}"/>
              </a:ext>
            </a:extLst>
          </p:cNvPr>
          <p:cNvSpPr/>
          <p:nvPr/>
        </p:nvSpPr>
        <p:spPr>
          <a:xfrm>
            <a:off x="4085111" y="4394458"/>
            <a:ext cx="629322" cy="93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E87C6D-03EA-45C6-98C0-265FBD6570EF}"/>
              </a:ext>
            </a:extLst>
          </p:cNvPr>
          <p:cNvSpPr txBox="1"/>
          <p:nvPr/>
        </p:nvSpPr>
        <p:spPr>
          <a:xfrm>
            <a:off x="7897639" y="4739519"/>
            <a:ext cx="335713" cy="288429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DP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13835-8E7F-4498-A68A-CA748A7E40FC}"/>
              </a:ext>
            </a:extLst>
          </p:cNvPr>
          <p:cNvSpPr txBox="1"/>
          <p:nvPr/>
        </p:nvSpPr>
        <p:spPr>
          <a:xfrm>
            <a:off x="2850146" y="3499949"/>
            <a:ext cx="335713" cy="288429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DP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B247AE-B1C4-4C20-898E-1814AD7BBEF2}"/>
              </a:ext>
            </a:extLst>
          </p:cNvPr>
          <p:cNvSpPr txBox="1"/>
          <p:nvPr/>
        </p:nvSpPr>
        <p:spPr>
          <a:xfrm>
            <a:off x="5559887" y="731059"/>
            <a:ext cx="335713" cy="288429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85157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9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18" y="178913"/>
            <a:ext cx="11521280" cy="755936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052736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335402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91570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40845" y="1117700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r>
              <a:rPr lang="en-US" b="1" dirty="0"/>
              <a:t>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2</a:t>
            </a:r>
          </a:p>
          <a:p>
            <a:pPr>
              <a:lnSpc>
                <a:spcPts val="2200"/>
              </a:lnSpc>
            </a:pPr>
            <a:endParaRPr lang="en-US" b="1" dirty="0"/>
          </a:p>
          <a:p>
            <a:pPr>
              <a:lnSpc>
                <a:spcPts val="2200"/>
              </a:lnSpc>
            </a:pP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3</a:t>
            </a:r>
          </a:p>
          <a:p>
            <a:pPr>
              <a:lnSpc>
                <a:spcPts val="2200"/>
              </a:lnSpc>
            </a:pP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Timeline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Transactions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00E1DC-6F20-443B-836F-3BF64A6FC511}"/>
              </a:ext>
            </a:extLst>
          </p:cNvPr>
          <p:cNvGrpSpPr/>
          <p:nvPr/>
        </p:nvGrpSpPr>
        <p:grpSpPr>
          <a:xfrm>
            <a:off x="616199" y="1832995"/>
            <a:ext cx="648072" cy="409536"/>
            <a:chOff x="5226042" y="1349294"/>
            <a:chExt cx="648072" cy="40953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D6493F-A08B-4453-B802-6F359089C4E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6A3FE63-0324-42B3-B67F-FDF185E617B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CD8748-3C25-4167-8F11-0AFDAFE75FD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2B66F68-80E5-43D6-B6DB-E324F570CB2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E73D70-012F-4893-A81D-A6C6D06E608B}"/>
              </a:ext>
            </a:extLst>
          </p:cNvPr>
          <p:cNvGrpSpPr/>
          <p:nvPr/>
        </p:nvGrpSpPr>
        <p:grpSpPr>
          <a:xfrm>
            <a:off x="618037" y="2723297"/>
            <a:ext cx="648072" cy="409536"/>
            <a:chOff x="5226042" y="1349294"/>
            <a:chExt cx="648072" cy="40953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66FA8D6-87F9-4D02-B54F-C3C6BE88710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CD16C44-FD38-4B15-A7AF-56D857310B6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8D02E6D4-C67F-4F4C-B912-C9F2ED4F00C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445D4D0-A859-4143-94C1-A47828B597C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88ED74-AB23-48AB-9F87-BE5E6A03307C}"/>
              </a:ext>
            </a:extLst>
          </p:cNvPr>
          <p:cNvGrpSpPr/>
          <p:nvPr/>
        </p:nvGrpSpPr>
        <p:grpSpPr>
          <a:xfrm>
            <a:off x="646533" y="4114804"/>
            <a:ext cx="707678" cy="891482"/>
            <a:chOff x="659926" y="3915013"/>
            <a:chExt cx="707678" cy="89148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94C265-8A82-4FF4-86ED-74FCAB95703C}"/>
                </a:ext>
              </a:extLst>
            </p:cNvPr>
            <p:cNvSpPr txBox="1"/>
            <p:nvPr/>
          </p:nvSpPr>
          <p:spPr>
            <a:xfrm>
              <a:off x="659926" y="3915013"/>
              <a:ext cx="432048" cy="404484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3D06FD9-7560-4304-9039-4995DB1F0750}"/>
                </a:ext>
              </a:extLst>
            </p:cNvPr>
            <p:cNvSpPr txBox="1"/>
            <p:nvPr/>
          </p:nvSpPr>
          <p:spPr>
            <a:xfrm>
              <a:off x="797741" y="4158512"/>
              <a:ext cx="432048" cy="404484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4E01BC3-E687-4E32-A3D8-27478AE943DE}"/>
                </a:ext>
              </a:extLst>
            </p:cNvPr>
            <p:cNvSpPr txBox="1"/>
            <p:nvPr/>
          </p:nvSpPr>
          <p:spPr>
            <a:xfrm>
              <a:off x="935556" y="4402011"/>
              <a:ext cx="432048" cy="40448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/>
                <a:t> TX: 3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B449FE-E36B-4944-A660-D32303828F13}"/>
              </a:ext>
            </a:extLst>
          </p:cNvPr>
          <p:cNvGrpSpPr/>
          <p:nvPr/>
        </p:nvGrpSpPr>
        <p:grpSpPr>
          <a:xfrm flipV="1">
            <a:off x="178775" y="3642580"/>
            <a:ext cx="1623783" cy="205975"/>
            <a:chOff x="2455749" y="465214"/>
            <a:chExt cx="6520571" cy="82712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4B0D212-F5AE-4C17-9A31-AC45FC4A33CC}"/>
                </a:ext>
              </a:extLst>
            </p:cNvPr>
            <p:cNvCxnSpPr/>
            <p:nvPr/>
          </p:nvCxnSpPr>
          <p:spPr>
            <a:xfrm>
              <a:off x="2558956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3CAC892-1713-4DCE-8A63-984375AAB61B}"/>
                </a:ext>
              </a:extLst>
            </p:cNvPr>
            <p:cNvCxnSpPr/>
            <p:nvPr/>
          </p:nvCxnSpPr>
          <p:spPr>
            <a:xfrm>
              <a:off x="8882317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3876ADE-FC84-4F10-A10B-6B6CBEEA61B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69A7F0-63CD-4A26-861A-69A18B46B21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49" y="878777"/>
              <a:ext cx="65205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BB33DB-55BE-43BC-B33E-7CE82B99E4F8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5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2CBFE8C-A3AA-4616-B9B9-231F611727D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05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505CBA-A90B-455E-9CF2-5ECC56DE04DC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5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F2B593F-470A-49D8-9EDB-8DB2A8E3089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25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8B5FB09-6415-4C89-AFAD-8A17A8F3E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134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97BDB5B-DB0B-4E52-8822-5BF119B8DB07}"/>
                </a:ext>
              </a:extLst>
            </p:cNvPr>
            <p:cNvCxnSpPr>
              <a:cxnSpLocks/>
            </p:cNvCxnSpPr>
            <p:nvPr/>
          </p:nvCxnSpPr>
          <p:spPr>
            <a:xfrm>
              <a:off x="334944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FD3761-85F5-452A-B346-CEDDDF16333D}"/>
                </a:ext>
              </a:extLst>
            </p:cNvPr>
            <p:cNvCxnSpPr>
              <a:cxnSpLocks/>
            </p:cNvCxnSpPr>
            <p:nvPr/>
          </p:nvCxnSpPr>
          <p:spPr>
            <a:xfrm>
              <a:off x="350754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985EC9-43BD-4D47-8E58-A3F4A36612A7}"/>
                </a:ext>
              </a:extLst>
            </p:cNvPr>
            <p:cNvCxnSpPr>
              <a:cxnSpLocks/>
            </p:cNvCxnSpPr>
            <p:nvPr/>
          </p:nvCxnSpPr>
          <p:spPr>
            <a:xfrm>
              <a:off x="366564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1356A49-0901-41E5-BCC5-F98313DBB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2374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5E0B63-CBB0-44D7-9E9A-2318F6518731}"/>
                </a:ext>
              </a:extLst>
            </p:cNvPr>
            <p:cNvCxnSpPr>
              <a:cxnSpLocks/>
            </p:cNvCxnSpPr>
            <p:nvPr/>
          </p:nvCxnSpPr>
          <p:spPr>
            <a:xfrm>
              <a:off x="398184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304B805-21A5-4A62-AC6C-79CFFA7C963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B221BE-035A-42C3-848B-8DC1E30D9F6A}"/>
                </a:ext>
              </a:extLst>
            </p:cNvPr>
            <p:cNvCxnSpPr>
              <a:cxnSpLocks/>
            </p:cNvCxnSpPr>
            <p:nvPr/>
          </p:nvCxnSpPr>
          <p:spPr>
            <a:xfrm>
              <a:off x="429803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C66CFB1-1DEA-49E9-ABD7-E9E9870838EC}"/>
                </a:ext>
              </a:extLst>
            </p:cNvPr>
            <p:cNvCxnSpPr>
              <a:cxnSpLocks/>
            </p:cNvCxnSpPr>
            <p:nvPr/>
          </p:nvCxnSpPr>
          <p:spPr>
            <a:xfrm>
              <a:off x="445613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60A52E-256B-4A15-96F8-699CD6CE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61423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A5646C-94D7-4620-8128-43840F24156B}"/>
                </a:ext>
              </a:extLst>
            </p:cNvPr>
            <p:cNvCxnSpPr>
              <a:cxnSpLocks/>
            </p:cNvCxnSpPr>
            <p:nvPr/>
          </p:nvCxnSpPr>
          <p:spPr>
            <a:xfrm>
              <a:off x="49304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401AB3-C3CF-4787-8DF7-771094E2F0A2}"/>
                </a:ext>
              </a:extLst>
            </p:cNvPr>
            <p:cNvCxnSpPr>
              <a:cxnSpLocks/>
            </p:cNvCxnSpPr>
            <p:nvPr/>
          </p:nvCxnSpPr>
          <p:spPr>
            <a:xfrm>
              <a:off x="50885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541BB55-287A-4646-9EEE-CC1481375B3A}"/>
                </a:ext>
              </a:extLst>
            </p:cNvPr>
            <p:cNvCxnSpPr>
              <a:cxnSpLocks/>
            </p:cNvCxnSpPr>
            <p:nvPr/>
          </p:nvCxnSpPr>
          <p:spPr>
            <a:xfrm>
              <a:off x="52466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F9A0C-90EC-455F-972D-6FA928A2E4E0}"/>
                </a:ext>
              </a:extLst>
            </p:cNvPr>
            <p:cNvCxnSpPr>
              <a:cxnSpLocks/>
            </p:cNvCxnSpPr>
            <p:nvPr/>
          </p:nvCxnSpPr>
          <p:spPr>
            <a:xfrm>
              <a:off x="54047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E6D2697-BC35-4FEB-8CB2-B3CE449F0ADC}"/>
                </a:ext>
              </a:extLst>
            </p:cNvPr>
            <p:cNvCxnSpPr>
              <a:cxnSpLocks/>
            </p:cNvCxnSpPr>
            <p:nvPr/>
          </p:nvCxnSpPr>
          <p:spPr>
            <a:xfrm>
              <a:off x="55628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F6CD5D-FA66-493D-B3CB-4BF95506C0C1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0BEDF5-F7BA-41E9-8ACD-7553252EB22B}"/>
                </a:ext>
              </a:extLst>
            </p:cNvPr>
            <p:cNvCxnSpPr>
              <a:cxnSpLocks/>
            </p:cNvCxnSpPr>
            <p:nvPr/>
          </p:nvCxnSpPr>
          <p:spPr>
            <a:xfrm>
              <a:off x="60371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AF2D51C-08C8-402D-94AA-B65D1CA5473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2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635F06-E363-461D-944F-EC4BE8014779}"/>
                </a:ext>
              </a:extLst>
            </p:cNvPr>
            <p:cNvCxnSpPr>
              <a:cxnSpLocks/>
            </p:cNvCxnSpPr>
            <p:nvPr/>
          </p:nvCxnSpPr>
          <p:spPr>
            <a:xfrm>
              <a:off x="635331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849A689-80DD-4D07-8137-AECF5EE27062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1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E86A86-FEA9-4486-AC1E-83172A8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666951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6ACB5B-68B0-483C-AE41-14B5002F7A87}"/>
                </a:ext>
              </a:extLst>
            </p:cNvPr>
            <p:cNvCxnSpPr>
              <a:cxnSpLocks/>
            </p:cNvCxnSpPr>
            <p:nvPr/>
          </p:nvCxnSpPr>
          <p:spPr>
            <a:xfrm>
              <a:off x="682761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0149BD-B147-4EDC-9FAB-4576AE79FC2C}"/>
                </a:ext>
              </a:extLst>
            </p:cNvPr>
            <p:cNvCxnSpPr>
              <a:cxnSpLocks/>
            </p:cNvCxnSpPr>
            <p:nvPr/>
          </p:nvCxnSpPr>
          <p:spPr>
            <a:xfrm>
              <a:off x="698570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90C7852-8B45-4A46-A63C-CAD63308826B}"/>
                </a:ext>
              </a:extLst>
            </p:cNvPr>
            <p:cNvCxnSpPr>
              <a:cxnSpLocks/>
            </p:cNvCxnSpPr>
            <p:nvPr/>
          </p:nvCxnSpPr>
          <p:spPr>
            <a:xfrm>
              <a:off x="714380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E793381-90F7-4464-8E92-9B0AC2A1327B}"/>
                </a:ext>
              </a:extLst>
            </p:cNvPr>
            <p:cNvCxnSpPr>
              <a:cxnSpLocks/>
            </p:cNvCxnSpPr>
            <p:nvPr/>
          </p:nvCxnSpPr>
          <p:spPr>
            <a:xfrm>
              <a:off x="730190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4FA73A-50CE-4D8C-A77E-70AAFB15D87A}"/>
                </a:ext>
              </a:extLst>
            </p:cNvPr>
            <p:cNvCxnSpPr>
              <a:cxnSpLocks/>
            </p:cNvCxnSpPr>
            <p:nvPr/>
          </p:nvCxnSpPr>
          <p:spPr>
            <a:xfrm>
              <a:off x="47723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53091F7-A092-438F-B003-615D95C0E02C}"/>
                </a:ext>
              </a:extLst>
            </p:cNvPr>
            <p:cNvCxnSpPr>
              <a:cxnSpLocks/>
            </p:cNvCxnSpPr>
            <p:nvPr/>
          </p:nvCxnSpPr>
          <p:spPr>
            <a:xfrm>
              <a:off x="5720922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B5481B-A57B-4151-841B-7847F5489EA2}"/>
                </a:ext>
              </a:extLst>
            </p:cNvPr>
            <p:cNvCxnSpPr>
              <a:cxnSpLocks/>
            </p:cNvCxnSpPr>
            <p:nvPr/>
          </p:nvCxnSpPr>
          <p:spPr>
            <a:xfrm>
              <a:off x="74594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2C5A38-3214-4A3A-AB89-F6F2996AF326}"/>
                </a:ext>
              </a:extLst>
            </p:cNvPr>
            <p:cNvCxnSpPr>
              <a:cxnSpLocks/>
            </p:cNvCxnSpPr>
            <p:nvPr/>
          </p:nvCxnSpPr>
          <p:spPr>
            <a:xfrm>
              <a:off x="76175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3F33A3-DF8E-4438-9A44-71555C27FC5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6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44CCC4-1C4C-4F6D-8675-DE28A7C6CCA9}"/>
                </a:ext>
              </a:extLst>
            </p:cNvPr>
            <p:cNvCxnSpPr>
              <a:cxnSpLocks/>
            </p:cNvCxnSpPr>
            <p:nvPr/>
          </p:nvCxnSpPr>
          <p:spPr>
            <a:xfrm>
              <a:off x="79337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A71DF1D-CDFE-4A7E-9532-8C34413D5C0D}"/>
                </a:ext>
              </a:extLst>
            </p:cNvPr>
            <p:cNvCxnSpPr>
              <a:cxnSpLocks/>
            </p:cNvCxnSpPr>
            <p:nvPr/>
          </p:nvCxnSpPr>
          <p:spPr>
            <a:xfrm>
              <a:off x="80918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BF7B2A-3E44-4F6A-BE49-EC92EEA6F432}"/>
                </a:ext>
              </a:extLst>
            </p:cNvPr>
            <p:cNvCxnSpPr>
              <a:cxnSpLocks/>
            </p:cNvCxnSpPr>
            <p:nvPr/>
          </p:nvCxnSpPr>
          <p:spPr>
            <a:xfrm>
              <a:off x="82499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9887500-6D0A-4513-8ECE-33C7846A9462}"/>
                </a:ext>
              </a:extLst>
            </p:cNvPr>
            <p:cNvCxnSpPr>
              <a:cxnSpLocks/>
            </p:cNvCxnSpPr>
            <p:nvPr/>
          </p:nvCxnSpPr>
          <p:spPr>
            <a:xfrm>
              <a:off x="840802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7913B64-B4D6-4D65-A51E-C9829532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C8B5A26-9E6D-46D0-93C9-C8A9C1BDEED6}"/>
                </a:ext>
              </a:extLst>
            </p:cNvPr>
            <p:cNvCxnSpPr>
              <a:cxnSpLocks/>
            </p:cNvCxnSpPr>
            <p:nvPr/>
          </p:nvCxnSpPr>
          <p:spPr>
            <a:xfrm>
              <a:off x="87242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F810D5-1504-4C5B-BCDC-F24DA4A84C8B}"/>
                </a:ext>
              </a:extLst>
            </p:cNvPr>
            <p:cNvCxnSpPr>
              <a:cxnSpLocks/>
            </p:cNvCxnSpPr>
            <p:nvPr/>
          </p:nvCxnSpPr>
          <p:spPr>
            <a:xfrm>
              <a:off x="88823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0D9882-C866-4FC4-978A-7E5A7C6B2132}"/>
                </a:ext>
              </a:extLst>
            </p:cNvPr>
            <p:cNvCxnSpPr>
              <a:cxnSpLocks/>
            </p:cNvCxnSpPr>
            <p:nvPr/>
          </p:nvCxnSpPr>
          <p:spPr>
            <a:xfrm>
              <a:off x="7301334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22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D1CE9-D33C-4CC8-BBD3-D8906AB62D4C}"/>
              </a:ext>
            </a:extLst>
          </p:cNvPr>
          <p:cNvSpPr txBox="1"/>
          <p:nvPr/>
        </p:nvSpPr>
        <p:spPr>
          <a:xfrm>
            <a:off x="572145" y="1429115"/>
            <a:ext cx="1059359" cy="991773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>
                <a:solidFill>
                  <a:schemeClr val="bg1"/>
                </a:solidFill>
              </a:rPr>
              <a:t> TX: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F8362D-CF97-43CC-9D59-F6C23377EB5A}"/>
              </a:ext>
            </a:extLst>
          </p:cNvPr>
          <p:cNvGrpSpPr/>
          <p:nvPr/>
        </p:nvGrpSpPr>
        <p:grpSpPr>
          <a:xfrm>
            <a:off x="665268" y="1768080"/>
            <a:ext cx="495084" cy="348940"/>
            <a:chOff x="5226042" y="1349294"/>
            <a:chExt cx="648072" cy="40953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4C5F35E-746F-4102-A7EE-A43159339D3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6CE07FB-16D9-4540-95F8-24AC3C9247E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3B6A6CC4-96F1-4242-B26F-36AF9E2D6A6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545D714C-9993-4ED8-A060-567F089E58E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4E9CEF6-1F06-449D-AC68-229A564AF838}"/>
              </a:ext>
            </a:extLst>
          </p:cNvPr>
          <p:cNvGrpSpPr/>
          <p:nvPr/>
        </p:nvGrpSpPr>
        <p:grpSpPr>
          <a:xfrm>
            <a:off x="6096000" y="3144490"/>
            <a:ext cx="5965584" cy="3107084"/>
            <a:chOff x="2927648" y="1702990"/>
            <a:chExt cx="5965584" cy="310708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0941BA3-DD0A-4520-8DD0-A74029A5EEDA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E8FD361-C8F5-46BB-8E38-A405B2AF90AC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91" name="Cylinder 90">
            <a:extLst>
              <a:ext uri="{FF2B5EF4-FFF2-40B4-BE49-F238E27FC236}">
                <a16:creationId xmlns:a16="http://schemas.microsoft.com/office/drawing/2014/main" id="{9E60AF3C-48E0-4CAE-91EB-7AD30D278AA6}"/>
              </a:ext>
            </a:extLst>
          </p:cNvPr>
          <p:cNvSpPr/>
          <p:nvPr/>
        </p:nvSpPr>
        <p:spPr>
          <a:xfrm>
            <a:off x="7853038" y="2717997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ylinder 91">
            <a:extLst>
              <a:ext uri="{FF2B5EF4-FFF2-40B4-BE49-F238E27FC236}">
                <a16:creationId xmlns:a16="http://schemas.microsoft.com/office/drawing/2014/main" id="{F938FFE5-75E0-4109-8D0E-41AFC0F57146}"/>
              </a:ext>
            </a:extLst>
          </p:cNvPr>
          <p:cNvSpPr/>
          <p:nvPr/>
        </p:nvSpPr>
        <p:spPr>
          <a:xfrm>
            <a:off x="10651254" y="3505751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ylinder 92">
            <a:extLst>
              <a:ext uri="{FF2B5EF4-FFF2-40B4-BE49-F238E27FC236}">
                <a16:creationId xmlns:a16="http://schemas.microsoft.com/office/drawing/2014/main" id="{0EDB0E8C-4286-4597-8B8C-65F1B928510A}"/>
              </a:ext>
            </a:extLst>
          </p:cNvPr>
          <p:cNvSpPr/>
          <p:nvPr/>
        </p:nvSpPr>
        <p:spPr>
          <a:xfrm>
            <a:off x="8622214" y="5018642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50AB18-822D-4D33-B513-3869D292ACC8}"/>
              </a:ext>
            </a:extLst>
          </p:cNvPr>
          <p:cNvSpPr txBox="1"/>
          <p:nvPr/>
        </p:nvSpPr>
        <p:spPr>
          <a:xfrm>
            <a:off x="7925412" y="2420888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CC681D-FA35-4E18-AB7D-63BBA72D4A64}"/>
              </a:ext>
            </a:extLst>
          </p:cNvPr>
          <p:cNvSpPr txBox="1"/>
          <p:nvPr/>
        </p:nvSpPr>
        <p:spPr>
          <a:xfrm>
            <a:off x="8656434" y="6204492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5183F8-206E-4E13-9EE3-4915E5B4BD31}"/>
              </a:ext>
            </a:extLst>
          </p:cNvPr>
          <p:cNvSpPr txBox="1"/>
          <p:nvPr/>
        </p:nvSpPr>
        <p:spPr>
          <a:xfrm>
            <a:off x="10723627" y="3208642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AF59C49-95DB-4A62-A714-19897D7DF31D}"/>
              </a:ext>
            </a:extLst>
          </p:cNvPr>
          <p:cNvGrpSpPr/>
          <p:nvPr/>
        </p:nvGrpSpPr>
        <p:grpSpPr>
          <a:xfrm>
            <a:off x="7932637" y="3079169"/>
            <a:ext cx="320756" cy="202695"/>
            <a:chOff x="5226042" y="1349294"/>
            <a:chExt cx="648072" cy="40953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5F7EDC08-BEBA-4867-9B16-2887B6CFF9B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1C25DF9-9A65-4849-9EB4-55FDC29A525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FCA700B-4D70-45F4-930C-2D07E194D06A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5B91F76-ED4E-458C-A553-E7E217486F7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E46DDA9-F903-42F9-9677-C316B1BA6962}"/>
              </a:ext>
            </a:extLst>
          </p:cNvPr>
          <p:cNvGrpSpPr/>
          <p:nvPr/>
        </p:nvGrpSpPr>
        <p:grpSpPr>
          <a:xfrm>
            <a:off x="10746302" y="3813182"/>
            <a:ext cx="326989" cy="206634"/>
            <a:chOff x="5226042" y="1349294"/>
            <a:chExt cx="648072" cy="40953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1840E25B-C2BE-445C-8F24-D3791BB133A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29841FD7-926E-484F-9F9A-DD1F5540DD9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1D726068-E1D6-44EA-9A51-86CA32504BD2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E477B93-75F7-4B3C-99F4-629E6BCE933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800161D-A52F-4847-8274-5949AB19B517}"/>
              </a:ext>
            </a:extLst>
          </p:cNvPr>
          <p:cNvSpPr/>
          <p:nvPr/>
        </p:nvSpPr>
        <p:spPr>
          <a:xfrm>
            <a:off x="8536197" y="2830634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4088593-746B-4A10-91C2-E139BE24B36C}"/>
              </a:ext>
            </a:extLst>
          </p:cNvPr>
          <p:cNvSpPr/>
          <p:nvPr/>
        </p:nvSpPr>
        <p:spPr>
          <a:xfrm>
            <a:off x="11305167" y="3612548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3FA02141-4364-4C8C-B2A7-38F254AF33E6}"/>
              </a:ext>
            </a:extLst>
          </p:cNvPr>
          <p:cNvSpPr/>
          <p:nvPr/>
        </p:nvSpPr>
        <p:spPr>
          <a:xfrm>
            <a:off x="9272699" y="5124412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58CA558-D47D-44FC-8422-F484DFB00869}"/>
              </a:ext>
            </a:extLst>
          </p:cNvPr>
          <p:cNvCxnSpPr>
            <a:cxnSpLocks/>
          </p:cNvCxnSpPr>
          <p:nvPr/>
        </p:nvCxnSpPr>
        <p:spPr>
          <a:xfrm>
            <a:off x="8390952" y="3873514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183A8B4-CB47-4856-9DC3-7670F2CDE21A}"/>
              </a:ext>
            </a:extLst>
          </p:cNvPr>
          <p:cNvCxnSpPr>
            <a:cxnSpLocks/>
          </p:cNvCxnSpPr>
          <p:nvPr/>
        </p:nvCxnSpPr>
        <p:spPr>
          <a:xfrm>
            <a:off x="8427896" y="3882850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83BBA05-4B19-478C-98CB-3F8D8ACC19D9}"/>
              </a:ext>
            </a:extLst>
          </p:cNvPr>
          <p:cNvGrpSpPr/>
          <p:nvPr/>
        </p:nvGrpSpPr>
        <p:grpSpPr>
          <a:xfrm>
            <a:off x="8340180" y="3079170"/>
            <a:ext cx="320756" cy="202695"/>
            <a:chOff x="5226042" y="1349294"/>
            <a:chExt cx="648072" cy="40953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D56860CF-4B46-43E3-9E86-DC5064CA3C1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EF2AB7A-E85D-461D-8F91-6D14A868991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B1DDCCEF-F7ED-410A-8A48-AF5CC0C1EB6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FE126BD-C25E-45C3-AA93-0734CB828B39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005E97B-119F-4A32-B2FE-EDA994522115}"/>
              </a:ext>
            </a:extLst>
          </p:cNvPr>
          <p:cNvGrpSpPr/>
          <p:nvPr/>
        </p:nvGrpSpPr>
        <p:grpSpPr>
          <a:xfrm>
            <a:off x="11132543" y="3815151"/>
            <a:ext cx="320756" cy="202695"/>
            <a:chOff x="5226042" y="1349294"/>
            <a:chExt cx="648072" cy="409536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332DFA67-0D7B-4EC3-BAEA-B65F248E1DB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B6E7752-4951-41F3-AF98-70888AFE414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06EC779-C65D-4CF2-BD96-E68BC53B1D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E49B1FB8-BCC0-40F2-8523-00B8413ACF4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5AB2743-5C88-437C-A285-C9FE8AD55C71}"/>
              </a:ext>
            </a:extLst>
          </p:cNvPr>
          <p:cNvGrpSpPr/>
          <p:nvPr/>
        </p:nvGrpSpPr>
        <p:grpSpPr>
          <a:xfrm>
            <a:off x="9136641" y="5348127"/>
            <a:ext cx="320756" cy="202695"/>
            <a:chOff x="5226042" y="1349294"/>
            <a:chExt cx="648072" cy="40953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85BBA5DA-C285-40B1-9BA8-1C06E80F7BD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24A0247-1AAE-4E26-AC9D-2D9996F6E8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46D0C11B-DE87-4908-81E6-69D7BCC96BFA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AC4DA207-EEC3-4876-A4F1-9AB386C1358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AB5F542-1A79-4608-BD78-9FB01607BCB8}"/>
              </a:ext>
            </a:extLst>
          </p:cNvPr>
          <p:cNvGrpSpPr/>
          <p:nvPr/>
        </p:nvGrpSpPr>
        <p:grpSpPr>
          <a:xfrm>
            <a:off x="8715361" y="5348126"/>
            <a:ext cx="320756" cy="202695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0F1796C-C624-4294-927A-2B1332EB1F5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307A2568-4BA1-4F2A-A418-26E898148F0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87EFA3D8-7946-46B0-95F2-F3629EDBC12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D69B1E7-ED5D-44D3-A30D-59C5A432D3A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37F286C1-2558-4875-929A-6F6BF9180DCA}"/>
              </a:ext>
            </a:extLst>
          </p:cNvPr>
          <p:cNvSpPr/>
          <p:nvPr/>
        </p:nvSpPr>
        <p:spPr>
          <a:xfrm>
            <a:off x="3950971" y="3087566"/>
            <a:ext cx="3350363" cy="2720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151AFDA-F098-4D77-859E-46EB9E18FC84}"/>
              </a:ext>
            </a:extLst>
          </p:cNvPr>
          <p:cNvSpPr txBox="1"/>
          <p:nvPr/>
        </p:nvSpPr>
        <p:spPr>
          <a:xfrm>
            <a:off x="3955507" y="3498162"/>
            <a:ext cx="228281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u="sng" dirty="0"/>
              <a:t>Pending Refreshes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C970C1-73D8-4FE0-ADB6-1CE1E42CAF76}"/>
              </a:ext>
            </a:extLst>
          </p:cNvPr>
          <p:cNvSpPr txBox="1"/>
          <p:nvPr/>
        </p:nvSpPr>
        <p:spPr>
          <a:xfrm>
            <a:off x="4136851" y="3859214"/>
            <a:ext cx="460598" cy="55547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000" dirty="0">
                <a:solidFill>
                  <a:schemeClr val="bg1"/>
                </a:solidFill>
              </a:rPr>
              <a:t> TX: 1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606D93C-EE0D-4653-BFBC-0254856B382B}"/>
              </a:ext>
            </a:extLst>
          </p:cNvPr>
          <p:cNvGrpSpPr/>
          <p:nvPr/>
        </p:nvGrpSpPr>
        <p:grpSpPr>
          <a:xfrm>
            <a:off x="4205797" y="4127464"/>
            <a:ext cx="267938" cy="188845"/>
            <a:chOff x="5226042" y="1349294"/>
            <a:chExt cx="648072" cy="40953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83E5A18A-6C58-446B-A28A-276613DDB9E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2A877BC1-7C6E-4EBE-B4A8-D1431D0C515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15AF192E-DBF5-4647-989E-6BB9A653406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7E6868B0-09AF-450E-9C63-D367A73B8DE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51CDF722-A303-48F2-8421-D9F9406CC22A}"/>
              </a:ext>
            </a:extLst>
          </p:cNvPr>
          <p:cNvSpPr txBox="1"/>
          <p:nvPr/>
        </p:nvSpPr>
        <p:spPr>
          <a:xfrm>
            <a:off x="570344" y="2933113"/>
            <a:ext cx="1059359" cy="991773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>
                <a:solidFill>
                  <a:schemeClr val="bg1"/>
                </a:solidFill>
              </a:rPr>
              <a:t> TX: 2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E21BE4-B548-4612-8E97-538B37F9F54D}"/>
              </a:ext>
            </a:extLst>
          </p:cNvPr>
          <p:cNvGrpSpPr/>
          <p:nvPr/>
        </p:nvGrpSpPr>
        <p:grpSpPr>
          <a:xfrm>
            <a:off x="663467" y="3272078"/>
            <a:ext cx="495084" cy="348940"/>
            <a:chOff x="5226042" y="1349294"/>
            <a:chExt cx="648072" cy="409536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CDA8275F-E8A0-46ED-A8BE-8ADD8A322E4D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4094DB01-5C30-4C80-AB63-F85394750C3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ACBB95DE-7F45-49E9-8144-6D51167F745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2E097FC5-8E60-4454-8AD8-D9526CD2F0C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48C53F7-0B16-4E51-90A1-EF86505CD6D6}"/>
              </a:ext>
            </a:extLst>
          </p:cNvPr>
          <p:cNvGrpSpPr/>
          <p:nvPr/>
        </p:nvGrpSpPr>
        <p:grpSpPr>
          <a:xfrm>
            <a:off x="815867" y="3424478"/>
            <a:ext cx="495084" cy="348940"/>
            <a:chOff x="5226042" y="1349294"/>
            <a:chExt cx="648072" cy="409536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FE909F20-0E88-4976-BDBF-7D23DAED4C6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A9D8EEA1-B437-4753-9804-FCF9185F966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CD87270C-60CA-4C4D-9306-7B598AE56740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B0A1E8AE-3AC7-4534-B29A-C1D13CD3E9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D784BF43-3911-43F0-A91F-1D965060F8DF}"/>
              </a:ext>
            </a:extLst>
          </p:cNvPr>
          <p:cNvSpPr txBox="1"/>
          <p:nvPr/>
        </p:nvSpPr>
        <p:spPr>
          <a:xfrm>
            <a:off x="4861485" y="3857088"/>
            <a:ext cx="460598" cy="555474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000" dirty="0">
                <a:solidFill>
                  <a:schemeClr val="bg1"/>
                </a:solidFill>
              </a:rPr>
              <a:t> TX: 2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94DC683-153F-472F-B687-61022EB56368}"/>
              </a:ext>
            </a:extLst>
          </p:cNvPr>
          <p:cNvGrpSpPr/>
          <p:nvPr/>
        </p:nvGrpSpPr>
        <p:grpSpPr>
          <a:xfrm>
            <a:off x="4930431" y="4125338"/>
            <a:ext cx="267938" cy="188845"/>
            <a:chOff x="5226042" y="1349294"/>
            <a:chExt cx="648072" cy="409536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F1F94EAA-AF11-4CEC-80AA-15D5DD92A2F9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B32D2ABA-B4B0-46EC-966E-6837D60D125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1F6EDAF0-FD26-4100-9FB8-A1DBF3F24A3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1D3709AE-3660-4C34-81BC-D0B369BD17D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7824A60-7A30-497D-8605-E7109020303A}"/>
              </a:ext>
            </a:extLst>
          </p:cNvPr>
          <p:cNvGrpSpPr/>
          <p:nvPr/>
        </p:nvGrpSpPr>
        <p:grpSpPr>
          <a:xfrm>
            <a:off x="5022496" y="4199097"/>
            <a:ext cx="267938" cy="188845"/>
            <a:chOff x="5226042" y="1349294"/>
            <a:chExt cx="648072" cy="409536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C81DD297-7CE8-4B8A-A620-A67353F6603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607E2F5D-9BBD-47FF-9DE1-C4B1BE759FF5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9D90345F-4315-40AF-956D-5F47A2EA95E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6625C897-1A2C-4269-AA77-61243CB174F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16B714-701C-4378-A7CA-AEFE42ED640C}"/>
              </a:ext>
            </a:extLst>
          </p:cNvPr>
          <p:cNvGrpSpPr/>
          <p:nvPr/>
        </p:nvGrpSpPr>
        <p:grpSpPr>
          <a:xfrm>
            <a:off x="518252" y="292527"/>
            <a:ext cx="11338388" cy="828491"/>
            <a:chOff x="158212" y="465214"/>
            <a:chExt cx="11338388" cy="82849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CF65D1A-E589-472F-8498-ECB9776BD2C0}"/>
                </a:ext>
              </a:extLst>
            </p:cNvPr>
            <p:cNvCxnSpPr/>
            <p:nvPr/>
          </p:nvCxnSpPr>
          <p:spPr>
            <a:xfrm>
              <a:off x="263352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70FE30-107D-4B14-93FC-9C3CE7FD134E}"/>
                </a:ext>
              </a:extLst>
            </p:cNvPr>
            <p:cNvCxnSpPr>
              <a:cxnSpLocks/>
            </p:cNvCxnSpPr>
            <p:nvPr/>
          </p:nvCxnSpPr>
          <p:spPr>
            <a:xfrm>
              <a:off x="1844335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266FEF1-7EB9-4BAF-BF9A-EDF1169F8F07}"/>
                </a:ext>
              </a:extLst>
            </p:cNvPr>
            <p:cNvCxnSpPr>
              <a:cxnSpLocks/>
            </p:cNvCxnSpPr>
            <p:nvPr/>
          </p:nvCxnSpPr>
          <p:spPr>
            <a:xfrm>
              <a:off x="158212" y="878777"/>
              <a:ext cx="113383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F9CF5E3-C923-461B-B619-100133347869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FB78517-1C71-49F2-9D48-0861017C508D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7F9C46-9016-47D8-A167-1C9E03A5C73B}"/>
                </a:ext>
              </a:extLst>
            </p:cNvPr>
            <p:cNvCxnSpPr>
              <a:cxnSpLocks/>
            </p:cNvCxnSpPr>
            <p:nvPr/>
          </p:nvCxnSpPr>
          <p:spPr>
            <a:xfrm>
              <a:off x="57954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C97A896-DDD1-4C3A-B52B-915F3D3B3817}"/>
                </a:ext>
              </a:extLst>
            </p:cNvPr>
            <p:cNvCxnSpPr>
              <a:cxnSpLocks/>
            </p:cNvCxnSpPr>
            <p:nvPr/>
          </p:nvCxnSpPr>
          <p:spPr>
            <a:xfrm>
              <a:off x="73764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C6066A-9AA3-4669-9E20-3DBB43B66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2C4654-3068-4E8E-A30B-A87C8F57E6E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4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CFB8961-E02C-42EF-9CAF-B50A27F88BD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4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B93C18E-4C48-4513-AC98-54D73240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37004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914EACD-47E5-4A36-9D2B-3F69D788DC4A}"/>
                </a:ext>
              </a:extLst>
            </p:cNvPr>
            <p:cNvCxnSpPr>
              <a:cxnSpLocks/>
            </p:cNvCxnSpPr>
            <p:nvPr/>
          </p:nvCxnSpPr>
          <p:spPr>
            <a:xfrm>
              <a:off x="152813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9A4B783-7529-4014-8AE0-2D9993D338A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23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EB74A84-F064-4579-9459-B1683006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84433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AA10425-8231-4F4C-BF51-019BAE3D43D0}"/>
                </a:ext>
              </a:extLst>
            </p:cNvPr>
            <p:cNvCxnSpPr>
              <a:cxnSpLocks/>
            </p:cNvCxnSpPr>
            <p:nvPr/>
          </p:nvCxnSpPr>
          <p:spPr>
            <a:xfrm>
              <a:off x="200243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2BC8D7C-D753-460B-8848-F817EFF8ADBA}"/>
                </a:ext>
              </a:extLst>
            </p:cNvPr>
            <p:cNvCxnSpPr>
              <a:cxnSpLocks/>
            </p:cNvCxnSpPr>
            <p:nvPr/>
          </p:nvCxnSpPr>
          <p:spPr>
            <a:xfrm>
              <a:off x="21605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DE91741-3A82-4A8F-B4BD-484174A27995}"/>
                </a:ext>
              </a:extLst>
            </p:cNvPr>
            <p:cNvCxnSpPr>
              <a:cxnSpLocks/>
            </p:cNvCxnSpPr>
            <p:nvPr/>
          </p:nvCxnSpPr>
          <p:spPr>
            <a:xfrm>
              <a:off x="231863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CD2EB9C-9719-4789-AF3E-4F32F21C446C}"/>
                </a:ext>
              </a:extLst>
            </p:cNvPr>
            <p:cNvCxnSpPr>
              <a:cxnSpLocks/>
            </p:cNvCxnSpPr>
            <p:nvPr/>
          </p:nvCxnSpPr>
          <p:spPr>
            <a:xfrm>
              <a:off x="26348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74B571F-2066-4674-B37D-01E31FBDE6C7}"/>
                </a:ext>
              </a:extLst>
            </p:cNvPr>
            <p:cNvCxnSpPr>
              <a:cxnSpLocks/>
            </p:cNvCxnSpPr>
            <p:nvPr/>
          </p:nvCxnSpPr>
          <p:spPr>
            <a:xfrm>
              <a:off x="27929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1B07863-F4DE-43DD-84A0-B7B6538CCA94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2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9E29598-DCE8-459B-AB40-3F8AE749A02D}"/>
                </a:ext>
              </a:extLst>
            </p:cNvPr>
            <p:cNvCxnSpPr>
              <a:cxnSpLocks/>
            </p:cNvCxnSpPr>
            <p:nvPr/>
          </p:nvCxnSpPr>
          <p:spPr>
            <a:xfrm>
              <a:off x="310912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797C0FD-39A0-41AC-951E-BA155FCAD884}"/>
                </a:ext>
              </a:extLst>
            </p:cNvPr>
            <p:cNvCxnSpPr>
              <a:cxnSpLocks/>
            </p:cNvCxnSpPr>
            <p:nvPr/>
          </p:nvCxnSpPr>
          <p:spPr>
            <a:xfrm>
              <a:off x="32672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9AA335F-AEAA-43BA-B597-6EAAE9D655D6}"/>
                </a:ext>
              </a:extLst>
            </p:cNvPr>
            <p:cNvCxnSpPr>
              <a:cxnSpLocks/>
            </p:cNvCxnSpPr>
            <p:nvPr/>
          </p:nvCxnSpPr>
          <p:spPr>
            <a:xfrm>
              <a:off x="358341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723261F-1C09-4629-807B-65B9B79F98B2}"/>
                </a:ext>
              </a:extLst>
            </p:cNvPr>
            <p:cNvCxnSpPr>
              <a:cxnSpLocks/>
            </p:cNvCxnSpPr>
            <p:nvPr/>
          </p:nvCxnSpPr>
          <p:spPr>
            <a:xfrm>
              <a:off x="374151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F162CC0-A801-47F1-AA78-29CCEC9B99F5}"/>
                </a:ext>
              </a:extLst>
            </p:cNvPr>
            <p:cNvCxnSpPr>
              <a:cxnSpLocks/>
            </p:cNvCxnSpPr>
            <p:nvPr/>
          </p:nvCxnSpPr>
          <p:spPr>
            <a:xfrm>
              <a:off x="389961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46B8BF2-E628-4B45-8D65-85093143F8AB}"/>
                </a:ext>
              </a:extLst>
            </p:cNvPr>
            <p:cNvCxnSpPr>
              <a:cxnSpLocks/>
            </p:cNvCxnSpPr>
            <p:nvPr/>
          </p:nvCxnSpPr>
          <p:spPr>
            <a:xfrm>
              <a:off x="405771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2376768-EBD0-4DB7-95BC-AAC8CAC49DA3}"/>
                </a:ext>
              </a:extLst>
            </p:cNvPr>
            <p:cNvCxnSpPr>
              <a:cxnSpLocks/>
            </p:cNvCxnSpPr>
            <p:nvPr/>
          </p:nvCxnSpPr>
          <p:spPr>
            <a:xfrm>
              <a:off x="421580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D626B30-6E53-490F-9101-FF4C343ED0AF}"/>
                </a:ext>
              </a:extLst>
            </p:cNvPr>
            <p:cNvCxnSpPr>
              <a:cxnSpLocks/>
            </p:cNvCxnSpPr>
            <p:nvPr/>
          </p:nvCxnSpPr>
          <p:spPr>
            <a:xfrm>
              <a:off x="437390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789F3C9-25D2-48E7-BA23-7131A51065FB}"/>
                </a:ext>
              </a:extLst>
            </p:cNvPr>
            <p:cNvCxnSpPr>
              <a:cxnSpLocks/>
            </p:cNvCxnSpPr>
            <p:nvPr/>
          </p:nvCxnSpPr>
          <p:spPr>
            <a:xfrm>
              <a:off x="453200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25EA3A4-DA0C-481B-8C4F-0860740F60C1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0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6AB54C0-7729-4A5F-9FBC-6EAB6F75A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4820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ECB1C29-8E95-4B6D-AE03-B709FC1B432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30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8D9356C-DC6C-40A0-A796-4C33E23C20E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72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C7DC1D7-5C96-4712-970B-A3C3E471A0A4}"/>
                </a:ext>
              </a:extLst>
            </p:cNvPr>
            <p:cNvCxnSpPr>
              <a:cxnSpLocks/>
            </p:cNvCxnSpPr>
            <p:nvPr/>
          </p:nvCxnSpPr>
          <p:spPr>
            <a:xfrm>
              <a:off x="3425318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450E628-1C8E-49FC-939A-4F3348626334}"/>
                </a:ext>
              </a:extLst>
            </p:cNvPr>
            <p:cNvCxnSpPr>
              <a:cxnSpLocks/>
            </p:cNvCxnSpPr>
            <p:nvPr/>
          </p:nvCxnSpPr>
          <p:spPr>
            <a:xfrm>
              <a:off x="5005730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733154C-19C5-47A1-830E-17DC74FDD120}"/>
                </a:ext>
              </a:extLst>
            </p:cNvPr>
            <p:cNvCxnSpPr/>
            <p:nvPr/>
          </p:nvCxnSpPr>
          <p:spPr>
            <a:xfrm>
              <a:off x="11370599" y="466579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33B1E35-62CE-4290-84DB-AF7A1F4FD239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21" y="604433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E39EAB2-603F-402E-9D9E-4F2DE42DEA12}"/>
                </a:ext>
              </a:extLst>
            </p:cNvPr>
            <p:cNvCxnSpPr>
              <a:cxnSpLocks/>
            </p:cNvCxnSpPr>
            <p:nvPr/>
          </p:nvCxnSpPr>
          <p:spPr>
            <a:xfrm>
              <a:off x="520533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2CAE7CB-93D0-473A-86FF-131D09F57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63435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188ADD0-3C5A-497D-92DE-B7F6D8BB65D6}"/>
                </a:ext>
              </a:extLst>
            </p:cNvPr>
            <p:cNvCxnSpPr>
              <a:cxnSpLocks/>
            </p:cNvCxnSpPr>
            <p:nvPr/>
          </p:nvCxnSpPr>
          <p:spPr>
            <a:xfrm>
              <a:off x="552153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BFAC2399-88A0-4ABB-9513-DEDAE2503182}"/>
                </a:ext>
              </a:extLst>
            </p:cNvPr>
            <p:cNvCxnSpPr>
              <a:cxnSpLocks/>
            </p:cNvCxnSpPr>
            <p:nvPr/>
          </p:nvCxnSpPr>
          <p:spPr>
            <a:xfrm>
              <a:off x="567963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B4EFA71-B44E-468F-B4F2-668C7DA7DF22}"/>
                </a:ext>
              </a:extLst>
            </p:cNvPr>
            <p:cNvCxnSpPr>
              <a:cxnSpLocks/>
            </p:cNvCxnSpPr>
            <p:nvPr/>
          </p:nvCxnSpPr>
          <p:spPr>
            <a:xfrm>
              <a:off x="5837730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90A16DA-B94A-4ADD-9157-489AC9D16A8C}"/>
                </a:ext>
              </a:extLst>
            </p:cNvPr>
            <p:cNvCxnSpPr>
              <a:cxnSpLocks/>
            </p:cNvCxnSpPr>
            <p:nvPr/>
          </p:nvCxnSpPr>
          <p:spPr>
            <a:xfrm>
              <a:off x="5995828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36AEE04-C42E-4545-9478-E2899610C85E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2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CE65F3A-4DB5-4800-A272-173C9237F312}"/>
                </a:ext>
              </a:extLst>
            </p:cNvPr>
            <p:cNvCxnSpPr>
              <a:cxnSpLocks/>
            </p:cNvCxnSpPr>
            <p:nvPr/>
          </p:nvCxnSpPr>
          <p:spPr>
            <a:xfrm>
              <a:off x="631202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56AAA24-0E2F-4461-98AE-A739D69E6E5D}"/>
                </a:ext>
              </a:extLst>
            </p:cNvPr>
            <p:cNvCxnSpPr>
              <a:cxnSpLocks/>
            </p:cNvCxnSpPr>
            <p:nvPr/>
          </p:nvCxnSpPr>
          <p:spPr>
            <a:xfrm>
              <a:off x="647012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4F973F4-1FD2-4CAF-BDC9-5374CC7DE61E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2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77DE59F-F2FB-40BF-A5CB-71191CEE72A4}"/>
                </a:ext>
              </a:extLst>
            </p:cNvPr>
            <p:cNvCxnSpPr>
              <a:cxnSpLocks/>
            </p:cNvCxnSpPr>
            <p:nvPr/>
          </p:nvCxnSpPr>
          <p:spPr>
            <a:xfrm>
              <a:off x="678631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7C3A1E6-B1BA-4554-80E5-7BEC6F055BAD}"/>
                </a:ext>
              </a:extLst>
            </p:cNvPr>
            <p:cNvCxnSpPr>
              <a:cxnSpLocks/>
            </p:cNvCxnSpPr>
            <p:nvPr/>
          </p:nvCxnSpPr>
          <p:spPr>
            <a:xfrm>
              <a:off x="6944418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0CDB865-6301-452B-96CF-6E80D86D2787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1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D3FC50F-5DB4-4634-9DEC-CCF0E38D1D2A}"/>
                </a:ext>
              </a:extLst>
            </p:cNvPr>
            <p:cNvCxnSpPr>
              <a:cxnSpLocks/>
            </p:cNvCxnSpPr>
            <p:nvPr/>
          </p:nvCxnSpPr>
          <p:spPr>
            <a:xfrm>
              <a:off x="741871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57C04A6-C61E-478F-ABA6-95812E103198}"/>
                </a:ext>
              </a:extLst>
            </p:cNvPr>
            <p:cNvCxnSpPr>
              <a:cxnSpLocks/>
            </p:cNvCxnSpPr>
            <p:nvPr/>
          </p:nvCxnSpPr>
          <p:spPr>
            <a:xfrm>
              <a:off x="757681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FEF3238-D7FE-484C-A06C-6410BFADABC2}"/>
                </a:ext>
              </a:extLst>
            </p:cNvPr>
            <p:cNvCxnSpPr>
              <a:cxnSpLocks/>
            </p:cNvCxnSpPr>
            <p:nvPr/>
          </p:nvCxnSpPr>
          <p:spPr>
            <a:xfrm>
              <a:off x="773490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CB8FA29-D633-43FA-8D43-25B0687CA2D5}"/>
                </a:ext>
              </a:extLst>
            </p:cNvPr>
            <p:cNvCxnSpPr>
              <a:cxnSpLocks/>
            </p:cNvCxnSpPr>
            <p:nvPr/>
          </p:nvCxnSpPr>
          <p:spPr>
            <a:xfrm>
              <a:off x="789300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E9E898-065B-45F7-9B09-E00E009B5C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0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E9042B3-A5F7-4E9A-B2F5-08D32165554A}"/>
                </a:ext>
              </a:extLst>
            </p:cNvPr>
            <p:cNvCxnSpPr>
              <a:cxnSpLocks/>
            </p:cNvCxnSpPr>
            <p:nvPr/>
          </p:nvCxnSpPr>
          <p:spPr>
            <a:xfrm>
              <a:off x="8367302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9CDDD38-D9E5-4587-81BC-C4B71296FEFB}"/>
                </a:ext>
              </a:extLst>
            </p:cNvPr>
            <p:cNvCxnSpPr>
              <a:cxnSpLocks/>
            </p:cNvCxnSpPr>
            <p:nvPr/>
          </p:nvCxnSpPr>
          <p:spPr>
            <a:xfrm>
              <a:off x="852540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9D580576-9AD3-4C79-9BD1-3DBC3F1CF0BD}"/>
                </a:ext>
              </a:extLst>
            </p:cNvPr>
            <p:cNvCxnSpPr>
              <a:cxnSpLocks/>
            </p:cNvCxnSpPr>
            <p:nvPr/>
          </p:nvCxnSpPr>
          <p:spPr>
            <a:xfrm>
              <a:off x="868349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E7F100-5470-46DE-A640-7A86C16D0CDF}"/>
                </a:ext>
              </a:extLst>
            </p:cNvPr>
            <p:cNvCxnSpPr>
              <a:cxnSpLocks/>
            </p:cNvCxnSpPr>
            <p:nvPr/>
          </p:nvCxnSpPr>
          <p:spPr>
            <a:xfrm>
              <a:off x="884159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32A54B4-805C-475E-8500-E8E623214675}"/>
                </a:ext>
              </a:extLst>
            </p:cNvPr>
            <p:cNvCxnSpPr>
              <a:cxnSpLocks/>
            </p:cNvCxnSpPr>
            <p:nvPr/>
          </p:nvCxnSpPr>
          <p:spPr>
            <a:xfrm>
              <a:off x="8999695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7230A63E-3FFD-4579-B208-3EDC1B2EB23E}"/>
                </a:ext>
              </a:extLst>
            </p:cNvPr>
            <p:cNvCxnSpPr>
              <a:cxnSpLocks/>
            </p:cNvCxnSpPr>
            <p:nvPr/>
          </p:nvCxnSpPr>
          <p:spPr>
            <a:xfrm>
              <a:off x="915779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C43FC84-F876-4BB2-8791-9A28956FD756}"/>
                </a:ext>
              </a:extLst>
            </p:cNvPr>
            <p:cNvCxnSpPr>
              <a:cxnSpLocks/>
            </p:cNvCxnSpPr>
            <p:nvPr/>
          </p:nvCxnSpPr>
          <p:spPr>
            <a:xfrm>
              <a:off x="9315892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A20A8D5-FA71-435E-B561-53719B530454}"/>
                </a:ext>
              </a:extLst>
            </p:cNvPr>
            <p:cNvCxnSpPr>
              <a:cxnSpLocks/>
            </p:cNvCxnSpPr>
            <p:nvPr/>
          </p:nvCxnSpPr>
          <p:spPr>
            <a:xfrm>
              <a:off x="9473990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7C12970B-2BBD-4166-8343-0662151A9C0B}"/>
                </a:ext>
              </a:extLst>
            </p:cNvPr>
            <p:cNvCxnSpPr>
              <a:cxnSpLocks/>
            </p:cNvCxnSpPr>
            <p:nvPr/>
          </p:nvCxnSpPr>
          <p:spPr>
            <a:xfrm>
              <a:off x="963208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54A9D7C-780C-467B-A689-694045BC6B7F}"/>
                </a:ext>
              </a:extLst>
            </p:cNvPr>
            <p:cNvCxnSpPr>
              <a:cxnSpLocks/>
            </p:cNvCxnSpPr>
            <p:nvPr/>
          </p:nvCxnSpPr>
          <p:spPr>
            <a:xfrm>
              <a:off x="979018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F3F0D6C-6FB7-43A2-A925-F176707B08B9}"/>
                </a:ext>
              </a:extLst>
            </p:cNvPr>
            <p:cNvCxnSpPr>
              <a:cxnSpLocks/>
            </p:cNvCxnSpPr>
            <p:nvPr/>
          </p:nvCxnSpPr>
          <p:spPr>
            <a:xfrm>
              <a:off x="726061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93AD55D1-D738-4E9B-9CE7-8631E4031155}"/>
                </a:ext>
              </a:extLst>
            </p:cNvPr>
            <p:cNvCxnSpPr>
              <a:cxnSpLocks/>
            </p:cNvCxnSpPr>
            <p:nvPr/>
          </p:nvCxnSpPr>
          <p:spPr>
            <a:xfrm>
              <a:off x="8209204" y="604433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04BFB43-10F2-4089-8025-92996F1ED8D4}"/>
                </a:ext>
              </a:extLst>
            </p:cNvPr>
            <p:cNvCxnSpPr>
              <a:cxnSpLocks/>
            </p:cNvCxnSpPr>
            <p:nvPr/>
          </p:nvCxnSpPr>
          <p:spPr>
            <a:xfrm>
              <a:off x="994771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F731E1-90BD-4165-A1FB-9320647515B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81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278CA40A-C5C9-45F2-AA63-566ADEA375C7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91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9F33388-607F-46BA-B97D-A5F7DA57281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200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987B566-8F5C-42EC-BA09-D499D16CFE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10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10B649D-A87A-4AB3-8FE8-202DFEEFB06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820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6CAA90D-DADC-4275-ACEB-5EF23ADAD06E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30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5FD076B-2826-40C1-AE0B-D573957189A2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402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DD8993F-41F1-4473-AC3D-4E6781E30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50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5D46FA3-672F-401F-B026-DD66B206977C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59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3DEFEF6-6810-4E97-B291-140CD181028D}"/>
                </a:ext>
              </a:extLst>
            </p:cNvPr>
            <p:cNvCxnSpPr>
              <a:cxnSpLocks/>
            </p:cNvCxnSpPr>
            <p:nvPr/>
          </p:nvCxnSpPr>
          <p:spPr>
            <a:xfrm>
              <a:off x="9789616" y="604433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93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78978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9385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EF5B3D-D7F3-47F6-8E51-789BB3F8511F}"/>
              </a:ext>
            </a:extLst>
          </p:cNvPr>
          <p:cNvGrpSpPr/>
          <p:nvPr/>
        </p:nvGrpSpPr>
        <p:grpSpPr>
          <a:xfrm>
            <a:off x="2520929" y="5796541"/>
            <a:ext cx="433309" cy="298115"/>
            <a:chOff x="510370" y="1618716"/>
            <a:chExt cx="433309" cy="29811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CFC18C-B441-4C93-9E02-BFD020CD1B8E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44A3616-9030-4DF2-905F-78E261FD34C9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03963C-040D-4B3E-AB23-45BA227F6121}"/>
              </a:ext>
            </a:extLst>
          </p:cNvPr>
          <p:cNvGrpSpPr/>
          <p:nvPr/>
        </p:nvGrpSpPr>
        <p:grpSpPr>
          <a:xfrm>
            <a:off x="2513175" y="5413951"/>
            <a:ext cx="433309" cy="298115"/>
            <a:chOff x="510370" y="1618716"/>
            <a:chExt cx="433309" cy="29811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1402481-720D-446F-B01E-436E86FEF98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E540097-75C0-4C89-88EA-7EFBBDA8D182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4A9FCA7-950C-4F2D-9A1A-0F8E4E5C34FA}"/>
              </a:ext>
            </a:extLst>
          </p:cNvPr>
          <p:cNvGrpSpPr/>
          <p:nvPr/>
        </p:nvGrpSpPr>
        <p:grpSpPr>
          <a:xfrm>
            <a:off x="6295945" y="5573986"/>
            <a:ext cx="433309" cy="298115"/>
            <a:chOff x="510370" y="1618716"/>
            <a:chExt cx="433309" cy="29811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7CCCE3E-7A84-4C72-81F0-AF96B112CB5F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D33CA1A-28AE-4293-AAF0-952AC9BC4234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970C3F-8577-4A60-A8B6-859D28D3AE5C}"/>
              </a:ext>
            </a:extLst>
          </p:cNvPr>
          <p:cNvGrpSpPr/>
          <p:nvPr/>
        </p:nvGrpSpPr>
        <p:grpSpPr>
          <a:xfrm>
            <a:off x="10316034" y="5244933"/>
            <a:ext cx="433309" cy="298115"/>
            <a:chOff x="510370" y="1618716"/>
            <a:chExt cx="433309" cy="29811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F05CCE50-633C-4BFE-BD6D-321BB04B4D5A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4EF71E0-F4B1-4DDC-B818-C1DF96407B8E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FBFC14F-2752-4CBD-BE98-861C9E1569F8}"/>
              </a:ext>
            </a:extLst>
          </p:cNvPr>
          <p:cNvGrpSpPr/>
          <p:nvPr/>
        </p:nvGrpSpPr>
        <p:grpSpPr>
          <a:xfrm>
            <a:off x="10327680" y="5579784"/>
            <a:ext cx="433309" cy="298115"/>
            <a:chOff x="510370" y="1618716"/>
            <a:chExt cx="433309" cy="29811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7B46E38C-B0AF-482D-887A-9DDA1809C94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596F40E-7BF7-499E-B1E5-74A62F018BA1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343295-FECB-437B-B233-2BA5CE227F7D}"/>
              </a:ext>
            </a:extLst>
          </p:cNvPr>
          <p:cNvGrpSpPr/>
          <p:nvPr/>
        </p:nvGrpSpPr>
        <p:grpSpPr>
          <a:xfrm>
            <a:off x="10327680" y="5937619"/>
            <a:ext cx="433309" cy="298115"/>
            <a:chOff x="510370" y="1618716"/>
            <a:chExt cx="433309" cy="29811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AAB843B0-AE2D-4B11-90FA-FD4ADD6A69B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3E7587A7-0D71-49C7-8C25-4E330FD34CE7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6342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EF5B3D-D7F3-47F6-8E51-789BB3F8511F}"/>
              </a:ext>
            </a:extLst>
          </p:cNvPr>
          <p:cNvGrpSpPr/>
          <p:nvPr/>
        </p:nvGrpSpPr>
        <p:grpSpPr>
          <a:xfrm>
            <a:off x="2520929" y="5796541"/>
            <a:ext cx="433309" cy="298115"/>
            <a:chOff x="510370" y="1618716"/>
            <a:chExt cx="433309" cy="29811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CFC18C-B441-4C93-9E02-BFD020CD1B8E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44A3616-9030-4DF2-905F-78E261FD34C9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03963C-040D-4B3E-AB23-45BA227F6121}"/>
              </a:ext>
            </a:extLst>
          </p:cNvPr>
          <p:cNvGrpSpPr/>
          <p:nvPr/>
        </p:nvGrpSpPr>
        <p:grpSpPr>
          <a:xfrm>
            <a:off x="2513175" y="5413951"/>
            <a:ext cx="433309" cy="298115"/>
            <a:chOff x="510370" y="1618716"/>
            <a:chExt cx="433309" cy="29811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1402481-720D-446F-B01E-436E86FEF98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E540097-75C0-4C89-88EA-7EFBBDA8D182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4A9FCA7-950C-4F2D-9A1A-0F8E4E5C34FA}"/>
              </a:ext>
            </a:extLst>
          </p:cNvPr>
          <p:cNvGrpSpPr/>
          <p:nvPr/>
        </p:nvGrpSpPr>
        <p:grpSpPr>
          <a:xfrm>
            <a:off x="6295945" y="5573986"/>
            <a:ext cx="433309" cy="298115"/>
            <a:chOff x="510370" y="1618716"/>
            <a:chExt cx="433309" cy="29811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7CCCE3E-7A84-4C72-81F0-AF96B112CB5F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D33CA1A-28AE-4293-AAF0-952AC9BC4234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970C3F-8577-4A60-A8B6-859D28D3AE5C}"/>
              </a:ext>
            </a:extLst>
          </p:cNvPr>
          <p:cNvGrpSpPr/>
          <p:nvPr/>
        </p:nvGrpSpPr>
        <p:grpSpPr>
          <a:xfrm>
            <a:off x="10316034" y="5244933"/>
            <a:ext cx="433309" cy="298115"/>
            <a:chOff x="510370" y="1618716"/>
            <a:chExt cx="433309" cy="29811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F05CCE50-633C-4BFE-BD6D-321BB04B4D5A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4EF71E0-F4B1-4DDC-B818-C1DF96407B8E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FBFC14F-2752-4CBD-BE98-861C9E1569F8}"/>
              </a:ext>
            </a:extLst>
          </p:cNvPr>
          <p:cNvGrpSpPr/>
          <p:nvPr/>
        </p:nvGrpSpPr>
        <p:grpSpPr>
          <a:xfrm>
            <a:off x="10327680" y="5579784"/>
            <a:ext cx="433309" cy="298115"/>
            <a:chOff x="510370" y="1618716"/>
            <a:chExt cx="433309" cy="29811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7B46E38C-B0AF-482D-887A-9DDA1809C94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596F40E-7BF7-499E-B1E5-74A62F018BA1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343295-FECB-437B-B233-2BA5CE227F7D}"/>
              </a:ext>
            </a:extLst>
          </p:cNvPr>
          <p:cNvGrpSpPr/>
          <p:nvPr/>
        </p:nvGrpSpPr>
        <p:grpSpPr>
          <a:xfrm>
            <a:off x="10327680" y="5937619"/>
            <a:ext cx="433309" cy="298115"/>
            <a:chOff x="510370" y="1618716"/>
            <a:chExt cx="433309" cy="29811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AAB843B0-AE2D-4B11-90FA-FD4ADD6A69B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3E7587A7-0D71-49C7-8C25-4E330FD34CE7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2379075" y="270080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10668103" y="2927410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7DB236C-B8C4-4F80-9403-5E8AC194ECB3}"/>
              </a:ext>
            </a:extLst>
          </p:cNvPr>
          <p:cNvSpPr/>
          <p:nvPr/>
        </p:nvSpPr>
        <p:spPr>
          <a:xfrm>
            <a:off x="2369608" y="3168990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167149-DD83-41F0-89B2-92CCA71B848D}"/>
              </a:ext>
            </a:extLst>
          </p:cNvPr>
          <p:cNvSpPr/>
          <p:nvPr/>
        </p:nvSpPr>
        <p:spPr>
          <a:xfrm>
            <a:off x="6391095" y="2988898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5B250C7-2393-4DB0-8AB8-143AAC04837A}"/>
              </a:ext>
            </a:extLst>
          </p:cNvPr>
          <p:cNvSpPr/>
          <p:nvPr/>
        </p:nvSpPr>
        <p:spPr>
          <a:xfrm>
            <a:off x="10636237" y="3236953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D4C5371-9724-4289-A1FB-C5D850BB1419}"/>
              </a:ext>
            </a:extLst>
          </p:cNvPr>
          <p:cNvSpPr/>
          <p:nvPr/>
        </p:nvSpPr>
        <p:spPr>
          <a:xfrm>
            <a:off x="10647624" y="3591695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002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EF5B3D-D7F3-47F6-8E51-789BB3F8511F}"/>
              </a:ext>
            </a:extLst>
          </p:cNvPr>
          <p:cNvGrpSpPr/>
          <p:nvPr/>
        </p:nvGrpSpPr>
        <p:grpSpPr>
          <a:xfrm>
            <a:off x="2520929" y="5796541"/>
            <a:ext cx="433309" cy="298115"/>
            <a:chOff x="510370" y="1618716"/>
            <a:chExt cx="433309" cy="29811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CFC18C-B441-4C93-9E02-BFD020CD1B8E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44A3616-9030-4DF2-905F-78E261FD34C9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03963C-040D-4B3E-AB23-45BA227F6121}"/>
              </a:ext>
            </a:extLst>
          </p:cNvPr>
          <p:cNvGrpSpPr/>
          <p:nvPr/>
        </p:nvGrpSpPr>
        <p:grpSpPr>
          <a:xfrm>
            <a:off x="2513175" y="5413951"/>
            <a:ext cx="433309" cy="298115"/>
            <a:chOff x="510370" y="1618716"/>
            <a:chExt cx="433309" cy="29811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1402481-720D-446F-B01E-436E86FEF98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E540097-75C0-4C89-88EA-7EFBBDA8D182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4A9FCA7-950C-4F2D-9A1A-0F8E4E5C34FA}"/>
              </a:ext>
            </a:extLst>
          </p:cNvPr>
          <p:cNvGrpSpPr/>
          <p:nvPr/>
        </p:nvGrpSpPr>
        <p:grpSpPr>
          <a:xfrm>
            <a:off x="6295945" y="5573986"/>
            <a:ext cx="433309" cy="298115"/>
            <a:chOff x="510370" y="1618716"/>
            <a:chExt cx="433309" cy="29811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7CCCE3E-7A84-4C72-81F0-AF96B112CB5F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D33CA1A-28AE-4293-AAF0-952AC9BC4234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970C3F-8577-4A60-A8B6-859D28D3AE5C}"/>
              </a:ext>
            </a:extLst>
          </p:cNvPr>
          <p:cNvGrpSpPr/>
          <p:nvPr/>
        </p:nvGrpSpPr>
        <p:grpSpPr>
          <a:xfrm>
            <a:off x="10316034" y="5244933"/>
            <a:ext cx="433309" cy="298115"/>
            <a:chOff x="510370" y="1618716"/>
            <a:chExt cx="433309" cy="29811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F05CCE50-633C-4BFE-BD6D-321BB04B4D5A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4EF71E0-F4B1-4DDC-B818-C1DF96407B8E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FBFC14F-2752-4CBD-BE98-861C9E1569F8}"/>
              </a:ext>
            </a:extLst>
          </p:cNvPr>
          <p:cNvGrpSpPr/>
          <p:nvPr/>
        </p:nvGrpSpPr>
        <p:grpSpPr>
          <a:xfrm>
            <a:off x="10327680" y="5579784"/>
            <a:ext cx="433309" cy="298115"/>
            <a:chOff x="510370" y="1618716"/>
            <a:chExt cx="433309" cy="29811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7B46E38C-B0AF-482D-887A-9DDA1809C94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596F40E-7BF7-499E-B1E5-74A62F018BA1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343295-FECB-437B-B233-2BA5CE227F7D}"/>
              </a:ext>
            </a:extLst>
          </p:cNvPr>
          <p:cNvGrpSpPr/>
          <p:nvPr/>
        </p:nvGrpSpPr>
        <p:grpSpPr>
          <a:xfrm>
            <a:off x="10327680" y="5937619"/>
            <a:ext cx="433309" cy="298115"/>
            <a:chOff x="510370" y="1618716"/>
            <a:chExt cx="433309" cy="29811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AAB843B0-AE2D-4B11-90FA-FD4ADD6A69B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3E7587A7-0D71-49C7-8C25-4E330FD34CE7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2379075" y="270080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10668103" y="2927410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7DB236C-B8C4-4F80-9403-5E8AC194ECB3}"/>
              </a:ext>
            </a:extLst>
          </p:cNvPr>
          <p:cNvSpPr/>
          <p:nvPr/>
        </p:nvSpPr>
        <p:spPr>
          <a:xfrm>
            <a:off x="2369608" y="3168990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167149-DD83-41F0-89B2-92CCA71B848D}"/>
              </a:ext>
            </a:extLst>
          </p:cNvPr>
          <p:cNvSpPr/>
          <p:nvPr/>
        </p:nvSpPr>
        <p:spPr>
          <a:xfrm>
            <a:off x="6391095" y="2988898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5B250C7-2393-4DB0-8AB8-143AAC04837A}"/>
              </a:ext>
            </a:extLst>
          </p:cNvPr>
          <p:cNvSpPr/>
          <p:nvPr/>
        </p:nvSpPr>
        <p:spPr>
          <a:xfrm>
            <a:off x="10636237" y="3236953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D4C5371-9724-4289-A1FB-C5D850BB1419}"/>
              </a:ext>
            </a:extLst>
          </p:cNvPr>
          <p:cNvSpPr/>
          <p:nvPr/>
        </p:nvSpPr>
        <p:spPr>
          <a:xfrm>
            <a:off x="10647624" y="3591695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0516A92D-4D95-4A5D-9D0F-396D3D6F7C6D}"/>
              </a:ext>
            </a:extLst>
          </p:cNvPr>
          <p:cNvSpPr/>
          <p:nvPr/>
        </p:nvSpPr>
        <p:spPr>
          <a:xfrm>
            <a:off x="3222310" y="3633869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Placement</a:t>
            </a:r>
            <a:b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104" name="Wave 103">
            <a:extLst>
              <a:ext uri="{FF2B5EF4-FFF2-40B4-BE49-F238E27FC236}">
                <a16:creationId xmlns:a16="http://schemas.microsoft.com/office/drawing/2014/main" id="{04E1EA0C-D543-4645-ABE9-9EB951E095EE}"/>
              </a:ext>
            </a:extLst>
          </p:cNvPr>
          <p:cNvSpPr/>
          <p:nvPr/>
        </p:nvSpPr>
        <p:spPr>
          <a:xfrm>
            <a:off x="3222310" y="4111473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Timestamp</a:t>
            </a:r>
          </a:p>
        </p:txBody>
      </p:sp>
      <p:sp>
        <p:nvSpPr>
          <p:cNvPr id="105" name="Wave 104">
            <a:extLst>
              <a:ext uri="{FF2B5EF4-FFF2-40B4-BE49-F238E27FC236}">
                <a16:creationId xmlns:a16="http://schemas.microsoft.com/office/drawing/2014/main" id="{6B2695D0-5B68-4C58-B6FC-662B934E27CD}"/>
              </a:ext>
            </a:extLst>
          </p:cNvPr>
          <p:cNvSpPr/>
          <p:nvPr/>
        </p:nvSpPr>
        <p:spPr>
          <a:xfrm>
            <a:off x="3250079" y="4630151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Constraints</a:t>
            </a:r>
          </a:p>
        </p:txBody>
      </p:sp>
      <p:sp>
        <p:nvSpPr>
          <p:cNvPr id="109" name="Wave 108">
            <a:extLst>
              <a:ext uri="{FF2B5EF4-FFF2-40B4-BE49-F238E27FC236}">
                <a16:creationId xmlns:a16="http://schemas.microsoft.com/office/drawing/2014/main" id="{D762A734-DD8E-44B0-8909-984FB3120A1D}"/>
              </a:ext>
            </a:extLst>
          </p:cNvPr>
          <p:cNvSpPr/>
          <p:nvPr/>
        </p:nvSpPr>
        <p:spPr>
          <a:xfrm>
            <a:off x="3245082" y="5134875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483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EF5B3D-D7F3-47F6-8E51-789BB3F8511F}"/>
              </a:ext>
            </a:extLst>
          </p:cNvPr>
          <p:cNvGrpSpPr/>
          <p:nvPr/>
        </p:nvGrpSpPr>
        <p:grpSpPr>
          <a:xfrm>
            <a:off x="2520929" y="5796541"/>
            <a:ext cx="433309" cy="298115"/>
            <a:chOff x="510370" y="1618716"/>
            <a:chExt cx="433309" cy="29811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CFC18C-B441-4C93-9E02-BFD020CD1B8E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44A3616-9030-4DF2-905F-78E261FD34C9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03963C-040D-4B3E-AB23-45BA227F6121}"/>
              </a:ext>
            </a:extLst>
          </p:cNvPr>
          <p:cNvGrpSpPr/>
          <p:nvPr/>
        </p:nvGrpSpPr>
        <p:grpSpPr>
          <a:xfrm>
            <a:off x="2513175" y="5413951"/>
            <a:ext cx="433309" cy="298115"/>
            <a:chOff x="510370" y="1618716"/>
            <a:chExt cx="433309" cy="29811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1402481-720D-446F-B01E-436E86FEF98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E540097-75C0-4C89-88EA-7EFBBDA8D182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4A9FCA7-950C-4F2D-9A1A-0F8E4E5C34FA}"/>
              </a:ext>
            </a:extLst>
          </p:cNvPr>
          <p:cNvGrpSpPr/>
          <p:nvPr/>
        </p:nvGrpSpPr>
        <p:grpSpPr>
          <a:xfrm>
            <a:off x="6295945" y="5573986"/>
            <a:ext cx="433309" cy="298115"/>
            <a:chOff x="510370" y="1618716"/>
            <a:chExt cx="433309" cy="29811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7CCCE3E-7A84-4C72-81F0-AF96B112CB5F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D33CA1A-28AE-4293-AAF0-952AC9BC4234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970C3F-8577-4A60-A8B6-859D28D3AE5C}"/>
              </a:ext>
            </a:extLst>
          </p:cNvPr>
          <p:cNvGrpSpPr/>
          <p:nvPr/>
        </p:nvGrpSpPr>
        <p:grpSpPr>
          <a:xfrm>
            <a:off x="10316034" y="5244933"/>
            <a:ext cx="433309" cy="298115"/>
            <a:chOff x="510370" y="1618716"/>
            <a:chExt cx="433309" cy="29811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F05CCE50-633C-4BFE-BD6D-321BB04B4D5A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4EF71E0-F4B1-4DDC-B818-C1DF96407B8E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FBFC14F-2752-4CBD-BE98-861C9E1569F8}"/>
              </a:ext>
            </a:extLst>
          </p:cNvPr>
          <p:cNvGrpSpPr/>
          <p:nvPr/>
        </p:nvGrpSpPr>
        <p:grpSpPr>
          <a:xfrm>
            <a:off x="10327680" y="5579784"/>
            <a:ext cx="433309" cy="298115"/>
            <a:chOff x="510370" y="1618716"/>
            <a:chExt cx="433309" cy="29811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7B46E38C-B0AF-482D-887A-9DDA1809C94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596F40E-7BF7-499E-B1E5-74A62F018BA1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343295-FECB-437B-B233-2BA5CE227F7D}"/>
              </a:ext>
            </a:extLst>
          </p:cNvPr>
          <p:cNvGrpSpPr/>
          <p:nvPr/>
        </p:nvGrpSpPr>
        <p:grpSpPr>
          <a:xfrm>
            <a:off x="10327680" y="5937619"/>
            <a:ext cx="433309" cy="298115"/>
            <a:chOff x="510370" y="1618716"/>
            <a:chExt cx="433309" cy="29811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AAB843B0-AE2D-4B11-90FA-FD4ADD6A69B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3E7587A7-0D71-49C7-8C25-4E330FD34CE7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83C3C5-57BC-4172-86EC-D07F17186174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C77888-1A7C-43B7-817B-5DD7963913A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6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EF5B3D-D7F3-47F6-8E51-789BB3F8511F}"/>
              </a:ext>
            </a:extLst>
          </p:cNvPr>
          <p:cNvGrpSpPr/>
          <p:nvPr/>
        </p:nvGrpSpPr>
        <p:grpSpPr>
          <a:xfrm>
            <a:off x="2520929" y="5796541"/>
            <a:ext cx="433309" cy="298115"/>
            <a:chOff x="510370" y="1618716"/>
            <a:chExt cx="433309" cy="29811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CFC18C-B441-4C93-9E02-BFD020CD1B8E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44A3616-9030-4DF2-905F-78E261FD34C9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03963C-040D-4B3E-AB23-45BA227F6121}"/>
              </a:ext>
            </a:extLst>
          </p:cNvPr>
          <p:cNvGrpSpPr/>
          <p:nvPr/>
        </p:nvGrpSpPr>
        <p:grpSpPr>
          <a:xfrm>
            <a:off x="2513175" y="5413951"/>
            <a:ext cx="433309" cy="298115"/>
            <a:chOff x="510370" y="1618716"/>
            <a:chExt cx="433309" cy="29811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1402481-720D-446F-B01E-436E86FEF98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E540097-75C0-4C89-88EA-7EFBBDA8D182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4A9FCA7-950C-4F2D-9A1A-0F8E4E5C34FA}"/>
              </a:ext>
            </a:extLst>
          </p:cNvPr>
          <p:cNvGrpSpPr/>
          <p:nvPr/>
        </p:nvGrpSpPr>
        <p:grpSpPr>
          <a:xfrm>
            <a:off x="6295945" y="5573986"/>
            <a:ext cx="433309" cy="298115"/>
            <a:chOff x="510370" y="1618716"/>
            <a:chExt cx="433309" cy="29811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7CCCE3E-7A84-4C72-81F0-AF96B112CB5F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D33CA1A-28AE-4293-AAF0-952AC9BC4234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970C3F-8577-4A60-A8B6-859D28D3AE5C}"/>
              </a:ext>
            </a:extLst>
          </p:cNvPr>
          <p:cNvGrpSpPr/>
          <p:nvPr/>
        </p:nvGrpSpPr>
        <p:grpSpPr>
          <a:xfrm>
            <a:off x="10316034" y="5244933"/>
            <a:ext cx="433309" cy="298115"/>
            <a:chOff x="510370" y="1618716"/>
            <a:chExt cx="433309" cy="29811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F05CCE50-633C-4BFE-BD6D-321BB04B4D5A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4EF71E0-F4B1-4DDC-B818-C1DF96407B8E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FBFC14F-2752-4CBD-BE98-861C9E1569F8}"/>
              </a:ext>
            </a:extLst>
          </p:cNvPr>
          <p:cNvGrpSpPr/>
          <p:nvPr/>
        </p:nvGrpSpPr>
        <p:grpSpPr>
          <a:xfrm>
            <a:off x="10327680" y="5579784"/>
            <a:ext cx="433309" cy="298115"/>
            <a:chOff x="510370" y="1618716"/>
            <a:chExt cx="433309" cy="29811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7B46E38C-B0AF-482D-887A-9DDA1809C94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596F40E-7BF7-499E-B1E5-74A62F018BA1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343295-FECB-437B-B233-2BA5CE227F7D}"/>
              </a:ext>
            </a:extLst>
          </p:cNvPr>
          <p:cNvGrpSpPr/>
          <p:nvPr/>
        </p:nvGrpSpPr>
        <p:grpSpPr>
          <a:xfrm>
            <a:off x="10327680" y="5937619"/>
            <a:ext cx="433309" cy="298115"/>
            <a:chOff x="510370" y="1618716"/>
            <a:chExt cx="433309" cy="29811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AAB843B0-AE2D-4B11-90FA-FD4ADD6A69B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3E7587A7-0D71-49C7-8C25-4E330FD34CE7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50500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38710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83C3C5-57BC-4172-86EC-D07F17186174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C77888-1A7C-43B7-817B-5DD7963913A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EF5B3D-D7F3-47F6-8E51-789BB3F8511F}"/>
              </a:ext>
            </a:extLst>
          </p:cNvPr>
          <p:cNvGrpSpPr/>
          <p:nvPr/>
        </p:nvGrpSpPr>
        <p:grpSpPr>
          <a:xfrm>
            <a:off x="2520929" y="5796541"/>
            <a:ext cx="433309" cy="298115"/>
            <a:chOff x="510370" y="1618716"/>
            <a:chExt cx="433309" cy="29811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CFC18C-B441-4C93-9E02-BFD020CD1B8E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44A3616-9030-4DF2-905F-78E261FD34C9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03963C-040D-4B3E-AB23-45BA227F6121}"/>
              </a:ext>
            </a:extLst>
          </p:cNvPr>
          <p:cNvGrpSpPr/>
          <p:nvPr/>
        </p:nvGrpSpPr>
        <p:grpSpPr>
          <a:xfrm>
            <a:off x="2513175" y="5413951"/>
            <a:ext cx="433309" cy="298115"/>
            <a:chOff x="510370" y="1618716"/>
            <a:chExt cx="433309" cy="29811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1402481-720D-446F-B01E-436E86FEF98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E540097-75C0-4C89-88EA-7EFBBDA8D182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4A9FCA7-950C-4F2D-9A1A-0F8E4E5C34FA}"/>
              </a:ext>
            </a:extLst>
          </p:cNvPr>
          <p:cNvGrpSpPr/>
          <p:nvPr/>
        </p:nvGrpSpPr>
        <p:grpSpPr>
          <a:xfrm>
            <a:off x="6295945" y="5573986"/>
            <a:ext cx="433309" cy="298115"/>
            <a:chOff x="510370" y="1618716"/>
            <a:chExt cx="433309" cy="29811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7CCCE3E-7A84-4C72-81F0-AF96B112CB5F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D33CA1A-28AE-4293-AAF0-952AC9BC4234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970C3F-8577-4A60-A8B6-859D28D3AE5C}"/>
              </a:ext>
            </a:extLst>
          </p:cNvPr>
          <p:cNvGrpSpPr/>
          <p:nvPr/>
        </p:nvGrpSpPr>
        <p:grpSpPr>
          <a:xfrm>
            <a:off x="10316034" y="5244933"/>
            <a:ext cx="433309" cy="298115"/>
            <a:chOff x="510370" y="1618716"/>
            <a:chExt cx="433309" cy="29811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F05CCE50-633C-4BFE-BD6D-321BB04B4D5A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4EF71E0-F4B1-4DDC-B818-C1DF96407B8E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FBFC14F-2752-4CBD-BE98-861C9E1569F8}"/>
              </a:ext>
            </a:extLst>
          </p:cNvPr>
          <p:cNvGrpSpPr/>
          <p:nvPr/>
        </p:nvGrpSpPr>
        <p:grpSpPr>
          <a:xfrm>
            <a:off x="10327680" y="5579784"/>
            <a:ext cx="433309" cy="298115"/>
            <a:chOff x="510370" y="1618716"/>
            <a:chExt cx="433309" cy="29811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7B46E38C-B0AF-482D-887A-9DDA1809C94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596F40E-7BF7-499E-B1E5-74A62F018BA1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343295-FECB-437B-B233-2BA5CE227F7D}"/>
              </a:ext>
            </a:extLst>
          </p:cNvPr>
          <p:cNvGrpSpPr/>
          <p:nvPr/>
        </p:nvGrpSpPr>
        <p:grpSpPr>
          <a:xfrm>
            <a:off x="10327680" y="5937619"/>
            <a:ext cx="433309" cy="298115"/>
            <a:chOff x="510370" y="1618716"/>
            <a:chExt cx="433309" cy="29811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AAB843B0-AE2D-4B11-90FA-FD4ADD6A69B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3E7587A7-0D71-49C7-8C25-4E330FD34CE7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50500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38710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Wave 125">
            <a:extLst>
              <a:ext uri="{FF2B5EF4-FFF2-40B4-BE49-F238E27FC236}">
                <a16:creationId xmlns:a16="http://schemas.microsoft.com/office/drawing/2014/main" id="{71192812-5156-4566-B3CA-377ACB658AFC}"/>
              </a:ext>
            </a:extLst>
          </p:cNvPr>
          <p:cNvSpPr/>
          <p:nvPr/>
        </p:nvSpPr>
        <p:spPr>
          <a:xfrm>
            <a:off x="3177215" y="2537019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Placement</a:t>
            </a:r>
            <a:b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127" name="Wave 126">
            <a:extLst>
              <a:ext uri="{FF2B5EF4-FFF2-40B4-BE49-F238E27FC236}">
                <a16:creationId xmlns:a16="http://schemas.microsoft.com/office/drawing/2014/main" id="{C5B6D9D5-65B8-47D8-A1F3-A4D9DAD38E9D}"/>
              </a:ext>
            </a:extLst>
          </p:cNvPr>
          <p:cNvSpPr/>
          <p:nvPr/>
        </p:nvSpPr>
        <p:spPr>
          <a:xfrm>
            <a:off x="3191670" y="2948154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Timestamp</a:t>
            </a:r>
          </a:p>
        </p:txBody>
      </p:sp>
      <p:sp>
        <p:nvSpPr>
          <p:cNvPr id="128" name="Wave 127">
            <a:extLst>
              <a:ext uri="{FF2B5EF4-FFF2-40B4-BE49-F238E27FC236}">
                <a16:creationId xmlns:a16="http://schemas.microsoft.com/office/drawing/2014/main" id="{E20EAC24-9D4E-456F-8AF8-1F9A67751896}"/>
              </a:ext>
            </a:extLst>
          </p:cNvPr>
          <p:cNvSpPr/>
          <p:nvPr/>
        </p:nvSpPr>
        <p:spPr>
          <a:xfrm>
            <a:off x="3219439" y="3466832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Constraints</a:t>
            </a:r>
          </a:p>
        </p:txBody>
      </p:sp>
      <p:sp>
        <p:nvSpPr>
          <p:cNvPr id="131" name="Wave 130">
            <a:extLst>
              <a:ext uri="{FF2B5EF4-FFF2-40B4-BE49-F238E27FC236}">
                <a16:creationId xmlns:a16="http://schemas.microsoft.com/office/drawing/2014/main" id="{AE9747BC-391F-4B6C-AB30-5C59F660D827}"/>
              </a:ext>
            </a:extLst>
          </p:cNvPr>
          <p:cNvSpPr/>
          <p:nvPr/>
        </p:nvSpPr>
        <p:spPr>
          <a:xfrm>
            <a:off x="3214442" y="3971556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02B6D63-090E-4E69-BC4D-AA33C16BFA0A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67E641-3CA2-45E1-8260-7DD2F88AD086}"/>
              </a:ext>
            </a:extLst>
          </p:cNvPr>
          <p:cNvCxnSpPr>
            <a:cxnSpLocks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0</TotalTime>
  <Words>779</Words>
  <Application>Microsoft Office PowerPoint</Application>
  <PresentationFormat>Widescreen</PresentationFormat>
  <Paragraphs>315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E+H Serif</vt:lpstr>
      <vt:lpstr>Georgia</vt:lpstr>
      <vt:lpstr>uni_basel_V04_de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Marc Hennemann</cp:lastModifiedBy>
  <cp:revision>351</cp:revision>
  <dcterms:created xsi:type="dcterms:W3CDTF">2019-11-04T14:58:36Z</dcterms:created>
  <dcterms:modified xsi:type="dcterms:W3CDTF">2022-01-16T15:49:15Z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88f0a4-524a-45f2-829d-417725fa4957_Enabled">
    <vt:lpwstr>True</vt:lpwstr>
  </property>
  <property fmtid="{D5CDD505-2E9C-101B-9397-08002B2CF9AE}" pid="3" name="MSIP_Label_2988f0a4-524a-45f2-829d-417725fa4957_SiteId">
    <vt:lpwstr>52daf2a9-3b73-4da4-ac6a-3f81adc92b7e</vt:lpwstr>
  </property>
  <property fmtid="{D5CDD505-2E9C-101B-9397-08002B2CF9AE}" pid="4" name="MSIP_Label_2988f0a4-524a-45f2-829d-417725fa4957_Owner">
    <vt:lpwstr>marc.hennemann@endress.com</vt:lpwstr>
  </property>
  <property fmtid="{D5CDD505-2E9C-101B-9397-08002B2CF9AE}" pid="5" name="MSIP_Label_2988f0a4-524a-45f2-829d-417725fa4957_SetDate">
    <vt:lpwstr>2020-10-12T14:17:39.1774848Z</vt:lpwstr>
  </property>
  <property fmtid="{D5CDD505-2E9C-101B-9397-08002B2CF9AE}" pid="6" name="MSIP_Label_2988f0a4-524a-45f2-829d-417725fa4957_Name">
    <vt:lpwstr>Not Protected</vt:lpwstr>
  </property>
  <property fmtid="{D5CDD505-2E9C-101B-9397-08002B2CF9AE}" pid="7" name="MSIP_Label_2988f0a4-524a-45f2-829d-417725fa4957_Application">
    <vt:lpwstr>Microsoft Azure Information Protection</vt:lpwstr>
  </property>
  <property fmtid="{D5CDD505-2E9C-101B-9397-08002B2CF9AE}" pid="8" name="MSIP_Label_2988f0a4-524a-45f2-829d-417725fa4957_ActionId">
    <vt:lpwstr>b1c6d471-569c-4852-8cd2-55c0214fae69</vt:lpwstr>
  </property>
  <property fmtid="{D5CDD505-2E9C-101B-9397-08002B2CF9AE}" pid="9" name="MSIP_Label_2988f0a4-524a-45f2-829d-417725fa4957_Extended_MSFT_Method">
    <vt:lpwstr>Automatic</vt:lpwstr>
  </property>
  <property fmtid="{D5CDD505-2E9C-101B-9397-08002B2CF9AE}" pid="10" name="Sensitivity">
    <vt:lpwstr>Not Protected</vt:lpwstr>
  </property>
</Properties>
</file>