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7" r:id="rId2"/>
    <p:sldId id="456" r:id="rId3"/>
    <p:sldId id="438" r:id="rId4"/>
    <p:sldId id="437" r:id="rId5"/>
    <p:sldId id="443" r:id="rId6"/>
    <p:sldId id="445" r:id="rId7"/>
    <p:sldId id="444" r:id="rId8"/>
    <p:sldId id="446" r:id="rId9"/>
    <p:sldId id="447" r:id="rId10"/>
    <p:sldId id="449" r:id="rId11"/>
    <p:sldId id="452" r:id="rId12"/>
    <p:sldId id="451" r:id="rId13"/>
    <p:sldId id="450" r:id="rId14"/>
    <p:sldId id="453" r:id="rId15"/>
    <p:sldId id="454" r:id="rId16"/>
    <p:sldId id="455" r:id="rId17"/>
    <p:sldId id="457" r:id="rId18"/>
    <p:sldId id="458" r:id="rId19"/>
    <p:sldId id="460" r:id="rId20"/>
    <p:sldId id="463" r:id="rId21"/>
    <p:sldId id="462" r:id="rId2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D20537"/>
    <a:srgbClr val="1EA5A5"/>
    <a:srgbClr val="FFFFFF"/>
    <a:srgbClr val="000000"/>
    <a:srgbClr val="006E6E"/>
    <a:srgbClr val="BEC3C8"/>
    <a:srgbClr val="EB829B"/>
    <a:srgbClr val="8C9196"/>
    <a:srgbClr val="2D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A85D2-3CF9-4F0A-A608-6A556E16D506}" v="191" dt="2022-01-10T15:33:45.03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24" autoAdjust="0"/>
  </p:normalViewPr>
  <p:slideViewPr>
    <p:cSldViewPr showGuides="1">
      <p:cViewPr varScale="1">
        <p:scale>
          <a:sx n="115" d="100"/>
          <a:sy n="115" d="100"/>
        </p:scale>
        <p:origin x="396" y="108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Hennemann" userId="407dd870-6b0d-4559-aad6-2b049639a798" providerId="ADAL" clId="{2225C9EC-60D2-499E-8A2A-5EFB37A687E3}"/>
    <pc:docChg chg="undo custSel addSld modSld">
      <pc:chgData name="Marc Hennemann" userId="407dd870-6b0d-4559-aad6-2b049639a798" providerId="ADAL" clId="{2225C9EC-60D2-499E-8A2A-5EFB37A687E3}" dt="2021-12-11T14:55:37.620" v="121" actId="14100"/>
      <pc:docMkLst>
        <pc:docMk/>
      </pc:docMkLst>
      <pc:sldChg chg="addSp delSp modSp add mod delAnim modAnim">
        <pc:chgData name="Marc Hennemann" userId="407dd870-6b0d-4559-aad6-2b049639a798" providerId="ADAL" clId="{2225C9EC-60D2-499E-8A2A-5EFB37A687E3}" dt="2021-12-11T14:55:37.620" v="121" actId="14100"/>
        <pc:sldMkLst>
          <pc:docMk/>
          <pc:sldMk cId="1063444763" sldId="434"/>
        </pc:sldMkLst>
        <pc:spChg chg="mod">
          <ac:chgData name="Marc Hennemann" userId="407dd870-6b0d-4559-aad6-2b049639a798" providerId="ADAL" clId="{2225C9EC-60D2-499E-8A2A-5EFB37A687E3}" dt="2021-12-11T14:53:24.675" v="117" actId="1076"/>
          <ac:spMkLst>
            <pc:docMk/>
            <pc:sldMk cId="1063444763" sldId="434"/>
            <ac:spMk id="10" creationId="{C6771C17-4587-4D1D-9AC3-93F4B3E9FF55}"/>
          </ac:spMkLst>
        </pc:spChg>
        <pc:spChg chg="del">
          <ac:chgData name="Marc Hennemann" userId="407dd870-6b0d-4559-aad6-2b049639a798" providerId="ADAL" clId="{2225C9EC-60D2-499E-8A2A-5EFB37A687E3}" dt="2021-12-11T14:51:14.633" v="82" actId="478"/>
          <ac:spMkLst>
            <pc:docMk/>
            <pc:sldMk cId="1063444763" sldId="434"/>
            <ac:spMk id="11" creationId="{CEC1F2FB-785A-4030-8452-39806B0E2852}"/>
          </ac:spMkLst>
        </pc:spChg>
        <pc:spChg chg="del">
          <ac:chgData name="Marc Hennemann" userId="407dd870-6b0d-4559-aad6-2b049639a798" providerId="ADAL" clId="{2225C9EC-60D2-499E-8A2A-5EFB37A687E3}" dt="2021-12-11T14:51:48.561" v="92" actId="478"/>
          <ac:spMkLst>
            <pc:docMk/>
            <pc:sldMk cId="1063444763" sldId="434"/>
            <ac:spMk id="12" creationId="{D8F3A8AC-C7C2-4D1D-9DEC-D82108349B6D}"/>
          </ac:spMkLst>
        </pc:spChg>
        <pc:spChg chg="mod">
          <ac:chgData name="Marc Hennemann" userId="407dd870-6b0d-4559-aad6-2b049639a798" providerId="ADAL" clId="{2225C9EC-60D2-499E-8A2A-5EFB37A687E3}" dt="2021-12-11T14:53:24.675" v="117" actId="1076"/>
          <ac:spMkLst>
            <pc:docMk/>
            <pc:sldMk cId="1063444763" sldId="434"/>
            <ac:spMk id="15" creationId="{7B490AE5-6953-498F-A09F-6997F044B0B8}"/>
          </ac:spMkLst>
        </pc:spChg>
        <pc:spChg chg="mod">
          <ac:chgData name="Marc Hennemann" userId="407dd870-6b0d-4559-aad6-2b049639a798" providerId="ADAL" clId="{2225C9EC-60D2-499E-8A2A-5EFB37A687E3}" dt="2021-12-11T14:53:16.226" v="116" actId="1076"/>
          <ac:spMkLst>
            <pc:docMk/>
            <pc:sldMk cId="1063444763" sldId="434"/>
            <ac:spMk id="16" creationId="{3561B46C-AECB-438B-9D73-40EA0DF59EAA}"/>
          </ac:spMkLst>
        </pc:spChg>
        <pc:spChg chg="mod">
          <ac:chgData name="Marc Hennemann" userId="407dd870-6b0d-4559-aad6-2b049639a798" providerId="ADAL" clId="{2225C9EC-60D2-499E-8A2A-5EFB37A687E3}" dt="2021-12-11T14:55:31.141" v="119" actId="1076"/>
          <ac:spMkLst>
            <pc:docMk/>
            <pc:sldMk cId="1063444763" sldId="434"/>
            <ac:spMk id="17" creationId="{D89A6BF5-3299-4A8D-B854-34EC1FCB7F85}"/>
          </ac:spMkLst>
        </pc:spChg>
        <pc:spChg chg="del">
          <ac:chgData name="Marc Hennemann" userId="407dd870-6b0d-4559-aad6-2b049639a798" providerId="ADAL" clId="{2225C9EC-60D2-499E-8A2A-5EFB37A687E3}" dt="2021-12-11T14:49:01.067" v="1" actId="478"/>
          <ac:spMkLst>
            <pc:docMk/>
            <pc:sldMk cId="1063444763" sldId="434"/>
            <ac:spMk id="24" creationId="{1753A575-2F8A-4760-B701-2502E1BBC14C}"/>
          </ac:spMkLst>
        </pc:spChg>
        <pc:spChg chg="del mod">
          <ac:chgData name="Marc Hennemann" userId="407dd870-6b0d-4559-aad6-2b049639a798" providerId="ADAL" clId="{2225C9EC-60D2-499E-8A2A-5EFB37A687E3}" dt="2021-12-11T14:50:07.042" v="52" actId="478"/>
          <ac:spMkLst>
            <pc:docMk/>
            <pc:sldMk cId="1063444763" sldId="434"/>
            <ac:spMk id="27" creationId="{B1F0C75E-787D-4E40-9847-6BB065DDCE5F}"/>
          </ac:spMkLst>
        </pc:spChg>
        <pc:spChg chg="del">
          <ac:chgData name="Marc Hennemann" userId="407dd870-6b0d-4559-aad6-2b049639a798" providerId="ADAL" clId="{2225C9EC-60D2-499E-8A2A-5EFB37A687E3}" dt="2021-12-11T14:50:05.285" v="51" actId="478"/>
          <ac:spMkLst>
            <pc:docMk/>
            <pc:sldMk cId="1063444763" sldId="434"/>
            <ac:spMk id="28" creationId="{ABFA90DC-3459-4159-9A00-98EDF03E7212}"/>
          </ac:spMkLst>
        </pc:spChg>
        <pc:spChg chg="del">
          <ac:chgData name="Marc Hennemann" userId="407dd870-6b0d-4559-aad6-2b049639a798" providerId="ADAL" clId="{2225C9EC-60D2-499E-8A2A-5EFB37A687E3}" dt="2021-12-11T14:50:08.779" v="53" actId="478"/>
          <ac:spMkLst>
            <pc:docMk/>
            <pc:sldMk cId="1063444763" sldId="434"/>
            <ac:spMk id="29" creationId="{2D019212-F96D-40B1-900A-06E9BAB942FF}"/>
          </ac:spMkLst>
        </pc:spChg>
        <pc:spChg chg="add mod">
          <ac:chgData name="Marc Hennemann" userId="407dd870-6b0d-4559-aad6-2b049639a798" providerId="ADAL" clId="{2225C9EC-60D2-499E-8A2A-5EFB37A687E3}" dt="2021-12-11T14:52:12.434" v="100" actId="1076"/>
          <ac:spMkLst>
            <pc:docMk/>
            <pc:sldMk cId="1063444763" sldId="434"/>
            <ac:spMk id="30" creationId="{696BDAAD-9826-4BA2-A451-0FEE990A16BC}"/>
          </ac:spMkLst>
        </pc:spChg>
        <pc:spChg chg="add mod ord">
          <ac:chgData name="Marc Hennemann" userId="407dd870-6b0d-4559-aad6-2b049639a798" providerId="ADAL" clId="{2225C9EC-60D2-499E-8A2A-5EFB37A687E3}" dt="2021-12-11T14:55:31.141" v="119" actId="1076"/>
          <ac:spMkLst>
            <pc:docMk/>
            <pc:sldMk cId="1063444763" sldId="434"/>
            <ac:spMk id="31" creationId="{C675F282-26EE-4C39-8A59-77C95B8662AD}"/>
          </ac:spMkLst>
        </pc:spChg>
        <pc:spChg chg="add mod ord">
          <ac:chgData name="Marc Hennemann" userId="407dd870-6b0d-4559-aad6-2b049639a798" providerId="ADAL" clId="{2225C9EC-60D2-499E-8A2A-5EFB37A687E3}" dt="2021-12-11T14:53:16.226" v="116" actId="1076"/>
          <ac:spMkLst>
            <pc:docMk/>
            <pc:sldMk cId="1063444763" sldId="434"/>
            <ac:spMk id="32" creationId="{3F136230-BE9F-4F0D-9FBE-FDE0E7519721}"/>
          </ac:spMkLst>
        </pc:spChg>
        <pc:spChg chg="mod topLvl">
          <ac:chgData name="Marc Hennemann" userId="407dd870-6b0d-4559-aad6-2b049639a798" providerId="ADAL" clId="{2225C9EC-60D2-499E-8A2A-5EFB37A687E3}" dt="2021-12-11T14:52:23.795" v="104" actId="1076"/>
          <ac:spMkLst>
            <pc:docMk/>
            <pc:sldMk cId="1063444763" sldId="434"/>
            <ac:spMk id="37" creationId="{6D2DC757-5A6B-469D-A706-0258A55BAF82}"/>
          </ac:spMkLst>
        </pc:spChg>
        <pc:grpChg chg="del">
          <ac:chgData name="Marc Hennemann" userId="407dd870-6b0d-4559-aad6-2b049639a798" providerId="ADAL" clId="{2225C9EC-60D2-499E-8A2A-5EFB37A687E3}" dt="2021-12-11T14:50:13.529" v="54" actId="478"/>
          <ac:grpSpMkLst>
            <pc:docMk/>
            <pc:sldMk cId="1063444763" sldId="434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2225C9EC-60D2-499E-8A2A-5EFB37A687E3}" dt="2021-12-11T14:50:01.595" v="50" actId="478"/>
          <ac:grpSpMkLst>
            <pc:docMk/>
            <pc:sldMk cId="1063444763" sldId="434"/>
            <ac:grpSpMk id="23" creationId="{D87AE8A2-40F3-4522-82CC-2ECEAFA51E34}"/>
          </ac:grpSpMkLst>
        </pc:grpChg>
        <pc:picChg chg="mod">
          <ac:chgData name="Marc Hennemann" userId="407dd870-6b0d-4559-aad6-2b049639a798" providerId="ADAL" clId="{2225C9EC-60D2-499E-8A2A-5EFB37A687E3}" dt="2021-12-11T14:52:39.458" v="109" actId="1076"/>
          <ac:picMkLst>
            <pc:docMk/>
            <pc:sldMk cId="1063444763" sldId="434"/>
            <ac:picMk id="9" creationId="{E69787FA-81D1-468A-9C88-46E6BE6F107A}"/>
          </ac:picMkLst>
        </pc:picChg>
        <pc:picChg chg="del topLvl">
          <ac:chgData name="Marc Hennemann" userId="407dd870-6b0d-4559-aad6-2b049639a798" providerId="ADAL" clId="{2225C9EC-60D2-499E-8A2A-5EFB37A687E3}" dt="2021-12-11T14:50:13.529" v="54" actId="478"/>
          <ac:picMkLst>
            <pc:docMk/>
            <pc:sldMk cId="1063444763" sldId="434"/>
            <ac:picMk id="36" creationId="{FD95B03B-894F-45DA-A239-A7F176990BFA}"/>
          </ac:picMkLst>
        </pc:picChg>
        <pc:cxnChg chg="mod">
          <ac:chgData name="Marc Hennemann" userId="407dd870-6b0d-4559-aad6-2b049639a798" providerId="ADAL" clId="{2225C9EC-60D2-499E-8A2A-5EFB37A687E3}" dt="2021-12-11T14:52:35.676" v="108" actId="14100"/>
          <ac:cxnSpMkLst>
            <pc:docMk/>
            <pc:sldMk cId="1063444763" sldId="434"/>
            <ac:cxnSpMk id="14" creationId="{A0CB7BE2-1E22-49AD-8215-18FF5B0F8B52}"/>
          </ac:cxnSpMkLst>
        </pc:cxnChg>
        <pc:cxnChg chg="mod">
          <ac:chgData name="Marc Hennemann" userId="407dd870-6b0d-4559-aad6-2b049639a798" providerId="ADAL" clId="{2225C9EC-60D2-499E-8A2A-5EFB37A687E3}" dt="2021-12-11T14:53:24.675" v="117" actId="1076"/>
          <ac:cxnSpMkLst>
            <pc:docMk/>
            <pc:sldMk cId="1063444763" sldId="434"/>
            <ac:cxnSpMk id="40" creationId="{CF5439BB-30DF-4BA3-B393-CF4811ABB183}"/>
          </ac:cxnSpMkLst>
        </pc:cxnChg>
        <pc:cxnChg chg="mod">
          <ac:chgData name="Marc Hennemann" userId="407dd870-6b0d-4559-aad6-2b049639a798" providerId="ADAL" clId="{2225C9EC-60D2-499E-8A2A-5EFB37A687E3}" dt="2021-12-11T14:55:37.620" v="121" actId="14100"/>
          <ac:cxnSpMkLst>
            <pc:docMk/>
            <pc:sldMk cId="1063444763" sldId="434"/>
            <ac:cxnSpMk id="42" creationId="{C6EEE604-C9BE-404B-9EFE-CB2F351123DB}"/>
          </ac:cxnSpMkLst>
        </pc:cxnChg>
        <pc:cxnChg chg="mod">
          <ac:chgData name="Marc Hennemann" userId="407dd870-6b0d-4559-aad6-2b049639a798" providerId="ADAL" clId="{2225C9EC-60D2-499E-8A2A-5EFB37A687E3}" dt="2021-12-11T14:53:16.226" v="116" actId="1076"/>
          <ac:cxnSpMkLst>
            <pc:docMk/>
            <pc:sldMk cId="1063444763" sldId="434"/>
            <ac:cxnSpMk id="43" creationId="{334809CE-E829-48EA-8559-7244F8A44165}"/>
          </ac:cxnSpMkLst>
        </pc:cxnChg>
      </pc:sldChg>
    </pc:docChg>
  </pc:docChgLst>
  <pc:docChgLst>
    <pc:chgData name="Marc Hennemann" userId="407dd870-6b0d-4559-aad6-2b049639a798" providerId="ADAL" clId="{65C912AD-E5D2-48C6-B203-6E06734971D7}"/>
    <pc:docChg chg="undo redo custSel addSld delSld modSld sldOrd">
      <pc:chgData name="Marc Hennemann" userId="407dd870-6b0d-4559-aad6-2b049639a798" providerId="ADAL" clId="{65C912AD-E5D2-48C6-B203-6E06734971D7}" dt="2021-08-06T10:04:30.545" v="30707" actId="20577"/>
      <pc:docMkLst>
        <pc:docMk/>
      </pc:docMkLst>
      <pc:sldChg chg="modSp mod modNotesTx">
        <pc:chgData name="Marc Hennemann" userId="407dd870-6b0d-4559-aad6-2b049639a798" providerId="ADAL" clId="{65C912AD-E5D2-48C6-B203-6E06734971D7}" dt="2021-08-06T10:03:42.895" v="30683" actId="20577"/>
        <pc:sldMkLst>
          <pc:docMk/>
          <pc:sldMk cId="964541059" sldId="256"/>
        </pc:sldMkLst>
        <pc:spChg chg="mod">
          <ac:chgData name="Marc Hennemann" userId="407dd870-6b0d-4559-aad6-2b049639a798" providerId="ADAL" clId="{65C912AD-E5D2-48C6-B203-6E06734971D7}" dt="2021-08-03T19:05:26.898" v="259" actId="20577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65C912AD-E5D2-48C6-B203-6E06734971D7}" dt="2021-08-02T16:04:52.816" v="11" actId="20577"/>
          <ac:spMkLst>
            <pc:docMk/>
            <pc:sldMk cId="964541059" sldId="256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65C912AD-E5D2-48C6-B203-6E06734971D7}" dt="2021-08-02T16:11:51.185" v="129" actId="47"/>
        <pc:sldMkLst>
          <pc:docMk/>
          <pc:sldMk cId="2382655654" sldId="259"/>
        </pc:sldMkLst>
      </pc:sldChg>
      <pc:sldChg chg="del">
        <pc:chgData name="Marc Hennemann" userId="407dd870-6b0d-4559-aad6-2b049639a798" providerId="ADAL" clId="{65C912AD-E5D2-48C6-B203-6E06734971D7}" dt="2021-08-02T16:11:53.473" v="133" actId="47"/>
        <pc:sldMkLst>
          <pc:docMk/>
          <pc:sldMk cId="2534443122" sldId="260"/>
        </pc:sldMkLst>
      </pc:sldChg>
      <pc:sldChg chg="del">
        <pc:chgData name="Marc Hennemann" userId="407dd870-6b0d-4559-aad6-2b049639a798" providerId="ADAL" clId="{65C912AD-E5D2-48C6-B203-6E06734971D7}" dt="2021-08-02T16:11:53.063" v="132" actId="47"/>
        <pc:sldMkLst>
          <pc:docMk/>
          <pc:sldMk cId="1011699558" sldId="261"/>
        </pc:sldMkLst>
      </pc:sldChg>
      <pc:sldChg chg="del">
        <pc:chgData name="Marc Hennemann" userId="407dd870-6b0d-4559-aad6-2b049639a798" providerId="ADAL" clId="{65C912AD-E5D2-48C6-B203-6E06734971D7}" dt="2021-08-02T16:11:52.332" v="131" actId="47"/>
        <pc:sldMkLst>
          <pc:docMk/>
          <pc:sldMk cId="919069918" sldId="263"/>
        </pc:sldMkLst>
      </pc:sldChg>
      <pc:sldChg chg="del">
        <pc:chgData name="Marc Hennemann" userId="407dd870-6b0d-4559-aad6-2b049639a798" providerId="ADAL" clId="{65C912AD-E5D2-48C6-B203-6E06734971D7}" dt="2021-08-02T16:12:02.949" v="142" actId="47"/>
        <pc:sldMkLst>
          <pc:docMk/>
          <pc:sldMk cId="3131515364" sldId="265"/>
        </pc:sldMkLst>
      </pc:sldChg>
      <pc:sldChg chg="del">
        <pc:chgData name="Marc Hennemann" userId="407dd870-6b0d-4559-aad6-2b049639a798" providerId="ADAL" clId="{65C912AD-E5D2-48C6-B203-6E06734971D7}" dt="2021-08-02T16:11:59.918" v="136" actId="47"/>
        <pc:sldMkLst>
          <pc:docMk/>
          <pc:sldMk cId="2312932906" sldId="266"/>
        </pc:sldMkLst>
      </pc:sldChg>
      <pc:sldChg chg="del">
        <pc:chgData name="Marc Hennemann" userId="407dd870-6b0d-4559-aad6-2b049639a798" providerId="ADAL" clId="{65C912AD-E5D2-48C6-B203-6E06734971D7}" dt="2021-08-02T16:12:01.289" v="139" actId="47"/>
        <pc:sldMkLst>
          <pc:docMk/>
          <pc:sldMk cId="3071751776" sldId="267"/>
        </pc:sldMkLst>
      </pc:sldChg>
      <pc:sldChg chg="del">
        <pc:chgData name="Marc Hennemann" userId="407dd870-6b0d-4559-aad6-2b049639a798" providerId="ADAL" clId="{65C912AD-E5D2-48C6-B203-6E06734971D7}" dt="2021-08-02T16:12:01.919" v="140" actId="47"/>
        <pc:sldMkLst>
          <pc:docMk/>
          <pc:sldMk cId="3614156301" sldId="268"/>
        </pc:sldMkLst>
      </pc:sldChg>
      <pc:sldChg chg="del">
        <pc:chgData name="Marc Hennemann" userId="407dd870-6b0d-4559-aad6-2b049639a798" providerId="ADAL" clId="{65C912AD-E5D2-48C6-B203-6E06734971D7}" dt="2021-08-02T16:12:03.527" v="143" actId="47"/>
        <pc:sldMkLst>
          <pc:docMk/>
          <pc:sldMk cId="3674268004" sldId="270"/>
        </pc:sldMkLst>
      </pc:sldChg>
      <pc:sldChg chg="del">
        <pc:chgData name="Marc Hennemann" userId="407dd870-6b0d-4559-aad6-2b049639a798" providerId="ADAL" clId="{65C912AD-E5D2-48C6-B203-6E06734971D7}" dt="2021-08-02T16:12:02.484" v="141" actId="47"/>
        <pc:sldMkLst>
          <pc:docMk/>
          <pc:sldMk cId="157418044" sldId="271"/>
        </pc:sldMkLst>
      </pc:sldChg>
      <pc:sldChg chg="del">
        <pc:chgData name="Marc Hennemann" userId="407dd870-6b0d-4559-aad6-2b049639a798" providerId="ADAL" clId="{65C912AD-E5D2-48C6-B203-6E06734971D7}" dt="2021-08-02T16:12:05.083" v="146" actId="47"/>
        <pc:sldMkLst>
          <pc:docMk/>
          <pc:sldMk cId="23002138" sldId="273"/>
        </pc:sldMkLst>
      </pc:sldChg>
      <pc:sldChg chg="del">
        <pc:chgData name="Marc Hennemann" userId="407dd870-6b0d-4559-aad6-2b049639a798" providerId="ADAL" clId="{65C912AD-E5D2-48C6-B203-6E06734971D7}" dt="2021-08-02T16:12:06.371" v="149" actId="47"/>
        <pc:sldMkLst>
          <pc:docMk/>
          <pc:sldMk cId="2745196049" sldId="274"/>
        </pc:sldMkLst>
      </pc:sldChg>
      <pc:sldChg chg="del">
        <pc:chgData name="Marc Hennemann" userId="407dd870-6b0d-4559-aad6-2b049639a798" providerId="ADAL" clId="{65C912AD-E5D2-48C6-B203-6E06734971D7}" dt="2021-08-02T16:12:06.023" v="148" actId="47"/>
        <pc:sldMkLst>
          <pc:docMk/>
          <pc:sldMk cId="3844119901" sldId="275"/>
        </pc:sldMkLst>
      </pc:sldChg>
      <pc:sldChg chg="del">
        <pc:chgData name="Marc Hennemann" userId="407dd870-6b0d-4559-aad6-2b049639a798" providerId="ADAL" clId="{65C912AD-E5D2-48C6-B203-6E06734971D7}" dt="2021-08-02T16:12:00.770" v="138" actId="47"/>
        <pc:sldMkLst>
          <pc:docMk/>
          <pc:sldMk cId="1301382488" sldId="279"/>
        </pc:sldMkLst>
      </pc:sldChg>
      <pc:sldChg chg="del">
        <pc:chgData name="Marc Hennemann" userId="407dd870-6b0d-4559-aad6-2b049639a798" providerId="ADAL" clId="{65C912AD-E5D2-48C6-B203-6E06734971D7}" dt="2021-08-02T16:12:04.057" v="144" actId="47"/>
        <pc:sldMkLst>
          <pc:docMk/>
          <pc:sldMk cId="996607479" sldId="280"/>
        </pc:sldMkLst>
      </pc:sldChg>
      <pc:sldChg chg="del">
        <pc:chgData name="Marc Hennemann" userId="407dd870-6b0d-4559-aad6-2b049639a798" providerId="ADAL" clId="{65C912AD-E5D2-48C6-B203-6E06734971D7}" dt="2021-08-02T16:12:04.713" v="145" actId="47"/>
        <pc:sldMkLst>
          <pc:docMk/>
          <pc:sldMk cId="1822607505" sldId="281"/>
        </pc:sldMkLst>
      </pc:sldChg>
      <pc:sldChg chg="modSp del mod">
        <pc:chgData name="Marc Hennemann" userId="407dd870-6b0d-4559-aad6-2b049639a798" providerId="ADAL" clId="{65C912AD-E5D2-48C6-B203-6E06734971D7}" dt="2021-08-03T18:55:01.829" v="188" actId="47"/>
        <pc:sldMkLst>
          <pc:docMk/>
          <pc:sldMk cId="4163238675" sldId="307"/>
        </pc:sldMkLst>
        <pc:spChg chg="mod">
          <ac:chgData name="Marc Hennemann" userId="407dd870-6b0d-4559-aad6-2b049639a798" providerId="ADAL" clId="{65C912AD-E5D2-48C6-B203-6E06734971D7}" dt="2021-08-02T16:11:00.550" v="118" actId="14100"/>
          <ac:spMkLst>
            <pc:docMk/>
            <pc:sldMk cId="4163238675" sldId="307"/>
            <ac:spMk id="3" creationId="{00000000-0000-0000-0000-000000000000}"/>
          </ac:spMkLst>
        </pc:spChg>
      </pc:sldChg>
      <pc:sldChg chg="modNotesTx">
        <pc:chgData name="Marc Hennemann" userId="407dd870-6b0d-4559-aad6-2b049639a798" providerId="ADAL" clId="{65C912AD-E5D2-48C6-B203-6E06734971D7}" dt="2021-08-06T10:04:29.030" v="30706" actId="20577"/>
        <pc:sldMkLst>
          <pc:docMk/>
          <pc:sldMk cId="2810947954" sldId="308"/>
        </pc:sldMkLst>
      </pc:sldChg>
      <pc:sldChg chg="addSp delSp modSp mod modNotesTx">
        <pc:chgData name="Marc Hennemann" userId="407dd870-6b0d-4559-aad6-2b049639a798" providerId="ADAL" clId="{65C912AD-E5D2-48C6-B203-6E06734971D7}" dt="2021-08-06T10:04:16.422" v="30700" actId="20577"/>
        <pc:sldMkLst>
          <pc:docMk/>
          <pc:sldMk cId="476463446" sldId="322"/>
        </pc:sldMkLst>
        <pc:spChg chg="del">
          <ac:chgData name="Marc Hennemann" userId="407dd870-6b0d-4559-aad6-2b049639a798" providerId="ADAL" clId="{65C912AD-E5D2-48C6-B203-6E06734971D7}" dt="2021-08-04T17:06:33.700" v="9162" actId="478"/>
          <ac:spMkLst>
            <pc:docMk/>
            <pc:sldMk cId="476463446" sldId="322"/>
            <ac:spMk id="3" creationId="{52D65405-2D00-442E-921F-0D45C0ED771E}"/>
          </ac:spMkLst>
        </pc:spChg>
        <pc:spChg chg="add del mod">
          <ac:chgData name="Marc Hennemann" userId="407dd870-6b0d-4559-aad6-2b049639a798" providerId="ADAL" clId="{65C912AD-E5D2-48C6-B203-6E06734971D7}" dt="2021-08-04T17:06:41.137" v="9164" actId="478"/>
          <ac:spMkLst>
            <pc:docMk/>
            <pc:sldMk cId="476463446" sldId="322"/>
            <ac:spMk id="7" creationId="{86E687D6-CED3-4311-B44C-61E5A1C92FFC}"/>
          </ac:spMkLst>
        </pc:spChg>
        <pc:spChg chg="add mod">
          <ac:chgData name="Marc Hennemann" userId="407dd870-6b0d-4559-aad6-2b049639a798" providerId="ADAL" clId="{65C912AD-E5D2-48C6-B203-6E06734971D7}" dt="2021-08-02T16:13:19.018" v="169"/>
          <ac:spMkLst>
            <pc:docMk/>
            <pc:sldMk cId="476463446" sldId="322"/>
            <ac:spMk id="8" creationId="{6191FB74-4405-4EE2-A630-F047FA9BF985}"/>
          </ac:spMkLst>
        </pc:spChg>
        <pc:spChg chg="del">
          <ac:chgData name="Marc Hennemann" userId="407dd870-6b0d-4559-aad6-2b049639a798" providerId="ADAL" clId="{65C912AD-E5D2-48C6-B203-6E06734971D7}" dt="2021-08-02T16:13:18.784" v="168" actId="478"/>
          <ac:spMkLst>
            <pc:docMk/>
            <pc:sldMk cId="476463446" sldId="322"/>
            <ac:spMk id="9" creationId="{0FDDB184-A252-422F-9CDF-6C6DE39EC3FB}"/>
          </ac:spMkLst>
        </pc:spChg>
        <pc:spChg chg="add del mod">
          <ac:chgData name="Marc Hennemann" userId="407dd870-6b0d-4559-aad6-2b049639a798" providerId="ADAL" clId="{65C912AD-E5D2-48C6-B203-6E06734971D7}" dt="2021-08-04T17:06:30.770" v="9161"/>
          <ac:spMkLst>
            <pc:docMk/>
            <pc:sldMk cId="476463446" sldId="322"/>
            <ac:spMk id="9" creationId="{21FE3AFA-318E-493A-9CCB-33DC62EDF617}"/>
          </ac:spMkLst>
        </pc:spChg>
        <pc:spChg chg="del">
          <ac:chgData name="Marc Hennemann" userId="407dd870-6b0d-4559-aad6-2b049639a798" providerId="ADAL" clId="{65C912AD-E5D2-48C6-B203-6E06734971D7}" dt="2021-08-04T17:06:38.145" v="9163" actId="478"/>
          <ac:spMkLst>
            <pc:docMk/>
            <pc:sldMk cId="476463446" sldId="322"/>
            <ac:spMk id="10" creationId="{C857E3C6-8396-4DD8-AF32-F3A78B3DC503}"/>
          </ac:spMkLst>
        </pc:spChg>
        <pc:spChg chg="add mod">
          <ac:chgData name="Marc Hennemann" userId="407dd870-6b0d-4559-aad6-2b049639a798" providerId="ADAL" clId="{65C912AD-E5D2-48C6-B203-6E06734971D7}" dt="2021-08-04T17:08:17.742" v="9307" actId="20577"/>
          <ac:spMkLst>
            <pc:docMk/>
            <pc:sldMk cId="476463446" sldId="322"/>
            <ac:spMk id="11" creationId="{BF7D2DA8-BD63-4112-B716-223325EC4014}"/>
          </ac:spMkLst>
        </pc:spChg>
      </pc:sldChg>
      <pc:sldChg chg="modNotesTx">
        <pc:chgData name="Marc Hennemann" userId="407dd870-6b0d-4559-aad6-2b049639a798" providerId="ADAL" clId="{65C912AD-E5D2-48C6-B203-6E06734971D7}" dt="2021-08-06T10:04:30.545" v="30707" actId="20577"/>
        <pc:sldMkLst>
          <pc:docMk/>
          <pc:sldMk cId="2511084380" sldId="327"/>
        </pc:sldMkLst>
      </pc:sldChg>
      <pc:sldChg chg="addSp delSp modSp mod">
        <pc:chgData name="Marc Hennemann" userId="407dd870-6b0d-4559-aad6-2b049639a798" providerId="ADAL" clId="{65C912AD-E5D2-48C6-B203-6E06734971D7}" dt="2021-08-05T14:18:37.259" v="29428" actId="20577"/>
        <pc:sldMkLst>
          <pc:docMk/>
          <pc:sldMk cId="178066607" sldId="328"/>
        </pc:sldMkLst>
        <pc:spChg chg="mod">
          <ac:chgData name="Marc Hennemann" userId="407dd870-6b0d-4559-aad6-2b049639a798" providerId="ADAL" clId="{65C912AD-E5D2-48C6-B203-6E06734971D7}" dt="2021-08-05T14:18:37.259" v="29428" actId="20577"/>
          <ac:spMkLst>
            <pc:docMk/>
            <pc:sldMk cId="178066607" sldId="328"/>
            <ac:spMk id="3" creationId="{00000000-0000-0000-0000-000000000000}"/>
          </ac:spMkLst>
        </pc:spChg>
        <pc:spChg chg="del">
          <ac:chgData name="Marc Hennemann" userId="407dd870-6b0d-4559-aad6-2b049639a798" providerId="ADAL" clId="{65C912AD-E5D2-48C6-B203-6E06734971D7}" dt="2021-08-02T16:14:04.153" v="186" actId="478"/>
          <ac:spMkLst>
            <pc:docMk/>
            <pc:sldMk cId="178066607" sldId="328"/>
            <ac:spMk id="7" creationId="{E9F68A5B-D5C0-4E9A-A3A4-8AD574F48650}"/>
          </ac:spMkLst>
        </pc:spChg>
        <pc:spChg chg="add mod">
          <ac:chgData name="Marc Hennemann" userId="407dd870-6b0d-4559-aad6-2b049639a798" providerId="ADAL" clId="{65C912AD-E5D2-48C6-B203-6E06734971D7}" dt="2021-08-02T16:14:04.412" v="187"/>
          <ac:spMkLst>
            <pc:docMk/>
            <pc:sldMk cId="178066607" sldId="328"/>
            <ac:spMk id="8" creationId="{8738D027-744E-4F5A-B55A-DD5B1189E575}"/>
          </ac:spMkLst>
        </pc:spChg>
      </pc:sldChg>
      <pc:sldChg chg="addSp delSp modSp mod">
        <pc:chgData name="Marc Hennemann" userId="407dd870-6b0d-4559-aad6-2b049639a798" providerId="ADAL" clId="{65C912AD-E5D2-48C6-B203-6E06734971D7}" dt="2021-08-02T16:14:01.117" v="185"/>
        <pc:sldMkLst>
          <pc:docMk/>
          <pc:sldMk cId="2155753924" sldId="329"/>
        </pc:sldMkLst>
        <pc:spChg chg="del">
          <ac:chgData name="Marc Hennemann" userId="407dd870-6b0d-4559-aad6-2b049639a798" providerId="ADAL" clId="{65C912AD-E5D2-48C6-B203-6E06734971D7}" dt="2021-08-02T16:14:00.289" v="184" actId="478"/>
          <ac:spMkLst>
            <pc:docMk/>
            <pc:sldMk cId="2155753924" sldId="329"/>
            <ac:spMk id="7" creationId="{0FE436E1-CD03-4AF5-8817-FC165D30DA97}"/>
          </ac:spMkLst>
        </pc:spChg>
        <pc:spChg chg="add del mod">
          <ac:chgData name="Marc Hennemann" userId="407dd870-6b0d-4559-aad6-2b049639a798" providerId="ADAL" clId="{65C912AD-E5D2-48C6-B203-6E06734971D7}" dt="2021-08-02T16:13:57.946" v="183"/>
          <ac:spMkLst>
            <pc:docMk/>
            <pc:sldMk cId="2155753924" sldId="329"/>
            <ac:spMk id="8" creationId="{C9D795D0-DD12-4951-91FC-F3A64DF87BF6}"/>
          </ac:spMkLst>
        </pc:spChg>
        <pc:spChg chg="add mod">
          <ac:chgData name="Marc Hennemann" userId="407dd870-6b0d-4559-aad6-2b049639a798" providerId="ADAL" clId="{65C912AD-E5D2-48C6-B203-6E06734971D7}" dt="2021-08-02T16:14:01.117" v="185"/>
          <ac:spMkLst>
            <pc:docMk/>
            <pc:sldMk cId="2155753924" sldId="329"/>
            <ac:spMk id="9" creationId="{56AD0F93-3BCC-4E1C-BB19-5B0182BA457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6.302" v="3880" actId="47"/>
        <pc:sldMkLst>
          <pc:docMk/>
          <pc:sldMk cId="3534370829" sldId="330"/>
        </pc:sldMkLst>
        <pc:spChg chg="add mod">
          <ac:chgData name="Marc Hennemann" userId="407dd870-6b0d-4559-aad6-2b049639a798" providerId="ADAL" clId="{65C912AD-E5D2-48C6-B203-6E06734971D7}" dt="2021-08-02T16:13:22.251" v="171"/>
          <ac:spMkLst>
            <pc:docMk/>
            <pc:sldMk cId="3534370829" sldId="330"/>
            <ac:spMk id="7" creationId="{AA54F632-BDA4-4E2E-8CF2-6ACD27BD1A35}"/>
          </ac:spMkLst>
        </pc:spChg>
        <pc:spChg chg="del">
          <ac:chgData name="Marc Hennemann" userId="407dd870-6b0d-4559-aad6-2b049639a798" providerId="ADAL" clId="{65C912AD-E5D2-48C6-B203-6E06734971D7}" dt="2021-08-02T16:13:22.011" v="170" actId="478"/>
          <ac:spMkLst>
            <pc:docMk/>
            <pc:sldMk cId="3534370829" sldId="330"/>
            <ac:spMk id="8" creationId="{D4D8EC0E-E14D-4F35-8715-D6A999913E0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5.504" v="3879" actId="47"/>
        <pc:sldMkLst>
          <pc:docMk/>
          <pc:sldMk cId="3835217101" sldId="331"/>
        </pc:sldMkLst>
        <pc:spChg chg="add mod">
          <ac:chgData name="Marc Hennemann" userId="407dd870-6b0d-4559-aad6-2b049639a798" providerId="ADAL" clId="{65C912AD-E5D2-48C6-B203-6E06734971D7}" dt="2021-08-02T16:13:25.356" v="173"/>
          <ac:spMkLst>
            <pc:docMk/>
            <pc:sldMk cId="3835217101" sldId="331"/>
            <ac:spMk id="7" creationId="{A3A77FB3-22A8-4082-93B9-DBDFB7B41DEE}"/>
          </ac:spMkLst>
        </pc:spChg>
        <pc:spChg chg="del">
          <ac:chgData name="Marc Hennemann" userId="407dd870-6b0d-4559-aad6-2b049639a798" providerId="ADAL" clId="{65C912AD-E5D2-48C6-B203-6E06734971D7}" dt="2021-08-02T16:13:25.160" v="172" actId="478"/>
          <ac:spMkLst>
            <pc:docMk/>
            <pc:sldMk cId="3835217101" sldId="331"/>
            <ac:spMk id="10" creationId="{ED8A6BFF-E3D8-4678-BE36-C83041F06894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14.839" v="3878" actId="47"/>
        <pc:sldMkLst>
          <pc:docMk/>
          <pc:sldMk cId="860886592" sldId="332"/>
        </pc:sldMkLst>
        <pc:spChg chg="del">
          <ac:chgData name="Marc Hennemann" userId="407dd870-6b0d-4559-aad6-2b049639a798" providerId="ADAL" clId="{65C912AD-E5D2-48C6-B203-6E06734971D7}" dt="2021-08-02T16:13:28.608" v="174" actId="478"/>
          <ac:spMkLst>
            <pc:docMk/>
            <pc:sldMk cId="860886592" sldId="332"/>
            <ac:spMk id="8" creationId="{B6E714B3-9A0B-457C-AAEB-C74BA356B1B4}"/>
          </ac:spMkLst>
        </pc:spChg>
        <pc:spChg chg="add mod">
          <ac:chgData name="Marc Hennemann" userId="407dd870-6b0d-4559-aad6-2b049639a798" providerId="ADAL" clId="{65C912AD-E5D2-48C6-B203-6E06734971D7}" dt="2021-08-02T16:13:28.934" v="175"/>
          <ac:spMkLst>
            <pc:docMk/>
            <pc:sldMk cId="860886592" sldId="332"/>
            <ac:spMk id="9" creationId="{356C45A2-2381-4729-B2C0-8F5454C5B853}"/>
          </ac:spMkLst>
        </pc:spChg>
      </pc:sldChg>
      <pc:sldChg chg="del">
        <pc:chgData name="Marc Hennemann" userId="407dd870-6b0d-4559-aad6-2b049639a798" providerId="ADAL" clId="{65C912AD-E5D2-48C6-B203-6E06734971D7}" dt="2021-08-02T16:13:46.067" v="180" actId="47"/>
        <pc:sldMkLst>
          <pc:docMk/>
          <pc:sldMk cId="262884947" sldId="333"/>
        </pc:sldMkLst>
      </pc:sldChg>
      <pc:sldChg chg="del">
        <pc:chgData name="Marc Hennemann" userId="407dd870-6b0d-4559-aad6-2b049639a798" providerId="ADAL" clId="{65C912AD-E5D2-48C6-B203-6E06734971D7}" dt="2021-08-02T16:13:46.902" v="181" actId="47"/>
        <pc:sldMkLst>
          <pc:docMk/>
          <pc:sldMk cId="1567550762" sldId="334"/>
        </pc:sldMkLst>
      </pc:sldChg>
      <pc:sldChg chg="addSp delSp modSp del mod">
        <pc:chgData name="Marc Hennemann" userId="407dd870-6b0d-4559-aad6-2b049639a798" providerId="ADAL" clId="{65C912AD-E5D2-48C6-B203-6E06734971D7}" dt="2021-08-04T18:51:07.787" v="10433" actId="47"/>
        <pc:sldMkLst>
          <pc:docMk/>
          <pc:sldMk cId="1318642981" sldId="335"/>
        </pc:sldMkLst>
        <pc:spChg chg="mod">
          <ac:chgData name="Marc Hennemann" userId="407dd870-6b0d-4559-aad6-2b049639a798" providerId="ADAL" clId="{65C912AD-E5D2-48C6-B203-6E06734971D7}" dt="2021-08-03T19:06:26.444" v="271" actId="20577"/>
          <ac:spMkLst>
            <pc:docMk/>
            <pc:sldMk cId="1318642981" sldId="335"/>
            <ac:spMk id="2" creationId="{13ADA543-86AD-4351-A304-C4752664600B}"/>
          </ac:spMkLst>
        </pc:spChg>
        <pc:spChg chg="del">
          <ac:chgData name="Marc Hennemann" userId="407dd870-6b0d-4559-aad6-2b049639a798" providerId="ADAL" clId="{65C912AD-E5D2-48C6-B203-6E06734971D7}" dt="2021-08-02T16:11:16.008" v="121" actId="478"/>
          <ac:spMkLst>
            <pc:docMk/>
            <pc:sldMk cId="1318642981" sldId="335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16.255" v="122"/>
          <ac:spMkLst>
            <pc:docMk/>
            <pc:sldMk cId="1318642981" sldId="335"/>
            <ac:spMk id="7" creationId="{F1B9E72E-8434-4BFE-92C6-A51759CAB9F3}"/>
          </ac:spMkLst>
        </pc:spChg>
        <pc:spChg chg="mod">
          <ac:chgData name="Marc Hennemann" userId="407dd870-6b0d-4559-aad6-2b049639a798" providerId="ADAL" clId="{65C912AD-E5D2-48C6-B203-6E06734971D7}" dt="2021-08-03T19:22:14.203" v="1014" actId="20577"/>
          <ac:spMkLst>
            <pc:docMk/>
            <pc:sldMk cId="1318642981" sldId="335"/>
            <ac:spMk id="8" creationId="{062235AF-2CDE-4A48-852B-8E29CB8FDD5B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6:11:46.875" v="6570" actId="47"/>
        <pc:sldMkLst>
          <pc:docMk/>
          <pc:sldMk cId="1337592934" sldId="338"/>
        </pc:sldMkLst>
        <pc:spChg chg="del">
          <ac:chgData name="Marc Hennemann" userId="407dd870-6b0d-4559-aad6-2b049639a798" providerId="ADAL" clId="{65C912AD-E5D2-48C6-B203-6E06734971D7}" dt="2021-08-02T16:11:57.734" v="134" actId="478"/>
          <ac:spMkLst>
            <pc:docMk/>
            <pc:sldMk cId="1337592934" sldId="338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1:57.937" v="135"/>
          <ac:spMkLst>
            <pc:docMk/>
            <pc:sldMk cId="1337592934" sldId="338"/>
            <ac:spMk id="7" creationId="{55310E72-747F-488C-B99C-EA566DACB3FA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6:11:48.168" v="6571" actId="47"/>
        <pc:sldMkLst>
          <pc:docMk/>
          <pc:sldMk cId="3425562026" sldId="339"/>
        </pc:sldMkLst>
        <pc:spChg chg="del">
          <ac:chgData name="Marc Hennemann" userId="407dd870-6b0d-4559-aad6-2b049639a798" providerId="ADAL" clId="{65C912AD-E5D2-48C6-B203-6E06734971D7}" dt="2021-08-02T16:12:10.135" v="150" actId="478"/>
          <ac:spMkLst>
            <pc:docMk/>
            <pc:sldMk cId="3425562026" sldId="339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2:10.337" v="151"/>
          <ac:spMkLst>
            <pc:docMk/>
            <pc:sldMk cId="3425562026" sldId="339"/>
            <ac:spMk id="7" creationId="{972F38AE-8884-440B-8E0C-C1FAEFBAD1C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07:21:51.007" v="2358" actId="47"/>
        <pc:sldMkLst>
          <pc:docMk/>
          <pc:sldMk cId="1470200414" sldId="340"/>
        </pc:sldMkLst>
        <pc:spChg chg="del">
          <ac:chgData name="Marc Hennemann" userId="407dd870-6b0d-4559-aad6-2b049639a798" providerId="ADAL" clId="{65C912AD-E5D2-48C6-B203-6E06734971D7}" dt="2021-08-02T16:13:10.817" v="164" actId="478"/>
          <ac:spMkLst>
            <pc:docMk/>
            <pc:sldMk cId="1470200414" sldId="340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11.370" v="165"/>
          <ac:spMkLst>
            <pc:docMk/>
            <pc:sldMk cId="1470200414" sldId="340"/>
            <ac:spMk id="7" creationId="{63F1FA67-ED05-4C0E-A9F8-B1784E2A167E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6:10:39.143" v="6569" actId="47"/>
        <pc:sldMkLst>
          <pc:docMk/>
          <pc:sldMk cId="748454219" sldId="341"/>
        </pc:sldMkLst>
        <pc:spChg chg="del">
          <ac:chgData name="Marc Hennemann" userId="407dd870-6b0d-4559-aad6-2b049639a798" providerId="ADAL" clId="{65C912AD-E5D2-48C6-B203-6E06734971D7}" dt="2021-08-02T16:13:15.066" v="166" actId="478"/>
          <ac:spMkLst>
            <pc:docMk/>
            <pc:sldMk cId="748454219" sldId="341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15.298" v="167"/>
          <ac:spMkLst>
            <pc:docMk/>
            <pc:sldMk cId="748454219" sldId="341"/>
            <ac:spMk id="7" creationId="{FA455AA7-7AF7-483B-AE41-ED455BEDE79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4:45:23.983" v="3881" actId="47"/>
        <pc:sldMkLst>
          <pc:docMk/>
          <pc:sldMk cId="2194505162" sldId="342"/>
        </pc:sldMkLst>
        <pc:spChg chg="del">
          <ac:chgData name="Marc Hennemann" userId="407dd870-6b0d-4559-aad6-2b049639a798" providerId="ADAL" clId="{65C912AD-E5D2-48C6-B203-6E06734971D7}" dt="2021-08-02T16:13:34.478" v="176" actId="478"/>
          <ac:spMkLst>
            <pc:docMk/>
            <pc:sldMk cId="2194505162" sldId="342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3:34.770" v="177"/>
          <ac:spMkLst>
            <pc:docMk/>
            <pc:sldMk cId="2194505162" sldId="342"/>
            <ac:spMk id="7" creationId="{7D88FB6F-1FE8-4654-B3DB-EA7493E9332B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7:10:21.124" v="9324" actId="47"/>
        <pc:sldMkLst>
          <pc:docMk/>
          <pc:sldMk cId="3095265602" sldId="345"/>
        </pc:sldMkLst>
        <pc:spChg chg="del">
          <ac:chgData name="Marc Hennemann" userId="407dd870-6b0d-4559-aad6-2b049639a798" providerId="ADAL" clId="{65C912AD-E5D2-48C6-B203-6E06734971D7}" dt="2021-08-02T16:12:13.361" v="152" actId="478"/>
          <ac:spMkLst>
            <pc:docMk/>
            <pc:sldMk cId="3095265602" sldId="345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13.515" v="153"/>
          <ac:spMkLst>
            <pc:docMk/>
            <pc:sldMk cId="3095265602" sldId="345"/>
            <ac:spMk id="8" creationId="{63582937-3016-4575-AB07-B1AEBFAE8876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4.005" v="9329" actId="47"/>
        <pc:sldMkLst>
          <pc:docMk/>
          <pc:sldMk cId="2522525465" sldId="346"/>
        </pc:sldMkLst>
        <pc:spChg chg="del">
          <ac:chgData name="Marc Hennemann" userId="407dd870-6b0d-4559-aad6-2b049639a798" providerId="ADAL" clId="{65C912AD-E5D2-48C6-B203-6E06734971D7}" dt="2021-08-02T16:12:23.570" v="156" actId="478"/>
          <ac:spMkLst>
            <pc:docMk/>
            <pc:sldMk cId="2522525465" sldId="346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24.053" v="157"/>
          <ac:spMkLst>
            <pc:docMk/>
            <pc:sldMk cId="2522525465" sldId="346"/>
            <ac:spMk id="8" creationId="{02AD0EEB-5155-4648-A5E7-B8A097C9A391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7.808" v="9330" actId="47"/>
        <pc:sldMkLst>
          <pc:docMk/>
          <pc:sldMk cId="2205530053" sldId="348"/>
        </pc:sldMkLst>
        <pc:spChg chg="del">
          <ac:chgData name="Marc Hennemann" userId="407dd870-6b0d-4559-aad6-2b049639a798" providerId="ADAL" clId="{65C912AD-E5D2-48C6-B203-6E06734971D7}" dt="2021-08-02T16:12:26.815" v="158" actId="478"/>
          <ac:spMkLst>
            <pc:docMk/>
            <pc:sldMk cId="2205530053" sldId="348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27.060" v="159"/>
          <ac:spMkLst>
            <pc:docMk/>
            <pc:sldMk cId="2205530053" sldId="348"/>
            <ac:spMk id="8" creationId="{274381EB-61E0-4FE2-A19A-31C6C401DBB3}"/>
          </ac:spMkLst>
        </pc:spChg>
      </pc:sldChg>
      <pc:sldChg chg="del">
        <pc:chgData name="Marc Hennemann" userId="407dd870-6b0d-4559-aad6-2b049639a798" providerId="ADAL" clId="{65C912AD-E5D2-48C6-B203-6E06734971D7}" dt="2021-08-02T16:11:51.652" v="130" actId="47"/>
        <pc:sldMkLst>
          <pc:docMk/>
          <pc:sldMk cId="3810062535" sldId="349"/>
        </pc:sldMkLst>
      </pc:sldChg>
      <pc:sldChg chg="del">
        <pc:chgData name="Marc Hennemann" userId="407dd870-6b0d-4559-aad6-2b049639a798" providerId="ADAL" clId="{65C912AD-E5D2-48C6-B203-6E06734971D7}" dt="2021-08-02T16:12:00.281" v="137" actId="47"/>
        <pc:sldMkLst>
          <pc:docMk/>
          <pc:sldMk cId="1536452809" sldId="350"/>
        </pc:sldMkLst>
      </pc:sldChg>
      <pc:sldChg chg="del">
        <pc:chgData name="Marc Hennemann" userId="407dd870-6b0d-4559-aad6-2b049639a798" providerId="ADAL" clId="{65C912AD-E5D2-48C6-B203-6E06734971D7}" dt="2021-08-02T16:12:05.540" v="147" actId="47"/>
        <pc:sldMkLst>
          <pc:docMk/>
          <pc:sldMk cId="1316717054" sldId="351"/>
        </pc:sldMkLst>
      </pc:sldChg>
      <pc:sldChg chg="addSp delSp modSp del mod delAnim">
        <pc:chgData name="Marc Hennemann" userId="407dd870-6b0d-4559-aad6-2b049639a798" providerId="ADAL" clId="{65C912AD-E5D2-48C6-B203-6E06734971D7}" dt="2021-08-04T14:28:54.913" v="3363" actId="47"/>
        <pc:sldMkLst>
          <pc:docMk/>
          <pc:sldMk cId="37744293" sldId="352"/>
        </pc:sldMkLst>
        <pc:spChg chg="mod">
          <ac:chgData name="Marc Hennemann" userId="407dd870-6b0d-4559-aad6-2b049639a798" providerId="ADAL" clId="{65C912AD-E5D2-48C6-B203-6E06734971D7}" dt="2021-08-04T09:31:49.987" v="3116" actId="20577"/>
          <ac:spMkLst>
            <pc:docMk/>
            <pc:sldMk cId="37744293" sldId="352"/>
            <ac:spMk id="66" creationId="{3C3A06AB-A00B-4A9D-9DF0-DA5770F71C53}"/>
          </ac:spMkLst>
        </pc:spChg>
        <pc:spChg chg="del">
          <ac:chgData name="Marc Hennemann" userId="407dd870-6b0d-4559-aad6-2b049639a798" providerId="ADAL" clId="{65C912AD-E5D2-48C6-B203-6E06734971D7}" dt="2021-08-02T16:12:53.946" v="162" actId="478"/>
          <ac:spMkLst>
            <pc:docMk/>
            <pc:sldMk cId="37744293" sldId="352"/>
            <ac:spMk id="67" creationId="{BA5BD693-1E69-40B1-BB87-3E7C921A3DF1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0" creationId="{65219EF1-D1C8-4FCA-B31F-27CCE8C41177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1" creationId="{C0AC1B71-C0FD-49B7-8A4A-58E28C87754A}"/>
          </ac:spMkLst>
        </pc:spChg>
        <pc:spChg chg="del">
          <ac:chgData name="Marc Hennemann" userId="407dd870-6b0d-4559-aad6-2b049639a798" providerId="ADAL" clId="{65C912AD-E5D2-48C6-B203-6E06734971D7}" dt="2021-08-04T09:31:59.010" v="3120" actId="478"/>
          <ac:spMkLst>
            <pc:docMk/>
            <pc:sldMk cId="37744293" sldId="352"/>
            <ac:spMk id="102" creationId="{C35D3268-BD59-4276-9D5C-27CDE32B3C2D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3" creationId="{EE815B03-217A-4715-A82F-AB9534CE98DA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04" creationId="{246A81C8-E5DC-4C37-B4C3-510B9268D3A0}"/>
          </ac:spMkLst>
        </pc:spChg>
        <pc:spChg chg="add mod">
          <ac:chgData name="Marc Hennemann" userId="407dd870-6b0d-4559-aad6-2b049639a798" providerId="ADAL" clId="{65C912AD-E5D2-48C6-B203-6E06734971D7}" dt="2021-08-02T16:12:54.349" v="163"/>
          <ac:spMkLst>
            <pc:docMk/>
            <pc:sldMk cId="37744293" sldId="352"/>
            <ac:spMk id="111" creationId="{1C74A92B-C20B-4568-86B5-21CE05FC5082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6" creationId="{03FCBB76-463B-48A4-8195-9528B5B4BDC7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7" creationId="{DB47E02E-0FC3-46D3-9464-A901E948511B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19" creationId="{132CF49E-FE8F-43F3-A899-71A9070D4B0B}"/>
          </ac:spMkLst>
        </pc:spChg>
        <pc:spChg chg="mod">
          <ac:chgData name="Marc Hennemann" userId="407dd870-6b0d-4559-aad6-2b049639a798" providerId="ADAL" clId="{65C912AD-E5D2-48C6-B203-6E06734971D7}" dt="2021-08-04T09:32:16.337" v="3126"/>
          <ac:spMkLst>
            <pc:docMk/>
            <pc:sldMk cId="37744293" sldId="352"/>
            <ac:spMk id="120" creationId="{07C56DC5-9138-48B1-B92F-9865F9C8E63F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3" creationId="{9B94CF42-2AC7-4382-8C69-3875C9F94F34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5" creationId="{425AEE4D-FDA7-4F44-BA44-E9B18D1C9041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6" creationId="{24A2F0DB-B199-46BF-A1F6-EB6B3E77794B}"/>
          </ac:spMkLst>
        </pc:spChg>
        <pc:spChg chg="mod">
          <ac:chgData name="Marc Hennemann" userId="407dd870-6b0d-4559-aad6-2b049639a798" providerId="ADAL" clId="{65C912AD-E5D2-48C6-B203-6E06734971D7}" dt="2021-08-04T09:32:28.521" v="3128"/>
          <ac:spMkLst>
            <pc:docMk/>
            <pc:sldMk cId="37744293" sldId="352"/>
            <ac:spMk id="127" creationId="{5003E2FD-9744-468C-B05E-1AE68EDCFAEE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28" creationId="{AEE010DD-3DE7-4BC0-8CBD-9542E2500AA1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29" creationId="{6C37F627-3361-4CCE-A3D8-DABEBAA96500}"/>
          </ac:spMkLst>
        </pc:spChg>
        <pc:spChg chg="add mod">
          <ac:chgData name="Marc Hennemann" userId="407dd870-6b0d-4559-aad6-2b049639a798" providerId="ADAL" clId="{65C912AD-E5D2-48C6-B203-6E06734971D7}" dt="2021-08-04T09:33:32.221" v="3131" actId="1076"/>
          <ac:spMkLst>
            <pc:docMk/>
            <pc:sldMk cId="37744293" sldId="352"/>
            <ac:spMk id="130" creationId="{E36DEE92-F7B5-4E53-AF9D-198BB5D6517E}"/>
          </ac:spMkLst>
        </pc:spChg>
        <pc:spChg chg="add mod">
          <ac:chgData name="Marc Hennemann" userId="407dd870-6b0d-4559-aad6-2b049639a798" providerId="ADAL" clId="{65C912AD-E5D2-48C6-B203-6E06734971D7}" dt="2021-08-04T09:33:53.955" v="3133" actId="1076"/>
          <ac:spMkLst>
            <pc:docMk/>
            <pc:sldMk cId="37744293" sldId="352"/>
            <ac:spMk id="131" creationId="{189FBB20-A6F4-45A5-94E4-FEFE1A8594F5}"/>
          </ac:spMkLst>
        </pc:spChg>
        <pc:spChg chg="add mod">
          <ac:chgData name="Marc Hennemann" userId="407dd870-6b0d-4559-aad6-2b049639a798" providerId="ADAL" clId="{65C912AD-E5D2-48C6-B203-6E06734971D7}" dt="2021-08-04T09:33:53.955" v="3133" actId="1076"/>
          <ac:spMkLst>
            <pc:docMk/>
            <pc:sldMk cId="37744293" sldId="352"/>
            <ac:spMk id="132" creationId="{E2C1880E-2FD8-4B8B-9B87-8B536760F8D0}"/>
          </ac:spMkLst>
        </pc:spChg>
        <pc:spChg chg="del">
          <ac:chgData name="Marc Hennemann" userId="407dd870-6b0d-4559-aad6-2b049639a798" providerId="ADAL" clId="{65C912AD-E5D2-48C6-B203-6E06734971D7}" dt="2021-08-04T09:32:00.962" v="3121" actId="478"/>
          <ac:spMkLst>
            <pc:docMk/>
            <pc:sldMk cId="37744293" sldId="352"/>
            <ac:spMk id="139" creationId="{AE8A0229-F20A-45EB-8B6E-46D5A109F5DB}"/>
          </ac:spMkLst>
        </pc:spChg>
        <pc:grpChg chg="del">
          <ac:chgData name="Marc Hennemann" userId="407dd870-6b0d-4559-aad6-2b049639a798" providerId="ADAL" clId="{65C912AD-E5D2-48C6-B203-6E06734971D7}" dt="2021-08-04T09:32:03.958" v="3123" actId="478"/>
          <ac:grpSpMkLst>
            <pc:docMk/>
            <pc:sldMk cId="37744293" sldId="352"/>
            <ac:grpSpMk id="85" creationId="{6A2B488F-F84C-4222-93AA-75ABB4690E4D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93" creationId="{80913ED5-816B-4B13-86A5-9FE066E151EB}"/>
          </ac:grpSpMkLst>
        </pc:grpChg>
        <pc:grpChg chg="add mod">
          <ac:chgData name="Marc Hennemann" userId="407dd870-6b0d-4559-aad6-2b049639a798" providerId="ADAL" clId="{65C912AD-E5D2-48C6-B203-6E06734971D7}" dt="2021-08-04T09:32:26.532" v="3127" actId="1076"/>
          <ac:grpSpMkLst>
            <pc:docMk/>
            <pc:sldMk cId="37744293" sldId="352"/>
            <ac:grpSpMk id="113" creationId="{BA6FE32B-351C-4CD0-B891-806CFF271968}"/>
          </ac:grpSpMkLst>
        </pc:grpChg>
        <pc:grpChg chg="mod">
          <ac:chgData name="Marc Hennemann" userId="407dd870-6b0d-4559-aad6-2b049639a798" providerId="ADAL" clId="{65C912AD-E5D2-48C6-B203-6E06734971D7}" dt="2021-08-04T09:32:16.337" v="3126"/>
          <ac:grpSpMkLst>
            <pc:docMk/>
            <pc:sldMk cId="37744293" sldId="352"/>
            <ac:grpSpMk id="114" creationId="{06D99E84-A7F4-4755-8DD8-2E77EA203328}"/>
          </ac:grpSpMkLst>
        </pc:grpChg>
        <pc:grpChg chg="add mod">
          <ac:chgData name="Marc Hennemann" userId="407dd870-6b0d-4559-aad6-2b049639a798" providerId="ADAL" clId="{65C912AD-E5D2-48C6-B203-6E06734971D7}" dt="2021-08-04T09:32:34.837" v="3129" actId="1076"/>
          <ac:grpSpMkLst>
            <pc:docMk/>
            <pc:sldMk cId="37744293" sldId="352"/>
            <ac:grpSpMk id="121" creationId="{B52F4D71-6A45-40F2-9D2A-3FAE156AF8DF}"/>
          </ac:grpSpMkLst>
        </pc:grpChg>
        <pc:grpChg chg="mod">
          <ac:chgData name="Marc Hennemann" userId="407dd870-6b0d-4559-aad6-2b049639a798" providerId="ADAL" clId="{65C912AD-E5D2-48C6-B203-6E06734971D7}" dt="2021-08-04T09:32:28.521" v="3128"/>
          <ac:grpSpMkLst>
            <pc:docMk/>
            <pc:sldMk cId="37744293" sldId="352"/>
            <ac:grpSpMk id="122" creationId="{F8233027-3909-46FF-8E42-D64B9DA39DDA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197" creationId="{D8B883BB-7962-4BF7-BD24-EF6047F4E029}"/>
          </ac:grpSpMkLst>
        </pc:grpChg>
        <pc:grpChg chg="del">
          <ac:chgData name="Marc Hennemann" userId="407dd870-6b0d-4559-aad6-2b049639a798" providerId="ADAL" clId="{65C912AD-E5D2-48C6-B203-6E06734971D7}" dt="2021-08-04T09:32:06.076" v="3124" actId="478"/>
          <ac:grpSpMkLst>
            <pc:docMk/>
            <pc:sldMk cId="37744293" sldId="352"/>
            <ac:grpSpMk id="203" creationId="{A82FFB57-FB83-4F59-BACA-190A6D205210}"/>
          </ac:grpSpMkLst>
        </pc:grpChg>
        <pc:grpChg chg="del">
          <ac:chgData name="Marc Hennemann" userId="407dd870-6b0d-4559-aad6-2b049639a798" providerId="ADAL" clId="{65C912AD-E5D2-48C6-B203-6E06734971D7}" dt="2021-08-04T09:32:09.065" v="3125" actId="478"/>
          <ac:grpSpMkLst>
            <pc:docMk/>
            <pc:sldMk cId="37744293" sldId="352"/>
            <ac:grpSpMk id="209" creationId="{CEECB4F4-84B9-4C44-A55F-0880EA60F8DC}"/>
          </ac:grpSpMkLst>
        </pc:grpChg>
        <pc:grpChg chg="del">
          <ac:chgData name="Marc Hennemann" userId="407dd870-6b0d-4559-aad6-2b049639a798" providerId="ADAL" clId="{65C912AD-E5D2-48C6-B203-6E06734971D7}" dt="2021-08-04T09:32:09.065" v="3125" actId="478"/>
          <ac:grpSpMkLst>
            <pc:docMk/>
            <pc:sldMk cId="37744293" sldId="352"/>
            <ac:grpSpMk id="215" creationId="{577F3F32-22BE-4B31-8955-5A85AC3F4614}"/>
          </ac:grpSpMkLst>
        </pc:grpChg>
        <pc:grpChg chg="del">
          <ac:chgData name="Marc Hennemann" userId="407dd870-6b0d-4559-aad6-2b049639a798" providerId="ADAL" clId="{65C912AD-E5D2-48C6-B203-6E06734971D7}" dt="2021-08-04T09:31:58.254" v="3119" actId="478"/>
          <ac:grpSpMkLst>
            <pc:docMk/>
            <pc:sldMk cId="37744293" sldId="352"/>
            <ac:grpSpMk id="230" creationId="{7DBE9B01-C726-465B-9DB8-387743DDD9A6}"/>
          </ac:grpSpMkLst>
        </pc:grpChg>
        <pc:grpChg chg="del">
          <ac:chgData name="Marc Hennemann" userId="407dd870-6b0d-4559-aad6-2b049639a798" providerId="ADAL" clId="{65C912AD-E5D2-48C6-B203-6E06734971D7}" dt="2021-08-04T09:31:57.664" v="3118" actId="478"/>
          <ac:grpSpMkLst>
            <pc:docMk/>
            <pc:sldMk cId="37744293" sldId="352"/>
            <ac:grpSpMk id="236" creationId="{76B359D3-FA60-4A73-8E13-47830DE54093}"/>
          </ac:grpSpMkLst>
        </pc:grpChg>
        <pc:grpChg chg="del">
          <ac:chgData name="Marc Hennemann" userId="407dd870-6b0d-4559-aad6-2b049639a798" providerId="ADAL" clId="{65C912AD-E5D2-48C6-B203-6E06734971D7}" dt="2021-08-04T09:32:00.962" v="3121" actId="478"/>
          <ac:grpSpMkLst>
            <pc:docMk/>
            <pc:sldMk cId="37744293" sldId="352"/>
            <ac:grpSpMk id="242" creationId="{06AA9C5B-F79A-46F2-B00D-63982351CD69}"/>
          </ac:grpSpMkLst>
        </pc:grpChg>
        <pc:grpChg chg="del">
          <ac:chgData name="Marc Hennemann" userId="407dd870-6b0d-4559-aad6-2b049639a798" providerId="ADAL" clId="{65C912AD-E5D2-48C6-B203-6E06734971D7}" dt="2021-08-04T09:31:56.968" v="3117" actId="478"/>
          <ac:grpSpMkLst>
            <pc:docMk/>
            <pc:sldMk cId="37744293" sldId="352"/>
            <ac:grpSpMk id="248" creationId="{8C9A0A1C-BCAA-456B-8A23-21C9B9073076}"/>
          </ac:grpSpMkLst>
        </pc:grpChg>
        <pc:cxnChg chg="del mod">
          <ac:chgData name="Marc Hennemann" userId="407dd870-6b0d-4559-aad6-2b049639a798" providerId="ADAL" clId="{65C912AD-E5D2-48C6-B203-6E06734971D7}" dt="2021-08-04T09:32:03.127" v="3122" actId="478"/>
          <ac:cxnSpMkLst>
            <pc:docMk/>
            <pc:sldMk cId="37744293" sldId="352"/>
            <ac:cxnSpMk id="228" creationId="{4221DA9A-4EBA-46AF-A1E3-775084ACA53B}"/>
          </ac:cxnSpMkLst>
        </pc:cxnChg>
      </pc:sldChg>
      <pc:sldChg chg="del">
        <pc:chgData name="Marc Hennemann" userId="407dd870-6b0d-4559-aad6-2b049639a798" providerId="ADAL" clId="{65C912AD-E5D2-48C6-B203-6E06734971D7}" dt="2021-08-04T14:44:24.096" v="3876" actId="47"/>
        <pc:sldMkLst>
          <pc:docMk/>
          <pc:sldMk cId="11227538" sldId="353"/>
        </pc:sldMkLst>
      </pc:sldChg>
      <pc:sldChg chg="addSp delSp modSp del mod">
        <pc:chgData name="Marc Hennemann" userId="407dd870-6b0d-4559-aad6-2b049639a798" providerId="ADAL" clId="{65C912AD-E5D2-48C6-B203-6E06734971D7}" dt="2021-08-04T14:29:00.525" v="3364" actId="47"/>
        <pc:sldMkLst>
          <pc:docMk/>
          <pc:sldMk cId="1212504542" sldId="355"/>
        </pc:sldMkLst>
        <pc:spChg chg="del">
          <ac:chgData name="Marc Hennemann" userId="407dd870-6b0d-4559-aad6-2b049639a798" providerId="ADAL" clId="{65C912AD-E5D2-48C6-B203-6E06734971D7}" dt="2021-08-02T16:12:30.284" v="160" actId="478"/>
          <ac:spMkLst>
            <pc:docMk/>
            <pc:sldMk cId="1212504542" sldId="355"/>
            <ac:spMk id="67" creationId="{BA5BD693-1E69-40B1-BB87-3E7C921A3DF1}"/>
          </ac:spMkLst>
        </pc:spChg>
        <pc:spChg chg="add mod">
          <ac:chgData name="Marc Hennemann" userId="407dd870-6b0d-4559-aad6-2b049639a798" providerId="ADAL" clId="{65C912AD-E5D2-48C6-B203-6E06734971D7}" dt="2021-08-02T16:12:30.620" v="161"/>
          <ac:spMkLst>
            <pc:docMk/>
            <pc:sldMk cId="1212504542" sldId="355"/>
            <ac:spMk id="93" creationId="{4DE8F615-A04D-4A9A-AFD6-F86673DD400B}"/>
          </ac:spMkLst>
        </pc:spChg>
      </pc:sldChg>
      <pc:sldChg chg="del">
        <pc:chgData name="Marc Hennemann" userId="407dd870-6b0d-4559-aad6-2b049639a798" providerId="ADAL" clId="{65C912AD-E5D2-48C6-B203-6E06734971D7}" dt="2021-08-04T14:44:25.368" v="3877" actId="47"/>
        <pc:sldMkLst>
          <pc:docMk/>
          <pc:sldMk cId="8854121" sldId="356"/>
        </pc:sldMkLst>
      </pc:sldChg>
      <pc:sldChg chg="addSp delSp modSp add del mod">
        <pc:chgData name="Marc Hennemann" userId="407dd870-6b0d-4559-aad6-2b049639a798" providerId="ADAL" clId="{65C912AD-E5D2-48C6-B203-6E06734971D7}" dt="2021-08-04T15:32:00.775" v="4915" actId="47"/>
        <pc:sldMkLst>
          <pc:docMk/>
          <pc:sldMk cId="1167974903" sldId="357"/>
        </pc:sldMkLst>
        <pc:spChg chg="del">
          <ac:chgData name="Marc Hennemann" userId="407dd870-6b0d-4559-aad6-2b049639a798" providerId="ADAL" clId="{65C912AD-E5D2-48C6-B203-6E06734971D7}" dt="2021-08-02T16:11:12.878" v="119" actId="478"/>
          <ac:spMkLst>
            <pc:docMk/>
            <pc:sldMk cId="1167974903" sldId="357"/>
            <ac:spMk id="3" creationId="{00000000-0000-0000-0000-000000000000}"/>
          </ac:spMkLst>
        </pc:spChg>
        <pc:spChg chg="add mod">
          <ac:chgData name="Marc Hennemann" userId="407dd870-6b0d-4559-aad6-2b049639a798" providerId="ADAL" clId="{65C912AD-E5D2-48C6-B203-6E06734971D7}" dt="2021-08-02T16:11:13.132" v="120"/>
          <ac:spMkLst>
            <pc:docMk/>
            <pc:sldMk cId="1167974903" sldId="357"/>
            <ac:spMk id="7" creationId="{BCB13F4D-486B-431A-9E6E-8607F027C52C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09:32.477" v="9308" actId="2696"/>
        <pc:sldMkLst>
          <pc:docMk/>
          <pc:sldMk cId="951036049" sldId="358"/>
        </pc:sldMkLst>
        <pc:spChg chg="del">
          <ac:chgData name="Marc Hennemann" userId="407dd870-6b0d-4559-aad6-2b049639a798" providerId="ADAL" clId="{65C912AD-E5D2-48C6-B203-6E06734971D7}" dt="2021-08-02T16:11:20.195" v="123" actId="478"/>
          <ac:spMkLst>
            <pc:docMk/>
            <pc:sldMk cId="951036049" sldId="358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20.570" v="124"/>
          <ac:spMkLst>
            <pc:docMk/>
            <pc:sldMk cId="951036049" sldId="358"/>
            <ac:spMk id="9" creationId="{1BF5E484-6C9F-4478-BDE3-C599EFFE9A32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47.176" v="30685" actId="20577"/>
        <pc:sldMkLst>
          <pc:docMk/>
          <pc:sldMk cId="2520492842" sldId="358"/>
        </pc:sldMkLst>
        <pc:spChg chg="mod">
          <ac:chgData name="Marc Hennemann" userId="407dd870-6b0d-4559-aad6-2b049639a798" providerId="ADAL" clId="{65C912AD-E5D2-48C6-B203-6E06734971D7}" dt="2021-08-05T14:31:30.605" v="29430" actId="20577"/>
          <ac:spMkLst>
            <pc:docMk/>
            <pc:sldMk cId="2520492842" sldId="358"/>
            <ac:spMk id="8" creationId="{34F5EBE1-72DA-415D-9E3E-CB132BB5722F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13.756" v="9322" actId="47"/>
        <pc:sldMkLst>
          <pc:docMk/>
          <pc:sldMk cId="2930898919" sldId="359"/>
        </pc:sldMkLst>
        <pc:spChg chg="del">
          <ac:chgData name="Marc Hennemann" userId="407dd870-6b0d-4559-aad6-2b049639a798" providerId="ADAL" clId="{65C912AD-E5D2-48C6-B203-6E06734971D7}" dt="2021-08-02T16:11:40.130" v="125" actId="478"/>
          <ac:spMkLst>
            <pc:docMk/>
            <pc:sldMk cId="2930898919" sldId="359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40.416" v="126"/>
          <ac:spMkLst>
            <pc:docMk/>
            <pc:sldMk cId="2930898919" sldId="359"/>
            <ac:spMk id="8" creationId="{E3D230CB-3466-4803-A244-8F3BB3C277B9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17.272" v="9323" actId="47"/>
        <pc:sldMkLst>
          <pc:docMk/>
          <pc:sldMk cId="3548745616" sldId="360"/>
        </pc:sldMkLst>
        <pc:spChg chg="del">
          <ac:chgData name="Marc Hennemann" userId="407dd870-6b0d-4559-aad6-2b049639a798" providerId="ADAL" clId="{65C912AD-E5D2-48C6-B203-6E06734971D7}" dt="2021-08-02T16:11:48.253" v="127" actId="478"/>
          <ac:spMkLst>
            <pc:docMk/>
            <pc:sldMk cId="3548745616" sldId="360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1:48.525" v="128"/>
          <ac:spMkLst>
            <pc:docMk/>
            <pc:sldMk cId="3548745616" sldId="360"/>
            <ac:spMk id="8" creationId="{713DAF03-D165-42F1-986A-4449558CBCE7}"/>
          </ac:spMkLst>
        </pc:spChg>
      </pc:sldChg>
      <pc:sldChg chg="addSp delSp modSp del mod">
        <pc:chgData name="Marc Hennemann" userId="407dd870-6b0d-4559-aad6-2b049639a798" providerId="ADAL" clId="{65C912AD-E5D2-48C6-B203-6E06734971D7}" dt="2021-08-04T17:10:51.943" v="9328" actId="47"/>
        <pc:sldMkLst>
          <pc:docMk/>
          <pc:sldMk cId="3527308922" sldId="361"/>
        </pc:sldMkLst>
        <pc:spChg chg="del">
          <ac:chgData name="Marc Hennemann" userId="407dd870-6b0d-4559-aad6-2b049639a798" providerId="ADAL" clId="{65C912AD-E5D2-48C6-B203-6E06734971D7}" dt="2021-08-02T16:12:17.021" v="154" actId="478"/>
          <ac:spMkLst>
            <pc:docMk/>
            <pc:sldMk cId="3527308922" sldId="361"/>
            <ac:spMk id="6" creationId="{2AE5C612-F75A-4A68-A2F4-F06CBA924F69}"/>
          </ac:spMkLst>
        </pc:spChg>
        <pc:spChg chg="add mod">
          <ac:chgData name="Marc Hennemann" userId="407dd870-6b0d-4559-aad6-2b049639a798" providerId="ADAL" clId="{65C912AD-E5D2-48C6-B203-6E06734971D7}" dt="2021-08-02T16:12:17.217" v="155"/>
          <ac:spMkLst>
            <pc:docMk/>
            <pc:sldMk cId="3527308922" sldId="361"/>
            <ac:spMk id="9" creationId="{9FFE6290-38B9-4715-80AD-FCCF60945795}"/>
          </ac:spMkLst>
        </pc:spChg>
      </pc:sldChg>
      <pc:sldChg chg="addSp delSp modSp mod modNotesTx">
        <pc:chgData name="Marc Hennemann" userId="407dd870-6b0d-4559-aad6-2b049639a798" providerId="ADAL" clId="{65C912AD-E5D2-48C6-B203-6E06734971D7}" dt="2021-08-06T10:04:24.517" v="30704" actId="20577"/>
        <pc:sldMkLst>
          <pc:docMk/>
          <pc:sldMk cId="54176333" sldId="362"/>
        </pc:sldMkLst>
        <pc:spChg chg="del">
          <ac:chgData name="Marc Hennemann" userId="407dd870-6b0d-4559-aad6-2b049639a798" providerId="ADAL" clId="{65C912AD-E5D2-48C6-B203-6E06734971D7}" dt="2021-08-02T16:13:38.889" v="178" actId="478"/>
          <ac:spMkLst>
            <pc:docMk/>
            <pc:sldMk cId="54176333" sldId="362"/>
            <ac:spMk id="6" creationId="{2AE5C612-F75A-4A68-A2F4-F06CBA924F69}"/>
          </ac:spMkLst>
        </pc:spChg>
        <pc:spChg chg="mod">
          <ac:chgData name="Marc Hennemann" userId="407dd870-6b0d-4559-aad6-2b049639a798" providerId="ADAL" clId="{65C912AD-E5D2-48C6-B203-6E06734971D7}" dt="2021-08-04T18:46:08.094" v="10230" actId="5793"/>
          <ac:spMkLst>
            <pc:docMk/>
            <pc:sldMk cId="54176333" sldId="362"/>
            <ac:spMk id="7" creationId="{F6A8BC78-D708-4989-BA64-2FB7816B0E7E}"/>
          </ac:spMkLst>
        </pc:spChg>
        <pc:spChg chg="add mod">
          <ac:chgData name="Marc Hennemann" userId="407dd870-6b0d-4559-aad6-2b049639a798" providerId="ADAL" clId="{65C912AD-E5D2-48C6-B203-6E06734971D7}" dt="2021-08-02T16:13:39.126" v="179"/>
          <ac:spMkLst>
            <pc:docMk/>
            <pc:sldMk cId="54176333" sldId="362"/>
            <ac:spMk id="8" creationId="{DDD8B284-0825-496C-BF04-D54BA93641BB}"/>
          </ac:spMkLst>
        </pc:spChg>
      </pc:sldChg>
      <pc:sldChg chg="addSp delSp modSp add del mod ord delAnim">
        <pc:chgData name="Marc Hennemann" userId="407dd870-6b0d-4559-aad6-2b049639a798" providerId="ADAL" clId="{65C912AD-E5D2-48C6-B203-6E06734971D7}" dt="2021-08-04T14:45:32.404" v="3882" actId="47"/>
        <pc:sldMkLst>
          <pc:docMk/>
          <pc:sldMk cId="837298320" sldId="363"/>
        </pc:sldMkLst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2" creationId="{EA58DFF7-B95E-4021-BFC7-0001F9CBE062}"/>
          </ac:spMkLst>
        </pc:spChg>
        <pc:spChg chg="del">
          <ac:chgData name="Marc Hennemann" userId="407dd870-6b0d-4559-aad6-2b049639a798" providerId="ADAL" clId="{65C912AD-E5D2-48C6-B203-6E06734971D7}" dt="2021-08-03T18:59:44.103" v="192" actId="478"/>
          <ac:spMkLst>
            <pc:docMk/>
            <pc:sldMk cId="837298320" sldId="363"/>
            <ac:spMk id="4" creationId="{1C2B5F71-3CF4-462F-A436-670125134335}"/>
          </ac:spMkLst>
        </pc:spChg>
        <pc:spChg chg="del">
          <ac:chgData name="Marc Hennemann" userId="407dd870-6b0d-4559-aad6-2b049639a798" providerId="ADAL" clId="{65C912AD-E5D2-48C6-B203-6E06734971D7}" dt="2021-08-04T07:56:57.640" v="2393" actId="478"/>
          <ac:spMkLst>
            <pc:docMk/>
            <pc:sldMk cId="837298320" sldId="363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07:56:58.128" v="2394" actId="478"/>
          <ac:spMkLst>
            <pc:docMk/>
            <pc:sldMk cId="837298320" sldId="363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07:56:58.765" v="2395" actId="478"/>
          <ac:spMkLst>
            <pc:docMk/>
            <pc:sldMk cId="837298320" sldId="363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07:58:39.439" v="2429" actId="478"/>
          <ac:spMkLst>
            <pc:docMk/>
            <pc:sldMk cId="837298320" sldId="363"/>
            <ac:spMk id="13" creationId="{286AD0FE-9F8D-48DA-A456-EDB306C9A5F2}"/>
          </ac:spMkLst>
        </pc:spChg>
        <pc:spChg chg="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14" creationId="{67353854-9181-4CF5-8040-A0698BA6BF1D}"/>
          </ac:spMkLst>
        </pc:spChg>
        <pc:spChg chg="del">
          <ac:chgData name="Marc Hennemann" userId="407dd870-6b0d-4559-aad6-2b049639a798" providerId="ADAL" clId="{65C912AD-E5D2-48C6-B203-6E06734971D7}" dt="2021-08-04T07:57:03.017" v="2398" actId="478"/>
          <ac:spMkLst>
            <pc:docMk/>
            <pc:sldMk cId="837298320" sldId="363"/>
            <ac:spMk id="16" creationId="{0DF11EA4-71A5-4D1E-8CBF-3FA6C6B0BBCC}"/>
          </ac:spMkLst>
        </pc:spChg>
        <pc:spChg chg="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18" creationId="{A0F417EB-7581-4880-BD40-E0216E6FE6C3}"/>
          </ac:spMkLst>
        </pc:spChg>
        <pc:spChg chg="add del mod">
          <ac:chgData name="Marc Hennemann" userId="407dd870-6b0d-4559-aad6-2b049639a798" providerId="ADAL" clId="{65C912AD-E5D2-48C6-B203-6E06734971D7}" dt="2021-08-03T18:59:42.636" v="191"/>
          <ac:spMkLst>
            <pc:docMk/>
            <pc:sldMk cId="837298320" sldId="363"/>
            <ac:spMk id="35" creationId="{35AF10AF-8E1E-4670-A9BD-874B6C2C3572}"/>
          </ac:spMkLst>
        </pc:spChg>
        <pc:spChg chg="add del mod">
          <ac:chgData name="Marc Hennemann" userId="407dd870-6b0d-4559-aad6-2b049639a798" providerId="ADAL" clId="{65C912AD-E5D2-48C6-B203-6E06734971D7}" dt="2021-08-04T07:58:12.696" v="2417" actId="478"/>
          <ac:spMkLst>
            <pc:docMk/>
            <pc:sldMk cId="837298320" sldId="363"/>
            <ac:spMk id="35" creationId="{430D65C2-86D8-436F-B0D4-73D43AF89C5A}"/>
          </ac:spMkLst>
        </pc:spChg>
        <pc:spChg chg="add mod">
          <ac:chgData name="Marc Hennemann" userId="407dd870-6b0d-4559-aad6-2b049639a798" providerId="ADAL" clId="{65C912AD-E5D2-48C6-B203-6E06734971D7}" dt="2021-08-03T18:59:44.436" v="193"/>
          <ac:spMkLst>
            <pc:docMk/>
            <pc:sldMk cId="837298320" sldId="363"/>
            <ac:spMk id="36" creationId="{68583BAB-1C79-44D7-851F-71E43B100E2D}"/>
          </ac:spMkLst>
        </pc:spChg>
        <pc:spChg chg="add del mod">
          <ac:chgData name="Marc Hennemann" userId="407dd870-6b0d-4559-aad6-2b049639a798" providerId="ADAL" clId="{65C912AD-E5D2-48C6-B203-6E06734971D7}" dt="2021-08-04T07:58:12.696" v="2417" actId="478"/>
          <ac:spMkLst>
            <pc:docMk/>
            <pc:sldMk cId="837298320" sldId="363"/>
            <ac:spMk id="37" creationId="{FC3A8811-B674-432D-8FB5-AFD5C4D72423}"/>
          </ac:spMkLst>
        </pc:spChg>
        <pc:spChg chg="add del mod">
          <ac:chgData name="Marc Hennemann" userId="407dd870-6b0d-4559-aad6-2b049639a798" providerId="ADAL" clId="{65C912AD-E5D2-48C6-B203-6E06734971D7}" dt="2021-08-04T07:57:48.729" v="2410" actId="478"/>
          <ac:spMkLst>
            <pc:docMk/>
            <pc:sldMk cId="837298320" sldId="363"/>
            <ac:spMk id="38" creationId="{32C494ED-5501-41D6-9A27-7F640A11A9C1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39" creationId="{AD755649-C706-4484-B544-3EF076D84BD8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0" creationId="{0AF487B6-080E-4D49-B39E-794E463C125F}"/>
          </ac:spMkLst>
        </pc:spChg>
        <pc:spChg chg="add mo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1" creationId="{C344E51F-3317-4084-A551-D3180A5BA02A}"/>
          </ac:spMkLst>
        </pc:spChg>
        <pc:spChg chg="add mod ord">
          <ac:chgData name="Marc Hennemann" userId="407dd870-6b0d-4559-aad6-2b049639a798" providerId="ADAL" clId="{65C912AD-E5D2-48C6-B203-6E06734971D7}" dt="2021-08-04T09:27:26.174" v="3114" actId="1076"/>
          <ac:spMkLst>
            <pc:docMk/>
            <pc:sldMk cId="837298320" sldId="363"/>
            <ac:spMk id="42" creationId="{767568F1-688D-400A-B4AF-7F6F4B75FD05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45" creationId="{27DBDE82-6A71-4CD8-AC09-AE5F3192AB33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46" creationId="{1D7FAC87-0321-4A93-9DD4-1CB5D9E9C996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53" creationId="{FD6DEF38-ECB6-4C80-A9E5-653E0C6DAA30}"/>
          </ac:spMkLst>
        </pc:spChg>
        <pc:spChg chg="mod">
          <ac:chgData name="Marc Hennemann" userId="407dd870-6b0d-4559-aad6-2b049639a798" providerId="ADAL" clId="{65C912AD-E5D2-48C6-B203-6E06734971D7}" dt="2021-08-04T08:02:28.346" v="2447"/>
          <ac:spMkLst>
            <pc:docMk/>
            <pc:sldMk cId="837298320" sldId="363"/>
            <ac:spMk id="56" creationId="{5B6148C5-E89C-453A-8187-9A6B304F23D3}"/>
          </ac:spMkLst>
        </pc:spChg>
        <pc:spChg chg="add mod">
          <ac:chgData name="Marc Hennemann" userId="407dd870-6b0d-4559-aad6-2b049639a798" providerId="ADAL" clId="{65C912AD-E5D2-48C6-B203-6E06734971D7}" dt="2021-08-04T09:37:10.274" v="3199" actId="20577"/>
          <ac:spMkLst>
            <pc:docMk/>
            <pc:sldMk cId="837298320" sldId="363"/>
            <ac:spMk id="57" creationId="{9EB02C02-DE5B-4FAF-A7C5-DC2F2B93A201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58" creationId="{9D0C7F04-E46E-481B-B22B-0CF37716F8B8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59" creationId="{EBB37924-C399-4CFA-B456-DA1F68A8632D}"/>
          </ac:spMkLst>
        </pc:spChg>
        <pc:spChg chg="add del mod">
          <ac:chgData name="Marc Hennemann" userId="407dd870-6b0d-4559-aad6-2b049639a798" providerId="ADAL" clId="{65C912AD-E5D2-48C6-B203-6E06734971D7}" dt="2021-08-04T09:49:54.525" v="3218" actId="21"/>
          <ac:spMkLst>
            <pc:docMk/>
            <pc:sldMk cId="837298320" sldId="363"/>
            <ac:spMk id="60" creationId="{C4041ED4-D36E-4C4A-9AED-69D2DC04CBC2}"/>
          </ac:spMkLst>
        </pc:s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26" creationId="{D877DF0B-9F6A-4501-96E2-A0BA7C765505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27" creationId="{6987DD0E-CCF7-41A3-92E3-6607ADD0CDBC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32" creationId="{59E9A540-0ABA-4F99-B0D4-8A75D01B0250}"/>
          </ac:grpSpMkLst>
        </pc:grpChg>
        <pc:grpChg chg="add del mod">
          <ac:chgData name="Marc Hennemann" userId="407dd870-6b0d-4559-aad6-2b049639a798" providerId="ADAL" clId="{65C912AD-E5D2-48C6-B203-6E06734971D7}" dt="2021-08-04T09:49:54.525" v="3218" actId="21"/>
          <ac:grpSpMkLst>
            <pc:docMk/>
            <pc:sldMk cId="837298320" sldId="363"/>
            <ac:grpSpMk id="43" creationId="{70D0EFDB-213C-4BBB-AD4F-E64A55CBB893}"/>
          </ac:grpSpMkLst>
        </pc:grpChg>
        <pc:grpChg chg="mod">
          <ac:chgData name="Marc Hennemann" userId="407dd870-6b0d-4559-aad6-2b049639a798" providerId="ADAL" clId="{65C912AD-E5D2-48C6-B203-6E06734971D7}" dt="2021-08-04T08:02:28.346" v="2447"/>
          <ac:grpSpMkLst>
            <pc:docMk/>
            <pc:sldMk cId="837298320" sldId="363"/>
            <ac:grpSpMk id="44" creationId="{00AA149E-897E-45F6-AE5A-CB4AE4A0B5BC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47" creationId="{7629D681-27EB-4848-82DF-34FA4CCC436A}"/>
          </ac:grpSpMkLst>
        </pc:grpChg>
        <pc:grpChg chg="add del">
          <ac:chgData name="Marc Hennemann" userId="407dd870-6b0d-4559-aad6-2b049639a798" providerId="ADAL" clId="{65C912AD-E5D2-48C6-B203-6E06734971D7}" dt="2021-08-04T07:58:39.439" v="2429" actId="478"/>
          <ac:grpSpMkLst>
            <pc:docMk/>
            <pc:sldMk cId="837298320" sldId="363"/>
            <ac:grpSpMk id="50" creationId="{3C9B2646-ABF0-4DDB-810A-C808E0BBEB56}"/>
          </ac:grpSpMkLst>
        </pc:grpChg>
        <pc:picChg chg="del">
          <ac:chgData name="Marc Hennemann" userId="407dd870-6b0d-4559-aad6-2b049639a798" providerId="ADAL" clId="{65C912AD-E5D2-48C6-B203-6E06734971D7}" dt="2021-08-04T07:59:42.016" v="2435" actId="478"/>
          <ac:picMkLst>
            <pc:docMk/>
            <pc:sldMk cId="837298320" sldId="363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7:56:14.280" v="2390" actId="478"/>
          <ac:picMkLst>
            <pc:docMk/>
            <pc:sldMk cId="837298320" sldId="363"/>
            <ac:picMk id="8" creationId="{11394AC6-F229-49BD-B785-B1A30B580D49}"/>
          </ac:picMkLst>
        </pc:pic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4" creationId="{9B3896DB-1D99-47E7-81A6-CAE4B7CCB9DE}"/>
          </ac:cxnSpMkLst>
        </pc:cxnChg>
        <pc:cxnChg chg="del">
          <ac:chgData name="Marc Hennemann" userId="407dd870-6b0d-4559-aad6-2b049639a798" providerId="ADAL" clId="{65C912AD-E5D2-48C6-B203-6E06734971D7}" dt="2021-08-04T07:57:01.480" v="2396" actId="478"/>
          <ac:cxnSpMkLst>
            <pc:docMk/>
            <pc:sldMk cId="837298320" sldId="363"/>
            <ac:cxnSpMk id="54" creationId="{1A8D6B4B-CC8E-40C5-8BEA-DFF28AABBD76}"/>
          </ac:cxnSpMkLst>
        </pc:cxnChg>
        <pc:cxnChg chg="del">
          <ac:chgData name="Marc Hennemann" userId="407dd870-6b0d-4559-aad6-2b049639a798" providerId="ADAL" clId="{65C912AD-E5D2-48C6-B203-6E06734971D7}" dt="2021-08-04T07:57:02.395" v="2397" actId="478"/>
          <ac:cxnSpMkLst>
            <pc:docMk/>
            <pc:sldMk cId="837298320" sldId="363"/>
            <ac:cxnSpMk id="55" creationId="{2309475E-3612-4BC8-AABC-19AF11D1ED8D}"/>
          </ac:cxnSpMkLst>
        </pc:cxn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61" creationId="{04DD3635-7608-4DAE-AD85-56270D7FE73A}"/>
          </ac:cxnSpMkLst>
        </pc:cxnChg>
        <pc:cxnChg chg="add del mod">
          <ac:chgData name="Marc Hennemann" userId="407dd870-6b0d-4559-aad6-2b049639a798" providerId="ADAL" clId="{65C912AD-E5D2-48C6-B203-6E06734971D7}" dt="2021-08-04T09:49:54.525" v="3218" actId="21"/>
          <ac:cxnSpMkLst>
            <pc:docMk/>
            <pc:sldMk cId="837298320" sldId="363"/>
            <ac:cxnSpMk id="62" creationId="{93D94CE9-3C6B-478F-9C18-3F35C4BF8FF1}"/>
          </ac:cxnSpMkLst>
        </pc:cxnChg>
      </pc:sldChg>
      <pc:sldChg chg="addSp delSp modSp add del mod ord delAnim modAnim">
        <pc:chgData name="Marc Hennemann" userId="407dd870-6b0d-4559-aad6-2b049639a798" providerId="ADAL" clId="{65C912AD-E5D2-48C6-B203-6E06734971D7}" dt="2021-08-04T14:23:04.462" v="3346" actId="47"/>
        <pc:sldMkLst>
          <pc:docMk/>
          <pc:sldMk cId="3816558708" sldId="364"/>
        </pc:sldMkLst>
        <pc:spChg chg="del">
          <ac:chgData name="Marc Hennemann" userId="407dd870-6b0d-4559-aad6-2b049639a798" providerId="ADAL" clId="{65C912AD-E5D2-48C6-B203-6E06734971D7}" dt="2021-08-03T18:59:47.267" v="194" actId="478"/>
          <ac:spMkLst>
            <pc:docMk/>
            <pc:sldMk cId="3816558708" sldId="364"/>
            <ac:spMk id="4" creationId="{1C2B5F71-3CF4-462F-A436-670125134335}"/>
          </ac:spMkLst>
        </pc:spChg>
        <pc:spChg chg="mod">
          <ac:chgData name="Marc Hennemann" userId="407dd870-6b0d-4559-aad6-2b049639a798" providerId="ADAL" clId="{65C912AD-E5D2-48C6-B203-6E06734971D7}" dt="2021-08-04T09:52:42.144" v="3234" actId="1076"/>
          <ac:spMkLst>
            <pc:docMk/>
            <pc:sldMk cId="3816558708" sldId="364"/>
            <ac:spMk id="5" creationId="{8358C4CF-3D5D-4138-8A07-1DA2537AC29A}"/>
          </ac:spMkLst>
        </pc:spChg>
        <pc:spChg chg="mod">
          <ac:chgData name="Marc Hennemann" userId="407dd870-6b0d-4559-aad6-2b049639a798" providerId="ADAL" clId="{65C912AD-E5D2-48C6-B203-6E06734971D7}" dt="2021-08-04T09:52:42.144" v="3234" actId="1076"/>
          <ac:spMkLst>
            <pc:docMk/>
            <pc:sldMk cId="3816558708" sldId="364"/>
            <ac:spMk id="6" creationId="{69F1E3AF-F32F-4ADA-975F-D26826B8DEC4}"/>
          </ac:spMkLst>
        </pc:spChg>
        <pc:spChg chg="del mod">
          <ac:chgData name="Marc Hennemann" userId="407dd870-6b0d-4559-aad6-2b049639a798" providerId="ADAL" clId="{65C912AD-E5D2-48C6-B203-6E06734971D7}" dt="2021-08-04T09:50:46.878" v="3227" actId="478"/>
          <ac:spMkLst>
            <pc:docMk/>
            <pc:sldMk cId="3816558708" sldId="364"/>
            <ac:spMk id="10" creationId="{7D588C71-F3E0-44BC-9992-586BADAC8175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1" creationId="{72F3B5B2-562E-4A4E-83FD-AA9F75F6D91C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2" creationId="{42EA53ED-2387-40AB-B311-2130D8193E55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13" creationId="{286AD0FE-9F8D-48DA-A456-EDB306C9A5F2}"/>
          </ac:spMkLst>
        </pc:spChg>
        <pc:spChg chg="add mod">
          <ac:chgData name="Marc Hennemann" userId="407dd870-6b0d-4559-aad6-2b049639a798" providerId="ADAL" clId="{65C912AD-E5D2-48C6-B203-6E06734971D7}" dt="2021-08-03T18:59:47.491" v="195"/>
          <ac:spMkLst>
            <pc:docMk/>
            <pc:sldMk cId="3816558708" sldId="364"/>
            <ac:spMk id="37" creationId="{EE749ECB-1609-4E76-8535-1AF57BDA5CDE}"/>
          </ac:spMkLst>
        </pc:spChg>
        <pc:spChg chg="add mod">
          <ac:chgData name="Marc Hennemann" userId="407dd870-6b0d-4559-aad6-2b049639a798" providerId="ADAL" clId="{65C912AD-E5D2-48C6-B203-6E06734971D7}" dt="2021-08-04T09:36:11.996" v="3158" actId="20577"/>
          <ac:spMkLst>
            <pc:docMk/>
            <pc:sldMk cId="3816558708" sldId="364"/>
            <ac:spMk id="38" creationId="{ECA7119C-32D9-47AA-B1E6-E448634FB39C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48" creationId="{18476ECC-5623-49E8-9C74-388C4AF9BCBF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49" creationId="{23A59E6D-024F-4012-99F5-DEF68EB15352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50" creationId="{141AD175-FC89-4022-87A4-C2C26EEAAC9D}"/>
          </ac:spMkLst>
        </pc:spChg>
        <pc:spChg chg="mod">
          <ac:chgData name="Marc Hennemann" userId="407dd870-6b0d-4559-aad6-2b049639a798" providerId="ADAL" clId="{65C912AD-E5D2-48C6-B203-6E06734971D7}" dt="2021-08-04T09:49:56.333" v="3219"/>
          <ac:spMkLst>
            <pc:docMk/>
            <pc:sldMk cId="3816558708" sldId="364"/>
            <ac:spMk id="51" creationId="{21ED4144-FE32-44BF-A056-9FA7ABFE982B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52" creationId="{A38F6A40-7BCF-4486-80B2-9C5A2EDF7293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0" creationId="{6B75ED2C-5165-4582-B2BB-EC316C5BE620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1" creationId="{D0FB67DA-0942-4831-A816-0D48ABDC5BCA}"/>
          </ac:spMkLst>
        </pc:spChg>
        <pc:spChg chg="mod or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2" creationId="{32EB5B00-7A25-4174-9995-8F416ACB665B}"/>
          </ac:spMkLst>
        </pc:spChg>
        <pc:spChg chg="del mod ord">
          <ac:chgData name="Marc Hennemann" userId="407dd870-6b0d-4559-aad6-2b049639a798" providerId="ADAL" clId="{65C912AD-E5D2-48C6-B203-6E06734971D7}" dt="2021-08-04T09:52:30.170" v="3231" actId="478"/>
          <ac:spMkLst>
            <pc:docMk/>
            <pc:sldMk cId="3816558708" sldId="364"/>
            <ac:spMk id="63" creationId="{9F56D75C-B633-4E0C-82A3-2521AF8B96E4}"/>
          </ac:spMkLst>
        </pc:spChg>
        <pc:spChg chg="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4" creationId="{9202EFF5-864B-455F-AC5A-DBC904440190}"/>
          </ac:spMkLst>
        </pc:spChg>
        <pc:spChg chg="mod">
          <ac:chgData name="Marc Hennemann" userId="407dd870-6b0d-4559-aad6-2b049639a798" providerId="ADAL" clId="{65C912AD-E5D2-48C6-B203-6E06734971D7}" dt="2021-08-04T09:53:32.480" v="3240" actId="1076"/>
          <ac:spMkLst>
            <pc:docMk/>
            <pc:sldMk cId="3816558708" sldId="364"/>
            <ac:spMk id="65" creationId="{81EA72B3-7F54-4080-BFC0-3D8BB0857210}"/>
          </ac:spMkLst>
        </pc:spChg>
        <pc:spChg chg="mod or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66" creationId="{66B1B2B9-EC3B-48F2-8837-F8AAACC25773}"/>
          </ac:spMkLst>
        </pc:spChg>
        <pc:spChg chg="add mod">
          <ac:chgData name="Marc Hennemann" userId="407dd870-6b0d-4559-aad6-2b049639a798" providerId="ADAL" clId="{65C912AD-E5D2-48C6-B203-6E06734971D7}" dt="2021-08-04T10:00:32.992" v="3241" actId="1076"/>
          <ac:spMkLst>
            <pc:docMk/>
            <pc:sldMk cId="3816558708" sldId="364"/>
            <ac:spMk id="67" creationId="{28B615D9-69A9-40A2-9C4F-E3D05B4A8B54}"/>
          </ac:spMkLst>
        </pc:spChg>
        <pc:spChg chg="add mod">
          <ac:chgData name="Marc Hennemann" userId="407dd870-6b0d-4559-aad6-2b049639a798" providerId="ADAL" clId="{65C912AD-E5D2-48C6-B203-6E06734971D7}" dt="2021-08-04T09:52:46.986" v="3235" actId="1076"/>
          <ac:spMkLst>
            <pc:docMk/>
            <pc:sldMk cId="3816558708" sldId="364"/>
            <ac:spMk id="71" creationId="{1D0FBE55-4003-434E-8AE3-236F053C2512}"/>
          </ac:spMkLst>
        </pc:spChg>
        <pc:spChg chg="add mod">
          <ac:chgData name="Marc Hennemann" userId="407dd870-6b0d-4559-aad6-2b049639a798" providerId="ADAL" clId="{65C912AD-E5D2-48C6-B203-6E06734971D7}" dt="2021-08-04T09:53:29.266" v="3239" actId="1076"/>
          <ac:spMkLst>
            <pc:docMk/>
            <pc:sldMk cId="3816558708" sldId="364"/>
            <ac:spMk id="72" creationId="{6D389D23-571A-40E4-9F90-50397D4F3521}"/>
          </ac:spMkLst>
        </pc:s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2" creationId="{7F6CA96E-7EF0-4946-8562-B7B4BCE52F65}"/>
          </ac:grpSpMkLst>
        </pc:grpChg>
        <pc:grpChg chg="add mod">
          <ac:chgData name="Marc Hennemann" userId="407dd870-6b0d-4559-aad6-2b049639a798" providerId="ADAL" clId="{65C912AD-E5D2-48C6-B203-6E06734971D7}" dt="2021-08-04T10:00:32.992" v="3241" actId="1076"/>
          <ac:grpSpMkLst>
            <pc:docMk/>
            <pc:sldMk cId="3816558708" sldId="364"/>
            <ac:grpSpMk id="39" creationId="{43192F08-F385-4997-8527-9161D2AF9753}"/>
          </ac:grpSpMkLst>
        </pc:gr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40" creationId="{280E6796-C7A7-4696-982F-CAAEABC7FE11}"/>
          </ac:grpSpMkLst>
        </pc:grpChg>
        <pc:grpChg chg="mod">
          <ac:chgData name="Marc Hennemann" userId="407dd870-6b0d-4559-aad6-2b049639a798" providerId="ADAL" clId="{65C912AD-E5D2-48C6-B203-6E06734971D7}" dt="2021-08-04T09:52:46.986" v="3235" actId="1076"/>
          <ac:grpSpMkLst>
            <pc:docMk/>
            <pc:sldMk cId="3816558708" sldId="364"/>
            <ac:grpSpMk id="46" creationId="{5FC8D4B0-8E6E-49BA-B076-B64F38007FFE}"/>
          </ac:grpSpMkLst>
        </pc:grpChg>
        <pc:grpChg chg="mod">
          <ac:chgData name="Marc Hennemann" userId="407dd870-6b0d-4559-aad6-2b049639a798" providerId="ADAL" clId="{65C912AD-E5D2-48C6-B203-6E06734971D7}" dt="2021-08-04T09:49:56.333" v="3219"/>
          <ac:grpSpMkLst>
            <pc:docMk/>
            <pc:sldMk cId="3816558708" sldId="364"/>
            <ac:grpSpMk id="47" creationId="{E3DDA785-EF36-4946-B0C4-B57D74B1107D}"/>
          </ac:grpSpMkLst>
        </pc:grpChg>
        <pc:picChg chg="del mod">
          <ac:chgData name="Marc Hennemann" userId="407dd870-6b0d-4559-aad6-2b049639a798" providerId="ADAL" clId="{65C912AD-E5D2-48C6-B203-6E06734971D7}" dt="2021-08-04T09:37:31.852" v="3203" actId="478"/>
          <ac:picMkLst>
            <pc:docMk/>
            <pc:sldMk cId="3816558708" sldId="364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9:35:58.539" v="3135" actId="478"/>
          <ac:picMkLst>
            <pc:docMk/>
            <pc:sldMk cId="3816558708" sldId="364"/>
            <ac:picMk id="8" creationId="{11394AC6-F229-49BD-B785-B1A30B580D49}"/>
          </ac:picMkLst>
        </pc:picChg>
        <pc:cxnChg chg="mod">
          <ac:chgData name="Marc Hennemann" userId="407dd870-6b0d-4559-aad6-2b049639a798" providerId="ADAL" clId="{65C912AD-E5D2-48C6-B203-6E06734971D7}" dt="2021-08-04T09:52:46.986" v="3235" actId="1076"/>
          <ac:cxnSpMkLst>
            <pc:docMk/>
            <pc:sldMk cId="3816558708" sldId="364"/>
            <ac:cxnSpMk id="54" creationId="{1A8D6B4B-CC8E-40C5-8BEA-DFF28AABBD76}"/>
          </ac:cxnSpMkLst>
        </pc:cxnChg>
        <pc:cxnChg chg="mod">
          <ac:chgData name="Marc Hennemann" userId="407dd870-6b0d-4559-aad6-2b049639a798" providerId="ADAL" clId="{65C912AD-E5D2-48C6-B203-6E06734971D7}" dt="2021-08-04T09:52:46.986" v="3235" actId="1076"/>
          <ac:cxnSpMkLst>
            <pc:docMk/>
            <pc:sldMk cId="3816558708" sldId="364"/>
            <ac:cxnSpMk id="55" creationId="{2309475E-3612-4BC8-AABC-19AF11D1ED8D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68" creationId="{7A9DCB8C-594F-48FB-8D18-65B6F26DCA2F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69" creationId="{98F97C31-6ABD-438F-B54E-830A139C4572}"/>
          </ac:cxnSpMkLst>
        </pc:cxnChg>
        <pc:cxnChg chg="add mod">
          <ac:chgData name="Marc Hennemann" userId="407dd870-6b0d-4559-aad6-2b049639a798" providerId="ADAL" clId="{65C912AD-E5D2-48C6-B203-6E06734971D7}" dt="2021-08-04T10:00:32.992" v="3241" actId="1076"/>
          <ac:cxnSpMkLst>
            <pc:docMk/>
            <pc:sldMk cId="3816558708" sldId="364"/>
            <ac:cxnSpMk id="70" creationId="{ED8050B4-4B27-4464-8F51-5D3B80A55E1E}"/>
          </ac:cxnSpMkLst>
        </pc:cxnChg>
      </pc:sldChg>
      <pc:sldChg chg="modSp add del mod ord">
        <pc:chgData name="Marc Hennemann" userId="407dd870-6b0d-4559-aad6-2b049639a798" providerId="ADAL" clId="{65C912AD-E5D2-48C6-B203-6E06734971D7}" dt="2021-08-04T15:22:20.261" v="4763" actId="2696"/>
        <pc:sldMkLst>
          <pc:docMk/>
          <pc:sldMk cId="966223526" sldId="365"/>
        </pc:sldMkLst>
        <pc:spChg chg="mod">
          <ac:chgData name="Marc Hennemann" userId="407dd870-6b0d-4559-aad6-2b049639a798" providerId="ADAL" clId="{65C912AD-E5D2-48C6-B203-6E06734971D7}" dt="2021-08-03T19:00:37.568" v="240" actId="20577"/>
          <ac:spMkLst>
            <pc:docMk/>
            <pc:sldMk cId="966223526" sldId="365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08:03:52.232" v="2465" actId="20577"/>
          <ac:spMkLst>
            <pc:docMk/>
            <pc:sldMk cId="966223526" sldId="365"/>
            <ac:spMk id="7" creationId="{9DE36F0E-EE9A-403F-869C-C695D6CD5C6F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51.846" v="30688" actId="20577"/>
        <pc:sldMkLst>
          <pc:docMk/>
          <pc:sldMk cId="2083005343" sldId="365"/>
        </pc:sldMkLst>
        <pc:spChg chg="mod">
          <ac:chgData name="Marc Hennemann" userId="407dd870-6b0d-4559-aad6-2b049639a798" providerId="ADAL" clId="{65C912AD-E5D2-48C6-B203-6E06734971D7}" dt="2021-08-05T07:44:22.004" v="14359" actId="20577"/>
          <ac:spMkLst>
            <pc:docMk/>
            <pc:sldMk cId="2083005343" sldId="365"/>
            <ac:spMk id="7" creationId="{9DE36F0E-EE9A-403F-869C-C695D6CD5C6F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4T14:46:26.843" v="3886" actId="2696"/>
        <pc:sldMkLst>
          <pc:docMk/>
          <pc:sldMk cId="383957759" sldId="366"/>
        </pc:sldMkLst>
        <pc:spChg chg="del">
          <ac:chgData name="Marc Hennemann" userId="407dd870-6b0d-4559-aad6-2b049639a798" providerId="ADAL" clId="{65C912AD-E5D2-48C6-B203-6E06734971D7}" dt="2021-08-03T19:03:36.522" v="248" actId="478"/>
          <ac:spMkLst>
            <pc:docMk/>
            <pc:sldMk cId="383957759" sldId="366"/>
            <ac:spMk id="7" creationId="{9DE36F0E-EE9A-403F-869C-C695D6CD5C6F}"/>
          </ac:spMkLst>
        </pc:spChg>
        <pc:picChg chg="add mod">
          <ac:chgData name="Marc Hennemann" userId="407dd870-6b0d-4559-aad6-2b049639a798" providerId="ADAL" clId="{65C912AD-E5D2-48C6-B203-6E06734971D7}" dt="2021-08-03T19:03:45.191" v="251" actId="962"/>
          <ac:picMkLst>
            <pc:docMk/>
            <pc:sldMk cId="383957759" sldId="366"/>
            <ac:picMk id="6" creationId="{40B6AB8A-A3D5-4075-B804-3EAF022A831A}"/>
          </ac:picMkLst>
        </pc:picChg>
      </pc:sldChg>
      <pc:sldChg chg="modSp add mod modNotesTx">
        <pc:chgData name="Marc Hennemann" userId="407dd870-6b0d-4559-aad6-2b049639a798" providerId="ADAL" clId="{65C912AD-E5D2-48C6-B203-6E06734971D7}" dt="2021-08-06T10:04:20.844" v="30702" actId="20577"/>
        <pc:sldMkLst>
          <pc:docMk/>
          <pc:sldMk cId="753354128" sldId="366"/>
        </pc:sldMkLst>
        <pc:spChg chg="mod">
          <ac:chgData name="Marc Hennemann" userId="407dd870-6b0d-4559-aad6-2b049639a798" providerId="ADAL" clId="{65C912AD-E5D2-48C6-B203-6E06734971D7}" dt="2021-08-04T14:47:33.267" v="3938" actId="20577"/>
          <ac:spMkLst>
            <pc:docMk/>
            <pc:sldMk cId="753354128" sldId="366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4T14:46:32.054" v="3888" actId="2696"/>
        <pc:sldMkLst>
          <pc:docMk/>
          <pc:sldMk cId="1439191861" sldId="366"/>
        </pc:sldMkLst>
      </pc:sldChg>
      <pc:sldChg chg="modSp add mod modNotesTx">
        <pc:chgData name="Marc Hennemann" userId="407dd870-6b0d-4559-aad6-2b049639a798" providerId="ADAL" clId="{65C912AD-E5D2-48C6-B203-6E06734971D7}" dt="2021-08-06T10:04:23.040" v="30703" actId="20577"/>
        <pc:sldMkLst>
          <pc:docMk/>
          <pc:sldMk cId="581253342" sldId="367"/>
        </pc:sldMkLst>
        <pc:spChg chg="mod">
          <ac:chgData name="Marc Hennemann" userId="407dd870-6b0d-4559-aad6-2b049639a798" providerId="ADAL" clId="{65C912AD-E5D2-48C6-B203-6E06734971D7}" dt="2021-08-04T16:57:42.090" v="8827" actId="20577"/>
          <ac:spMkLst>
            <pc:docMk/>
            <pc:sldMk cId="581253342" sldId="367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4T14:46:32.054" v="3888" actId="2696"/>
        <pc:sldMkLst>
          <pc:docMk/>
          <pc:sldMk cId="2375989020" sldId="367"/>
        </pc:sldMkLst>
      </pc:sldChg>
      <pc:sldChg chg="addSp delSp modSp add del mod">
        <pc:chgData name="Marc Hennemann" userId="407dd870-6b0d-4559-aad6-2b049639a798" providerId="ADAL" clId="{65C912AD-E5D2-48C6-B203-6E06734971D7}" dt="2021-08-04T14:46:26.843" v="3886" actId="2696"/>
        <pc:sldMkLst>
          <pc:docMk/>
          <pc:sldMk cId="4094196962" sldId="367"/>
        </pc:sldMkLst>
        <pc:spChg chg="del">
          <ac:chgData name="Marc Hennemann" userId="407dd870-6b0d-4559-aad6-2b049639a798" providerId="ADAL" clId="{65C912AD-E5D2-48C6-B203-6E06734971D7}" dt="2021-08-03T19:03:33.068" v="247" actId="478"/>
          <ac:spMkLst>
            <pc:docMk/>
            <pc:sldMk cId="4094196962" sldId="367"/>
            <ac:spMk id="7" creationId="{9DE36F0E-EE9A-403F-869C-C695D6CD5C6F}"/>
          </ac:spMkLst>
        </pc:spChg>
        <pc:picChg chg="add mod">
          <ac:chgData name="Marc Hennemann" userId="407dd870-6b0d-4559-aad6-2b049639a798" providerId="ADAL" clId="{65C912AD-E5D2-48C6-B203-6E06734971D7}" dt="2021-08-03T19:03:48.361" v="254" actId="962"/>
          <ac:picMkLst>
            <pc:docMk/>
            <pc:sldMk cId="4094196962" sldId="367"/>
            <ac:picMk id="6" creationId="{3A4A67BB-A07C-4B46-9B7E-573040A230FF}"/>
          </ac:picMkLst>
        </pc:picChg>
      </pc:sldChg>
      <pc:sldChg chg="addSp delSp modSp add del mod ord modNotesTx">
        <pc:chgData name="Marc Hennemann" userId="407dd870-6b0d-4559-aad6-2b049639a798" providerId="ADAL" clId="{65C912AD-E5D2-48C6-B203-6E06734971D7}" dt="2021-08-05T11:48:54.720" v="26604" actId="47"/>
        <pc:sldMkLst>
          <pc:docMk/>
          <pc:sldMk cId="3665751886" sldId="368"/>
        </pc:sldMkLst>
        <pc:spChg chg="mod">
          <ac:chgData name="Marc Hennemann" userId="407dd870-6b0d-4559-aad6-2b049639a798" providerId="ADAL" clId="{65C912AD-E5D2-48C6-B203-6E06734971D7}" dt="2021-08-04T08:24:09.459" v="2527" actId="20577"/>
          <ac:spMkLst>
            <pc:docMk/>
            <pc:sldMk cId="3665751886" sldId="368"/>
            <ac:spMk id="2" creationId="{13ADA543-86AD-4351-A304-C4752664600B}"/>
          </ac:spMkLst>
        </pc:spChg>
        <pc:spChg chg="add mod">
          <ac:chgData name="Marc Hennemann" userId="407dd870-6b0d-4559-aad6-2b049639a798" providerId="ADAL" clId="{65C912AD-E5D2-48C6-B203-6E06734971D7}" dt="2021-08-04T18:56:45.831" v="10894" actId="20577"/>
          <ac:spMkLst>
            <pc:docMk/>
            <pc:sldMk cId="3665751886" sldId="368"/>
            <ac:spMk id="7" creationId="{08F7CA61-636E-469D-A4C0-8D3DF08484EC}"/>
          </ac:spMkLst>
        </pc:spChg>
        <pc:spChg chg="del">
          <ac:chgData name="Marc Hennemann" userId="407dd870-6b0d-4559-aad6-2b049639a798" providerId="ADAL" clId="{65C912AD-E5D2-48C6-B203-6E06734971D7}" dt="2021-08-03T19:03:30.509" v="246" actId="478"/>
          <ac:spMkLst>
            <pc:docMk/>
            <pc:sldMk cId="3665751886" sldId="368"/>
            <ac:spMk id="7" creationId="{9DE36F0E-EE9A-403F-869C-C695D6CD5C6F}"/>
          </ac:spMkLst>
        </pc:spChg>
        <pc:picChg chg="add del mod">
          <ac:chgData name="Marc Hennemann" userId="407dd870-6b0d-4559-aad6-2b049639a798" providerId="ADAL" clId="{65C912AD-E5D2-48C6-B203-6E06734971D7}" dt="2021-08-04T18:55:05.423" v="10748" actId="478"/>
          <ac:picMkLst>
            <pc:docMk/>
            <pc:sldMk cId="3665751886" sldId="368"/>
            <ac:picMk id="6" creationId="{AE2ADC90-8550-48C4-8520-B30D2D112DB1}"/>
          </ac:picMkLst>
        </pc:picChg>
      </pc:sldChg>
      <pc:sldChg chg="delSp add del mod">
        <pc:chgData name="Marc Hennemann" userId="407dd870-6b0d-4559-aad6-2b049639a798" providerId="ADAL" clId="{65C912AD-E5D2-48C6-B203-6E06734971D7}" dt="2021-08-04T14:46:17.707" v="3885" actId="47"/>
        <pc:sldMkLst>
          <pc:docMk/>
          <pc:sldMk cId="3353051363" sldId="369"/>
        </pc:sldMkLst>
        <pc:spChg chg="del">
          <ac:chgData name="Marc Hennemann" userId="407dd870-6b0d-4559-aad6-2b049639a798" providerId="ADAL" clId="{65C912AD-E5D2-48C6-B203-6E06734971D7}" dt="2021-08-03T19:03:28.021" v="245" actId="478"/>
          <ac:spMkLst>
            <pc:docMk/>
            <pc:sldMk cId="3353051363" sldId="369"/>
            <ac:spMk id="7" creationId="{9DE36F0E-EE9A-403F-869C-C695D6CD5C6F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6:19.891" v="11799" actId="47"/>
        <pc:sldMkLst>
          <pc:docMk/>
          <pc:sldMk cId="3016775945" sldId="370"/>
        </pc:sldMkLst>
        <pc:spChg chg="mod">
          <ac:chgData name="Marc Hennemann" userId="407dd870-6b0d-4559-aad6-2b049639a798" providerId="ADAL" clId="{65C912AD-E5D2-48C6-B203-6E06734971D7}" dt="2021-08-04T18:48:18.611" v="10290" actId="20577"/>
          <ac:spMkLst>
            <pc:docMk/>
            <pc:sldMk cId="3016775945" sldId="37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8:50:41.579" v="10430" actId="20577"/>
          <ac:spMkLst>
            <pc:docMk/>
            <pc:sldMk cId="3016775945" sldId="370"/>
            <ac:spMk id="8" creationId="{062235AF-2CDE-4A48-852B-8E29CB8FDD5B}"/>
          </ac:spMkLst>
        </pc:spChg>
      </pc:sldChg>
      <pc:sldChg chg="add del">
        <pc:chgData name="Marc Hennemann" userId="407dd870-6b0d-4559-aad6-2b049639a798" providerId="ADAL" clId="{65C912AD-E5D2-48C6-B203-6E06734971D7}" dt="2021-08-04T17:09:32.477" v="9308" actId="2696"/>
        <pc:sldMkLst>
          <pc:docMk/>
          <pc:sldMk cId="3471495823" sldId="370"/>
        </pc:sldMkLst>
      </pc:sldChg>
      <pc:sldChg chg="modSp add del mod">
        <pc:chgData name="Marc Hennemann" userId="407dd870-6b0d-4559-aad6-2b049639a798" providerId="ADAL" clId="{65C912AD-E5D2-48C6-B203-6E06734971D7}" dt="2021-08-04T17:11:56.702" v="9333" actId="47"/>
        <pc:sldMkLst>
          <pc:docMk/>
          <pc:sldMk cId="1568926748" sldId="371"/>
        </pc:sldMkLst>
        <pc:spChg chg="mod">
          <ac:chgData name="Marc Hennemann" userId="407dd870-6b0d-4559-aad6-2b049639a798" providerId="ADAL" clId="{65C912AD-E5D2-48C6-B203-6E06734971D7}" dt="2021-08-03T19:18:26.815" v="652" actId="20577"/>
          <ac:spMkLst>
            <pc:docMk/>
            <pc:sldMk cId="1568926748" sldId="371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19:06.541" v="755" actId="20577"/>
          <ac:spMkLst>
            <pc:docMk/>
            <pc:sldMk cId="1568926748" sldId="371"/>
            <ac:spMk id="8" creationId="{062235AF-2CDE-4A48-852B-8E29CB8FDD5B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3:50.220" v="30687" actId="20577"/>
        <pc:sldMkLst>
          <pc:docMk/>
          <pc:sldMk cId="1913020511" sldId="372"/>
        </pc:sldMkLst>
        <pc:spChg chg="mod">
          <ac:chgData name="Marc Hennemann" userId="407dd870-6b0d-4559-aad6-2b049639a798" providerId="ADAL" clId="{65C912AD-E5D2-48C6-B203-6E06734971D7}" dt="2021-08-04T18:58:47.431" v="10897" actId="6549"/>
          <ac:spMkLst>
            <pc:docMk/>
            <pc:sldMk cId="1913020511" sldId="372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5T09:49:32.281" v="17570" actId="20577"/>
          <ac:spMkLst>
            <pc:docMk/>
            <pc:sldMk cId="1913020511" sldId="372"/>
            <ac:spMk id="8" creationId="{062235AF-2CDE-4A48-852B-8E29CB8FDD5B}"/>
          </ac:spMkLst>
        </pc:spChg>
      </pc:sldChg>
      <pc:sldChg chg="modSp new del mod">
        <pc:chgData name="Marc Hennemann" userId="407dd870-6b0d-4559-aad6-2b049639a798" providerId="ADAL" clId="{65C912AD-E5D2-48C6-B203-6E06734971D7}" dt="2021-08-03T19:19:24.807" v="769" actId="47"/>
        <pc:sldMkLst>
          <pc:docMk/>
          <pc:sldMk cId="1931444957" sldId="372"/>
        </pc:sldMkLst>
        <pc:spChg chg="mod">
          <ac:chgData name="Marc Hennemann" userId="407dd870-6b0d-4559-aad6-2b049639a798" providerId="ADAL" clId="{65C912AD-E5D2-48C6-B203-6E06734971D7}" dt="2021-08-03T19:19:17.237" v="768" actId="20577"/>
          <ac:spMkLst>
            <pc:docMk/>
            <pc:sldMk cId="1931444957" sldId="372"/>
            <ac:spMk id="2" creationId="{69ADC1CC-8E3A-481C-AAF8-50F60180414E}"/>
          </ac:spMkLst>
        </pc:spChg>
      </pc:sldChg>
      <pc:sldChg chg="modSp add del mod">
        <pc:chgData name="Marc Hennemann" userId="407dd870-6b0d-4559-aad6-2b049639a798" providerId="ADAL" clId="{65C912AD-E5D2-48C6-B203-6E06734971D7}" dt="2021-08-04T19:01:42.946" v="11073" actId="47"/>
        <pc:sldMkLst>
          <pc:docMk/>
          <pc:sldMk cId="1970687944" sldId="373"/>
        </pc:sldMkLst>
        <pc:spChg chg="mod">
          <ac:chgData name="Marc Hennemann" userId="407dd870-6b0d-4559-aad6-2b049639a798" providerId="ADAL" clId="{65C912AD-E5D2-48C6-B203-6E06734971D7}" dt="2021-08-03T19:30:21.317" v="1671" actId="20577"/>
          <ac:spMkLst>
            <pc:docMk/>
            <pc:sldMk cId="1970687944" sldId="373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30:02.233" v="1632" actId="20577"/>
          <ac:spMkLst>
            <pc:docMk/>
            <pc:sldMk cId="1970687944" sldId="373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4:32.453" v="11794" actId="47"/>
        <pc:sldMkLst>
          <pc:docMk/>
          <pc:sldMk cId="2568729206" sldId="374"/>
        </pc:sldMkLst>
        <pc:spChg chg="mod">
          <ac:chgData name="Marc Hennemann" userId="407dd870-6b0d-4559-aad6-2b049639a798" providerId="ADAL" clId="{65C912AD-E5D2-48C6-B203-6E06734971D7}" dt="2021-08-04T19:02:25.958" v="11077"/>
          <ac:spMkLst>
            <pc:docMk/>
            <pc:sldMk cId="2568729206" sldId="374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20:20:22.587" v="11792" actId="20577"/>
          <ac:spMkLst>
            <pc:docMk/>
            <pc:sldMk cId="2568729206" sldId="374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20:24:30.442" v="11793" actId="47"/>
        <pc:sldMkLst>
          <pc:docMk/>
          <pc:sldMk cId="1843133917" sldId="375"/>
        </pc:sldMkLst>
        <pc:spChg chg="mod">
          <ac:chgData name="Marc Hennemann" userId="407dd870-6b0d-4559-aad6-2b049639a798" providerId="ADAL" clId="{65C912AD-E5D2-48C6-B203-6E06734971D7}" dt="2021-08-04T19:03:48.728" v="11078"/>
          <ac:spMkLst>
            <pc:docMk/>
            <pc:sldMk cId="1843133917" sldId="375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9:06:03.222" v="11164" actId="20577"/>
          <ac:spMkLst>
            <pc:docMk/>
            <pc:sldMk cId="1843133917" sldId="375"/>
            <ac:spMk id="8" creationId="{062235AF-2CDE-4A48-852B-8E29CB8FDD5B}"/>
          </ac:spMkLst>
        </pc:spChg>
      </pc:sldChg>
      <pc:sldChg chg="modSp add del mod ord">
        <pc:chgData name="Marc Hennemann" userId="407dd870-6b0d-4559-aad6-2b049639a798" providerId="ADAL" clId="{65C912AD-E5D2-48C6-B203-6E06734971D7}" dt="2021-08-04T20:34:19.079" v="12080" actId="47"/>
        <pc:sldMkLst>
          <pc:docMk/>
          <pc:sldMk cId="2517023839" sldId="376"/>
        </pc:sldMkLst>
        <pc:spChg chg="mod">
          <ac:chgData name="Marc Hennemann" userId="407dd870-6b0d-4559-aad6-2b049639a798" providerId="ADAL" clId="{65C912AD-E5D2-48C6-B203-6E06734971D7}" dt="2021-08-03T19:31:27.071" v="1693" actId="20577"/>
          <ac:spMkLst>
            <pc:docMk/>
            <pc:sldMk cId="2517023839" sldId="376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5:32:01.041" v="4923" actId="20577"/>
          <ac:spMkLst>
            <pc:docMk/>
            <pc:sldMk cId="2517023839" sldId="376"/>
            <ac:spMk id="8" creationId="{062235AF-2CDE-4A48-852B-8E29CB8FDD5B}"/>
          </ac:spMkLst>
        </pc:spChg>
      </pc:sldChg>
      <pc:sldChg chg="addSp delSp modSp add del mod">
        <pc:chgData name="Marc Hennemann" userId="407dd870-6b0d-4559-aad6-2b049639a798" providerId="ADAL" clId="{65C912AD-E5D2-48C6-B203-6E06734971D7}" dt="2021-08-03T19:39:13.717" v="2172" actId="47"/>
        <pc:sldMkLst>
          <pc:docMk/>
          <pc:sldMk cId="708455235" sldId="377"/>
        </pc:sldMkLst>
        <pc:spChg chg="mod">
          <ac:chgData name="Marc Hennemann" userId="407dd870-6b0d-4559-aad6-2b049639a798" providerId="ADAL" clId="{65C912AD-E5D2-48C6-B203-6E06734971D7}" dt="2021-08-03T19:35:54.040" v="1928" actId="20577"/>
          <ac:spMkLst>
            <pc:docMk/>
            <pc:sldMk cId="708455235" sldId="377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38:48.670" v="2166" actId="21"/>
          <ac:spMkLst>
            <pc:docMk/>
            <pc:sldMk cId="708455235" sldId="377"/>
            <ac:spMk id="8" creationId="{062235AF-2CDE-4A48-852B-8E29CB8FDD5B}"/>
          </ac:spMkLst>
        </pc:spChg>
        <pc:spChg chg="add del mod">
          <ac:chgData name="Marc Hennemann" userId="407dd870-6b0d-4559-aad6-2b049639a798" providerId="ADAL" clId="{65C912AD-E5D2-48C6-B203-6E06734971D7}" dt="2021-08-03T19:39:01.928" v="2170"/>
          <ac:spMkLst>
            <pc:docMk/>
            <pc:sldMk cId="708455235" sldId="377"/>
            <ac:spMk id="9" creationId="{D58F0898-666E-46D7-A146-B0F898FC4419}"/>
          </ac:spMkLst>
        </pc:spChg>
        <pc:spChg chg="add mod">
          <ac:chgData name="Marc Hennemann" userId="407dd870-6b0d-4559-aad6-2b049639a798" providerId="ADAL" clId="{65C912AD-E5D2-48C6-B203-6E06734971D7}" dt="2021-08-03T19:39:08.846" v="2171"/>
          <ac:spMkLst>
            <pc:docMk/>
            <pc:sldMk cId="708455235" sldId="377"/>
            <ac:spMk id="10" creationId="{FFFC9549-6FE2-42FB-8028-D87B0AD35175}"/>
          </ac:spMkLst>
        </pc:spChg>
      </pc:sldChg>
      <pc:sldChg chg="modSp add del mod">
        <pc:chgData name="Marc Hennemann" userId="407dd870-6b0d-4559-aad6-2b049639a798" providerId="ADAL" clId="{65C912AD-E5D2-48C6-B203-6E06734971D7}" dt="2021-08-03T19:33:07.677" v="1843" actId="47"/>
        <pc:sldMkLst>
          <pc:docMk/>
          <pc:sldMk cId="3038589998" sldId="377"/>
        </pc:sldMkLst>
        <pc:spChg chg="mod">
          <ac:chgData name="Marc Hennemann" userId="407dd870-6b0d-4559-aad6-2b049639a798" providerId="ADAL" clId="{65C912AD-E5D2-48C6-B203-6E06734971D7}" dt="2021-08-03T19:33:02.766" v="1842" actId="20577"/>
          <ac:spMkLst>
            <pc:docMk/>
            <pc:sldMk cId="3038589998" sldId="377"/>
            <ac:spMk id="2" creationId="{13ADA543-86AD-4351-A304-C4752664600B}"/>
          </ac:spMkLst>
        </pc:spChg>
      </pc:sldChg>
      <pc:sldChg chg="add del">
        <pc:chgData name="Marc Hennemann" userId="407dd870-6b0d-4559-aad6-2b049639a798" providerId="ADAL" clId="{65C912AD-E5D2-48C6-B203-6E06734971D7}" dt="2021-08-03T19:39:21.704" v="2174" actId="47"/>
        <pc:sldMkLst>
          <pc:docMk/>
          <pc:sldMk cId="1221622033" sldId="378"/>
        </pc:sldMkLst>
      </pc:sldChg>
      <pc:sldChg chg="modSp add del mod ord modNotesTx">
        <pc:chgData name="Marc Hennemann" userId="407dd870-6b0d-4559-aad6-2b049639a798" providerId="ADAL" clId="{65C912AD-E5D2-48C6-B203-6E06734971D7}" dt="2021-08-04T15:44:29.115" v="5560" actId="2696"/>
        <pc:sldMkLst>
          <pc:docMk/>
          <pc:sldMk cId="1864266551" sldId="379"/>
        </pc:sldMkLst>
        <pc:spChg chg="mod">
          <ac:chgData name="Marc Hennemann" userId="407dd870-6b0d-4559-aad6-2b049639a798" providerId="ADAL" clId="{65C912AD-E5D2-48C6-B203-6E06734971D7}" dt="2021-08-04T15:13:14.482" v="4454" actId="20577"/>
          <ac:spMkLst>
            <pc:docMk/>
            <pc:sldMk cId="1864266551" sldId="379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5:19:35.526" v="4663" actId="20577"/>
          <ac:spMkLst>
            <pc:docMk/>
            <pc:sldMk cId="1864266551" sldId="379"/>
            <ac:spMk id="8" creationId="{062235AF-2CDE-4A48-852B-8E29CB8FDD5B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4:11.422" v="30697" actId="20577"/>
        <pc:sldMkLst>
          <pc:docMk/>
          <pc:sldMk cId="2627007325" sldId="379"/>
        </pc:sldMkLst>
        <pc:spChg chg="mod">
          <ac:chgData name="Marc Hennemann" userId="407dd870-6b0d-4559-aad6-2b049639a798" providerId="ADAL" clId="{65C912AD-E5D2-48C6-B203-6E06734971D7}" dt="2021-08-04T16:09:59.124" v="6568" actId="20577"/>
          <ac:spMkLst>
            <pc:docMk/>
            <pc:sldMk cId="2627007325" sldId="379"/>
            <ac:spMk id="8" creationId="{062235AF-2CDE-4A48-852B-8E29CB8FDD5B}"/>
          </ac:spMkLst>
        </pc:spChg>
      </pc:sldChg>
      <pc:sldChg chg="modSp add del mod">
        <pc:chgData name="Marc Hennemann" userId="407dd870-6b0d-4559-aad6-2b049639a798" providerId="ADAL" clId="{65C912AD-E5D2-48C6-B203-6E06734971D7}" dt="2021-08-04T15:16:21.169" v="4517" actId="47"/>
        <pc:sldMkLst>
          <pc:docMk/>
          <pc:sldMk cId="3654959566" sldId="380"/>
        </pc:sldMkLst>
        <pc:spChg chg="mod">
          <ac:chgData name="Marc Hennemann" userId="407dd870-6b0d-4559-aad6-2b049639a798" providerId="ADAL" clId="{65C912AD-E5D2-48C6-B203-6E06734971D7}" dt="2021-08-03T19:39:34.529" v="2217" actId="20577"/>
          <ac:spMkLst>
            <pc:docMk/>
            <pc:sldMk cId="3654959566" sldId="38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3T19:40:08.995" v="2357" actId="20577"/>
          <ac:spMkLst>
            <pc:docMk/>
            <pc:sldMk cId="3654959566" sldId="380"/>
            <ac:spMk id="8" creationId="{062235AF-2CDE-4A48-852B-8E29CB8FDD5B}"/>
          </ac:spMkLst>
        </pc:spChg>
      </pc:sldChg>
      <pc:sldChg chg="modSp add del mod ord">
        <pc:chgData name="Marc Hennemann" userId="407dd870-6b0d-4559-aad6-2b049639a798" providerId="ADAL" clId="{65C912AD-E5D2-48C6-B203-6E06734971D7}" dt="2021-08-04T14:28:38.451" v="3362" actId="47"/>
        <pc:sldMkLst>
          <pc:docMk/>
          <pc:sldMk cId="159227692" sldId="381"/>
        </pc:sldMkLst>
        <pc:spChg chg="mod">
          <ac:chgData name="Marc Hennemann" userId="407dd870-6b0d-4559-aad6-2b049639a798" providerId="ADAL" clId="{65C912AD-E5D2-48C6-B203-6E06734971D7}" dt="2021-08-04T07:35:32.067" v="2388" actId="20577"/>
          <ac:spMkLst>
            <pc:docMk/>
            <pc:sldMk cId="159227692" sldId="381"/>
            <ac:spMk id="66" creationId="{3C3A06AB-A00B-4A9D-9DF0-DA5770F71C53}"/>
          </ac:spMkLst>
        </pc:spChg>
      </pc:sldChg>
      <pc:sldChg chg="addSp delSp modSp add del mod delAnim modAnim">
        <pc:chgData name="Marc Hennemann" userId="407dd870-6b0d-4559-aad6-2b049639a798" providerId="ADAL" clId="{65C912AD-E5D2-48C6-B203-6E06734971D7}" dt="2021-08-04T20:49:40.030" v="12639" actId="47"/>
        <pc:sldMkLst>
          <pc:docMk/>
          <pc:sldMk cId="4286561676" sldId="382"/>
        </pc:sldMkLst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3" creationId="{286AD0FE-9F8D-48DA-A456-EDB306C9A5F2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4" creationId="{67353854-9181-4CF5-8040-A0698BA6BF1D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6" creationId="{0DF11EA4-71A5-4D1E-8CBF-3FA6C6B0BBCC}"/>
          </ac:spMkLst>
        </pc:spChg>
        <pc:spChg chg="del">
          <ac:chgData name="Marc Hennemann" userId="407dd870-6b0d-4559-aad6-2b049639a798" providerId="ADAL" clId="{65C912AD-E5D2-48C6-B203-6E06734971D7}" dt="2021-08-04T14:28:08.448" v="3354" actId="21"/>
          <ac:spMkLst>
            <pc:docMk/>
            <pc:sldMk cId="4286561676" sldId="382"/>
            <ac:spMk id="18" creationId="{A0F417EB-7581-4880-BD40-E0216E6FE6C3}"/>
          </ac:spMkLst>
        </pc:spChg>
        <pc:spChg chg="add mod">
          <ac:chgData name="Marc Hennemann" userId="407dd870-6b0d-4559-aad6-2b049639a798" providerId="ADAL" clId="{65C912AD-E5D2-48C6-B203-6E06734971D7}" dt="2021-08-04T09:36:32.020" v="3186" actId="20577"/>
          <ac:spMkLst>
            <pc:docMk/>
            <pc:sldMk cId="4286561676" sldId="382"/>
            <ac:spMk id="35" creationId="{0BE06D83-C695-43CA-BC51-7008E3B90B56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7" creationId="{51B21995-FE2F-4B8B-BC13-BCEDC21CE1C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8" creationId="{2FF1AECD-A987-4A7B-BF14-CEFCD7EEEF56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39" creationId="{6A925887-590B-402D-9A64-5695E2ED0977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0" creationId="{3E1B1E14-A636-4659-9844-E6C90B48A218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1" creationId="{F4B2F605-091D-4C3A-B726-57E95C599EB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2" creationId="{A03A3629-AD1F-49C3-9BCE-2B2A4DAB8E5B}"/>
          </ac:spMkLst>
        </pc:spChg>
        <pc:spChg chg="add mod">
          <ac:chgData name="Marc Hennemann" userId="407dd870-6b0d-4559-aad6-2b049639a798" providerId="ADAL" clId="{65C912AD-E5D2-48C6-B203-6E06734971D7}" dt="2021-08-04T14:28:25.473" v="3360" actId="14100"/>
          <ac:spMkLst>
            <pc:docMk/>
            <pc:sldMk cId="4286561676" sldId="382"/>
            <ac:spMk id="43" creationId="{E4C0B8BE-6AB0-4E2D-961D-42FE6568C551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45" creationId="{4B1DD63C-E7F4-49DC-9AD0-9361E7EBA865}"/>
          </ac:spMkLst>
        </pc:spChg>
        <pc:spChg chg="mod">
          <ac:chgData name="Marc Hennemann" userId="407dd870-6b0d-4559-aad6-2b049639a798" providerId="ADAL" clId="{65C912AD-E5D2-48C6-B203-6E06734971D7}" dt="2021-08-04T14:33:22.713" v="3422" actId="14100"/>
          <ac:spMkLst>
            <pc:docMk/>
            <pc:sldMk cId="4286561676" sldId="382"/>
            <ac:spMk id="46" creationId="{432B3C06-F3F1-4EC6-ADC7-3547262452EF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56" creationId="{FCAC2862-877A-4CB0-8B7F-E9D272766636}"/>
          </ac:spMkLst>
        </pc:spChg>
        <pc:spChg chg="mod">
          <ac:chgData name="Marc Hennemann" userId="407dd870-6b0d-4559-aad6-2b049639a798" providerId="ADAL" clId="{65C912AD-E5D2-48C6-B203-6E06734971D7}" dt="2021-08-04T14:34:10.307" v="3437" actId="404"/>
          <ac:spMkLst>
            <pc:docMk/>
            <pc:sldMk cId="4286561676" sldId="382"/>
            <ac:spMk id="57" creationId="{6A614B40-9644-4E6A-B5A1-213E19500672}"/>
          </ac:spMkLst>
        </pc:spChg>
        <pc:spChg chg="mod topLvl">
          <ac:chgData name="Marc Hennemann" userId="407dd870-6b0d-4559-aad6-2b049639a798" providerId="ADAL" clId="{65C912AD-E5D2-48C6-B203-6E06734971D7}" dt="2021-08-04T14:33:28.473" v="3424" actId="478"/>
          <ac:spMkLst>
            <pc:docMk/>
            <pc:sldMk cId="4286561676" sldId="382"/>
            <ac:spMk id="59" creationId="{BA1BCCD1-05FE-4E53-A400-78361EAFF0BF}"/>
          </ac:spMkLst>
        </pc:spChg>
        <pc:spChg chg="add del mod topLvl">
          <ac:chgData name="Marc Hennemann" userId="407dd870-6b0d-4559-aad6-2b049639a798" providerId="ADAL" clId="{65C912AD-E5D2-48C6-B203-6E06734971D7}" dt="2021-08-04T14:34:06.206" v="3435" actId="404"/>
          <ac:spMkLst>
            <pc:docMk/>
            <pc:sldMk cId="4286561676" sldId="382"/>
            <ac:spMk id="60" creationId="{35390CA0-7484-4D33-B8EC-BC970CA4FE7A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2" creationId="{755E10A1-0952-48A5-B676-D687B06AA072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3" creationId="{7E903CA6-5AF9-4B68-92FF-7618C629C64F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5" creationId="{A8C915EF-4642-41BB-B8EF-F79964808983}"/>
          </ac:spMkLst>
        </pc:spChg>
        <pc:spChg chg="mod">
          <ac:chgData name="Marc Hennemann" userId="407dd870-6b0d-4559-aad6-2b049639a798" providerId="ADAL" clId="{65C912AD-E5D2-48C6-B203-6E06734971D7}" dt="2021-08-04T14:28:18.261" v="3358"/>
          <ac:spMkLst>
            <pc:docMk/>
            <pc:sldMk cId="4286561676" sldId="382"/>
            <ac:spMk id="66" creationId="{C734F32F-D3F8-4FA3-99E8-2F0F67A073D8}"/>
          </ac:spMkLst>
        </pc:spChg>
        <pc:spChg chg="add del mod topLvl">
          <ac:chgData name="Marc Hennemann" userId="407dd870-6b0d-4559-aad6-2b049639a798" providerId="ADAL" clId="{65C912AD-E5D2-48C6-B203-6E06734971D7}" dt="2021-08-04T14:36:20.330" v="3467" actId="478"/>
          <ac:spMkLst>
            <pc:docMk/>
            <pc:sldMk cId="4286561676" sldId="382"/>
            <ac:spMk id="69" creationId="{E8FE5BEC-54F7-4BED-89B2-9E9689D7F330}"/>
          </ac:spMkLst>
        </pc:spChg>
        <pc:spChg chg="add del mod">
          <ac:chgData name="Marc Hennemann" userId="407dd870-6b0d-4559-aad6-2b049639a798" providerId="ADAL" clId="{65C912AD-E5D2-48C6-B203-6E06734971D7}" dt="2021-08-04T14:36:19.170" v="3466" actId="478"/>
          <ac:spMkLst>
            <pc:docMk/>
            <pc:sldMk cId="4286561676" sldId="382"/>
            <ac:spMk id="70" creationId="{B8211019-110F-4075-8A4F-D8E01ABA3846}"/>
          </ac:spMkLst>
        </pc:spChg>
        <pc:spChg chg="mod">
          <ac:chgData name="Marc Hennemann" userId="407dd870-6b0d-4559-aad6-2b049639a798" providerId="ADAL" clId="{65C912AD-E5D2-48C6-B203-6E06734971D7}" dt="2021-08-04T14:35:27.534" v="3453"/>
          <ac:spMkLst>
            <pc:docMk/>
            <pc:sldMk cId="4286561676" sldId="382"/>
            <ac:spMk id="72" creationId="{7736E2DD-53BD-4789-84CE-41D05C1BCEAE}"/>
          </ac:spMkLst>
        </pc:spChg>
        <pc:spChg chg="mod">
          <ac:chgData name="Marc Hennemann" userId="407dd870-6b0d-4559-aad6-2b049639a798" providerId="ADAL" clId="{65C912AD-E5D2-48C6-B203-6E06734971D7}" dt="2021-08-04T14:35:27.534" v="3453"/>
          <ac:spMkLst>
            <pc:docMk/>
            <pc:sldMk cId="4286561676" sldId="382"/>
            <ac:spMk id="73" creationId="{C1385FC1-59EA-478E-BBFF-965A3B866632}"/>
          </ac:spMkLst>
        </pc:spChg>
        <pc:spChg chg="mod">
          <ac:chgData name="Marc Hennemann" userId="407dd870-6b0d-4559-aad6-2b049639a798" providerId="ADAL" clId="{65C912AD-E5D2-48C6-B203-6E06734971D7}" dt="2021-08-04T14:35:36.213" v="3456"/>
          <ac:spMkLst>
            <pc:docMk/>
            <pc:sldMk cId="4286561676" sldId="382"/>
            <ac:spMk id="76" creationId="{B4B81603-75F4-419E-B932-166EC1A92DA4}"/>
          </ac:spMkLst>
        </pc:spChg>
        <pc:spChg chg="del mod">
          <ac:chgData name="Marc Hennemann" userId="407dd870-6b0d-4559-aad6-2b049639a798" providerId="ADAL" clId="{65C912AD-E5D2-48C6-B203-6E06734971D7}" dt="2021-08-04T14:35:58.248" v="3461" actId="478"/>
          <ac:spMkLst>
            <pc:docMk/>
            <pc:sldMk cId="4286561676" sldId="382"/>
            <ac:spMk id="77" creationId="{D07EFC3A-DA13-45B7-92B1-82FC75A42554}"/>
          </ac:spMkLst>
        </pc:spChg>
        <pc:spChg chg="mod">
          <ac:chgData name="Marc Hennemann" userId="407dd870-6b0d-4559-aad6-2b049639a798" providerId="ADAL" clId="{65C912AD-E5D2-48C6-B203-6E06734971D7}" dt="2021-08-04T14:35:36.213" v="3456"/>
          <ac:spMkLst>
            <pc:docMk/>
            <pc:sldMk cId="4286561676" sldId="382"/>
            <ac:spMk id="78" creationId="{AA4BE9DC-EB66-45BA-8B7B-5772373010CB}"/>
          </ac:spMkLst>
        </pc:spChg>
        <pc:spChg chg="del mod">
          <ac:chgData name="Marc Hennemann" userId="407dd870-6b0d-4559-aad6-2b049639a798" providerId="ADAL" clId="{65C912AD-E5D2-48C6-B203-6E06734971D7}" dt="2021-08-04T14:35:56.508" v="3460" actId="478"/>
          <ac:spMkLst>
            <pc:docMk/>
            <pc:sldMk cId="4286561676" sldId="382"/>
            <ac:spMk id="79" creationId="{04816F03-AB2B-4F56-BFC1-5978B3CD6DC5}"/>
          </ac:spMkLst>
        </pc:spChg>
        <pc:spChg chg="del mod">
          <ac:chgData name="Marc Hennemann" userId="407dd870-6b0d-4559-aad6-2b049639a798" providerId="ADAL" clId="{65C912AD-E5D2-48C6-B203-6E06734971D7}" dt="2021-08-04T14:35:59.992" v="3462" actId="478"/>
          <ac:spMkLst>
            <pc:docMk/>
            <pc:sldMk cId="4286561676" sldId="382"/>
            <ac:spMk id="82" creationId="{277ED805-1BB6-4296-80BD-F6C327DE0F36}"/>
          </ac:spMkLst>
        </pc:spChg>
        <pc:spChg chg="mod">
          <ac:chgData name="Marc Hennemann" userId="407dd870-6b0d-4559-aad6-2b049639a798" providerId="ADAL" clId="{65C912AD-E5D2-48C6-B203-6E06734971D7}" dt="2021-08-04T14:35:42.767" v="3458"/>
          <ac:spMkLst>
            <pc:docMk/>
            <pc:sldMk cId="4286561676" sldId="382"/>
            <ac:spMk id="83" creationId="{CD8EF854-F284-49B2-85CC-FDD74FF17822}"/>
          </ac:spMkLst>
        </pc:spChg>
        <pc:spChg chg="mod">
          <ac:chgData name="Marc Hennemann" userId="407dd870-6b0d-4559-aad6-2b049639a798" providerId="ADAL" clId="{65C912AD-E5D2-48C6-B203-6E06734971D7}" dt="2021-08-04T14:35:42.767" v="3458"/>
          <ac:spMkLst>
            <pc:docMk/>
            <pc:sldMk cId="4286561676" sldId="382"/>
            <ac:spMk id="84" creationId="{A4D62B68-5206-4AA7-829B-658E60AE038F}"/>
          </ac:spMkLst>
        </pc:spChg>
        <pc:spChg chg="del mod">
          <ac:chgData name="Marc Hennemann" userId="407dd870-6b0d-4559-aad6-2b049639a798" providerId="ADAL" clId="{65C912AD-E5D2-48C6-B203-6E06734971D7}" dt="2021-08-04T14:36:02.533" v="3463" actId="478"/>
          <ac:spMkLst>
            <pc:docMk/>
            <pc:sldMk cId="4286561676" sldId="382"/>
            <ac:spMk id="85" creationId="{28371CFC-2939-4B6B-A8D2-C44C6525AAD6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87" creationId="{75275D62-2E8E-4D91-8ED1-E9EECA221993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88" creationId="{6CC95F9C-CB43-461A-9093-7A5B2118DCB4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90" creationId="{87F175A8-97D5-46D0-8567-1FE380EC8AB4}"/>
          </ac:spMkLst>
        </pc:spChg>
        <pc:spChg chg="mod">
          <ac:chgData name="Marc Hennemann" userId="407dd870-6b0d-4559-aad6-2b049639a798" providerId="ADAL" clId="{65C912AD-E5D2-48C6-B203-6E06734971D7}" dt="2021-08-04T14:36:06.934" v="3464"/>
          <ac:spMkLst>
            <pc:docMk/>
            <pc:sldMk cId="4286561676" sldId="382"/>
            <ac:spMk id="91" creationId="{C513A140-6B7E-4A9E-B7A8-14C033014CBC}"/>
          </ac:spMkLst>
        </pc:spChg>
        <pc:spChg chg="add del">
          <ac:chgData name="Marc Hennemann" userId="407dd870-6b0d-4559-aad6-2b049639a798" providerId="ADAL" clId="{65C912AD-E5D2-48C6-B203-6E06734971D7}" dt="2021-08-04T15:32:03.373" v="4927" actId="22"/>
          <ac:spMkLst>
            <pc:docMk/>
            <pc:sldMk cId="4286561676" sldId="382"/>
            <ac:spMk id="92" creationId="{D682ADD6-8D02-43AA-AD39-6B9B1F6DA136}"/>
          </ac:spMkLst>
        </pc:spChg>
        <pc:grpChg chg="add del mod">
          <ac:chgData name="Marc Hennemann" userId="407dd870-6b0d-4559-aad6-2b049639a798" providerId="ADAL" clId="{65C912AD-E5D2-48C6-B203-6E06734971D7}" dt="2021-08-04T14:36:20.330" v="3467" actId="478"/>
          <ac:grpSpMkLst>
            <pc:docMk/>
            <pc:sldMk cId="4286561676" sldId="382"/>
            <ac:grpSpMk id="4" creationId="{4BC25ECB-2ACC-4859-9085-CFDCED9D49DF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26" creationId="{D877DF0B-9F6A-4501-96E2-A0BA7C765505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27" creationId="{6987DD0E-CCF7-41A3-92E3-6607ADD0CDBC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32" creationId="{59E9A540-0ABA-4F99-B0D4-8A75D01B0250}"/>
          </ac:grpSpMkLst>
        </pc:grpChg>
        <pc:grpChg chg="add mod topLvl">
          <ac:chgData name="Marc Hennemann" userId="407dd870-6b0d-4559-aad6-2b049639a798" providerId="ADAL" clId="{65C912AD-E5D2-48C6-B203-6E06734971D7}" dt="2021-08-04T14:36:20.330" v="3467" actId="478"/>
          <ac:grpSpMkLst>
            <pc:docMk/>
            <pc:sldMk cId="4286561676" sldId="382"/>
            <ac:grpSpMk id="44" creationId="{A8B04FAC-C28B-4119-8CAF-BB8489522784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47" creationId="{7629D681-27EB-4848-82DF-34FA4CCC436A}"/>
          </ac:grpSpMkLst>
        </pc:grpChg>
        <pc:grpChg chg="del">
          <ac:chgData name="Marc Hennemann" userId="407dd870-6b0d-4559-aad6-2b049639a798" providerId="ADAL" clId="{65C912AD-E5D2-48C6-B203-6E06734971D7}" dt="2021-08-04T14:28:08.448" v="3354" actId="21"/>
          <ac:grpSpMkLst>
            <pc:docMk/>
            <pc:sldMk cId="4286561676" sldId="382"/>
            <ac:grpSpMk id="50" creationId="{3C9B2646-ABF0-4DDB-810A-C808E0BBEB56}"/>
          </ac:grpSpMkLst>
        </pc:grpChg>
        <pc:grpChg chg="add del mod">
          <ac:chgData name="Marc Hennemann" userId="407dd870-6b0d-4559-aad6-2b049639a798" providerId="ADAL" clId="{65C912AD-E5D2-48C6-B203-6E06734971D7}" dt="2021-08-04T14:35:20.197" v="3450" actId="478"/>
          <ac:grpSpMkLst>
            <pc:docMk/>
            <pc:sldMk cId="4286561676" sldId="382"/>
            <ac:grpSpMk id="53" creationId="{8C80B085-AD00-4D36-BA4A-606B89D2C506}"/>
          </ac:grpSpMkLst>
        </pc:grpChg>
        <pc:grpChg chg="add del mod">
          <ac:chgData name="Marc Hennemann" userId="407dd870-6b0d-4559-aad6-2b049639a798" providerId="ADAL" clId="{65C912AD-E5D2-48C6-B203-6E06734971D7}" dt="2021-08-04T14:35:19.534" v="3449" actId="478"/>
          <ac:grpSpMkLst>
            <pc:docMk/>
            <pc:sldMk cId="4286561676" sldId="382"/>
            <ac:grpSpMk id="58" creationId="{F030506B-0CB8-4FD5-8793-A51FDC2ABA2B}"/>
          </ac:grpSpMkLst>
        </pc:grpChg>
        <pc:grpChg chg="add del mod">
          <ac:chgData name="Marc Hennemann" userId="407dd870-6b0d-4559-aad6-2b049639a798" providerId="ADAL" clId="{65C912AD-E5D2-48C6-B203-6E06734971D7}" dt="2021-08-04T14:35:23.516" v="3452" actId="478"/>
          <ac:grpSpMkLst>
            <pc:docMk/>
            <pc:sldMk cId="4286561676" sldId="382"/>
            <ac:grpSpMk id="61" creationId="{53C4BC00-D5D8-43C5-BD00-8268FBF5F816}"/>
          </ac:grpSpMkLst>
        </pc:grpChg>
        <pc:grpChg chg="add del mod">
          <ac:chgData name="Marc Hennemann" userId="407dd870-6b0d-4559-aad6-2b049639a798" providerId="ADAL" clId="{65C912AD-E5D2-48C6-B203-6E06734971D7}" dt="2021-08-04T14:35:22.443" v="3451" actId="478"/>
          <ac:grpSpMkLst>
            <pc:docMk/>
            <pc:sldMk cId="4286561676" sldId="382"/>
            <ac:grpSpMk id="64" creationId="{E33B5641-7433-4ECE-BFD4-0EF0C56FC4FB}"/>
          </ac:grpSpMkLst>
        </pc:grpChg>
        <pc:grpChg chg="add del mod">
          <ac:chgData name="Marc Hennemann" userId="407dd870-6b0d-4559-aad6-2b049639a798" providerId="ADAL" clId="{65C912AD-E5D2-48C6-B203-6E06734971D7}" dt="2021-08-04T14:35:29.087" v="3454"/>
          <ac:grpSpMkLst>
            <pc:docMk/>
            <pc:sldMk cId="4286561676" sldId="382"/>
            <ac:grpSpMk id="71" creationId="{46E3AB74-94CF-4467-8C29-5548B1EE163D}"/>
          </ac:grpSpMkLst>
        </pc:grpChg>
        <pc:grpChg chg="add mod">
          <ac:chgData name="Marc Hennemann" userId="407dd870-6b0d-4559-aad6-2b049639a798" providerId="ADAL" clId="{65C912AD-E5D2-48C6-B203-6E06734971D7}" dt="2021-08-04T14:35:41.452" v="3457" actId="1076"/>
          <ac:grpSpMkLst>
            <pc:docMk/>
            <pc:sldMk cId="4286561676" sldId="382"/>
            <ac:grpSpMk id="74" creationId="{5FBEE71C-F4FA-414B-B5F9-2BB7A08ECE5A}"/>
          </ac:grpSpMkLst>
        </pc:grpChg>
        <pc:grpChg chg="del mod">
          <ac:chgData name="Marc Hennemann" userId="407dd870-6b0d-4559-aad6-2b049639a798" providerId="ADAL" clId="{65C912AD-E5D2-48C6-B203-6E06734971D7}" dt="2021-08-04T14:35:56.508" v="3460" actId="478"/>
          <ac:grpSpMkLst>
            <pc:docMk/>
            <pc:sldMk cId="4286561676" sldId="382"/>
            <ac:grpSpMk id="75" creationId="{0975C772-5330-4C36-BB85-3BA3D66BE233}"/>
          </ac:grpSpMkLst>
        </pc:grpChg>
        <pc:grpChg chg="add mod">
          <ac:chgData name="Marc Hennemann" userId="407dd870-6b0d-4559-aad6-2b049639a798" providerId="ADAL" clId="{65C912AD-E5D2-48C6-B203-6E06734971D7}" dt="2021-08-04T14:35:49.573" v="3459" actId="1076"/>
          <ac:grpSpMkLst>
            <pc:docMk/>
            <pc:sldMk cId="4286561676" sldId="382"/>
            <ac:grpSpMk id="80" creationId="{37711D02-FAAD-4333-A147-CA26913281C3}"/>
          </ac:grpSpMkLst>
        </pc:grpChg>
        <pc:grpChg chg="del mod">
          <ac:chgData name="Marc Hennemann" userId="407dd870-6b0d-4559-aad6-2b049639a798" providerId="ADAL" clId="{65C912AD-E5D2-48C6-B203-6E06734971D7}" dt="2021-08-04T14:36:02.533" v="3463" actId="478"/>
          <ac:grpSpMkLst>
            <pc:docMk/>
            <pc:sldMk cId="4286561676" sldId="382"/>
            <ac:grpSpMk id="81" creationId="{83185F9F-210D-4E94-AF83-899E7EA76305}"/>
          </ac:grpSpMkLst>
        </pc:grpChg>
        <pc:grpChg chg="add mod">
          <ac:chgData name="Marc Hennemann" userId="407dd870-6b0d-4559-aad6-2b049639a798" providerId="ADAL" clId="{65C912AD-E5D2-48C6-B203-6E06734971D7}" dt="2021-08-04T14:36:15.710" v="3465" actId="1076"/>
          <ac:grpSpMkLst>
            <pc:docMk/>
            <pc:sldMk cId="4286561676" sldId="382"/>
            <ac:grpSpMk id="86" creationId="{EFFA55C0-E625-4520-94F9-16B3A9635998}"/>
          </ac:grpSpMkLst>
        </pc:grpChg>
        <pc:grpChg chg="add mod">
          <ac:chgData name="Marc Hennemann" userId="407dd870-6b0d-4559-aad6-2b049639a798" providerId="ADAL" clId="{65C912AD-E5D2-48C6-B203-6E06734971D7}" dt="2021-08-04T14:36:15.710" v="3465" actId="1076"/>
          <ac:grpSpMkLst>
            <pc:docMk/>
            <pc:sldMk cId="4286561676" sldId="382"/>
            <ac:grpSpMk id="89" creationId="{311C0B83-764F-4DF2-BE3A-726BFE3720D7}"/>
          </ac:grpSpMkLst>
        </pc:grpChg>
        <pc:picChg chg="del mod">
          <ac:chgData name="Marc Hennemann" userId="407dd870-6b0d-4559-aad6-2b049639a798" providerId="ADAL" clId="{65C912AD-E5D2-48C6-B203-6E06734971D7}" dt="2021-08-04T14:22:35.033" v="3345" actId="478"/>
          <ac:picMkLst>
            <pc:docMk/>
            <pc:sldMk cId="4286561676" sldId="382"/>
            <ac:picMk id="7" creationId="{0AC406E1-74F7-4D7A-ACDB-791D7BC4D215}"/>
          </ac:picMkLst>
        </pc:picChg>
        <pc:picChg chg="del">
          <ac:chgData name="Marc Hennemann" userId="407dd870-6b0d-4559-aad6-2b049639a798" providerId="ADAL" clId="{65C912AD-E5D2-48C6-B203-6E06734971D7}" dt="2021-08-04T09:35:44.680" v="3134" actId="478"/>
          <ac:picMkLst>
            <pc:docMk/>
            <pc:sldMk cId="4286561676" sldId="382"/>
            <ac:picMk id="8" creationId="{11394AC6-F229-49BD-B785-B1A30B580D49}"/>
          </ac:picMkLst>
        </pc:picChg>
        <pc:cxnChg chg="del">
          <ac:chgData name="Marc Hennemann" userId="407dd870-6b0d-4559-aad6-2b049639a798" providerId="ADAL" clId="{65C912AD-E5D2-48C6-B203-6E06734971D7}" dt="2021-08-04T14:28:08.448" v="3354" actId="21"/>
          <ac:cxnSpMkLst>
            <pc:docMk/>
            <pc:sldMk cId="4286561676" sldId="382"/>
            <ac:cxnSpMk id="54" creationId="{1A8D6B4B-CC8E-40C5-8BEA-DFF28AABBD76}"/>
          </ac:cxnSpMkLst>
        </pc:cxnChg>
        <pc:cxnChg chg="del">
          <ac:chgData name="Marc Hennemann" userId="407dd870-6b0d-4559-aad6-2b049639a798" providerId="ADAL" clId="{65C912AD-E5D2-48C6-B203-6E06734971D7}" dt="2021-08-04T14:28:08.448" v="3354" actId="21"/>
          <ac:cxnSpMkLst>
            <pc:docMk/>
            <pc:sldMk cId="4286561676" sldId="382"/>
            <ac:cxnSpMk id="55" creationId="{2309475E-3612-4BC8-AABC-19AF11D1ED8D}"/>
          </ac:cxnSpMkLst>
        </pc:cxnChg>
        <pc:cxnChg chg="add mod">
          <ac:chgData name="Marc Hennemann" userId="407dd870-6b0d-4559-aad6-2b049639a798" providerId="ADAL" clId="{65C912AD-E5D2-48C6-B203-6E06734971D7}" dt="2021-08-04T14:28:25.473" v="3360" actId="14100"/>
          <ac:cxnSpMkLst>
            <pc:docMk/>
            <pc:sldMk cId="4286561676" sldId="382"/>
            <ac:cxnSpMk id="67" creationId="{C290B16A-7D9C-4C6B-A8DD-3B6BE332FFAD}"/>
          </ac:cxnSpMkLst>
        </pc:cxnChg>
        <pc:cxnChg chg="add mod">
          <ac:chgData name="Marc Hennemann" userId="407dd870-6b0d-4559-aad6-2b049639a798" providerId="ADAL" clId="{65C912AD-E5D2-48C6-B203-6E06734971D7}" dt="2021-08-04T14:28:25.473" v="3360" actId="14100"/>
          <ac:cxnSpMkLst>
            <pc:docMk/>
            <pc:sldMk cId="4286561676" sldId="382"/>
            <ac:cxnSpMk id="68" creationId="{F3A80723-292F-494C-BD91-AABDF2E9BB7F}"/>
          </ac:cxnSpMkLst>
        </pc:cxnChg>
      </pc:sldChg>
      <pc:sldChg chg="delSp add del mod delAnim">
        <pc:chgData name="Marc Hennemann" userId="407dd870-6b0d-4559-aad6-2b049639a798" providerId="ADAL" clId="{65C912AD-E5D2-48C6-B203-6E06734971D7}" dt="2021-08-04T14:28:33.468" v="3361" actId="47"/>
        <pc:sldMkLst>
          <pc:docMk/>
          <pc:sldMk cId="1210248955" sldId="383"/>
        </pc:sldMkLst>
        <pc:spChg chg="del">
          <ac:chgData name="Marc Hennemann" userId="407dd870-6b0d-4559-aad6-2b049639a798" providerId="ADAL" clId="{65C912AD-E5D2-48C6-B203-6E06734971D7}" dt="2021-08-04T08:02:03.809" v="2443" actId="478"/>
          <ac:spMkLst>
            <pc:docMk/>
            <pc:sldMk cId="1210248955" sldId="383"/>
            <ac:spMk id="10" creationId="{7D588C71-F3E0-44BC-9992-586BADAC8175}"/>
          </ac:spMkLst>
        </pc:spChg>
        <pc:spChg chg="del">
          <ac:chgData name="Marc Hennemann" userId="407dd870-6b0d-4559-aad6-2b049639a798" providerId="ADAL" clId="{65C912AD-E5D2-48C6-B203-6E06734971D7}" dt="2021-08-04T08:02:04.527" v="2444" actId="478"/>
          <ac:spMkLst>
            <pc:docMk/>
            <pc:sldMk cId="1210248955" sldId="383"/>
            <ac:spMk id="11" creationId="{72F3B5B2-562E-4A4E-83FD-AA9F75F6D91C}"/>
          </ac:spMkLst>
        </pc:spChg>
        <pc:spChg chg="del">
          <ac:chgData name="Marc Hennemann" userId="407dd870-6b0d-4559-aad6-2b049639a798" providerId="ADAL" clId="{65C912AD-E5D2-48C6-B203-6E06734971D7}" dt="2021-08-04T08:02:05.148" v="2445" actId="478"/>
          <ac:spMkLst>
            <pc:docMk/>
            <pc:sldMk cId="1210248955" sldId="383"/>
            <ac:spMk id="12" creationId="{42EA53ED-2387-40AB-B311-2130D8193E55}"/>
          </ac:spMkLst>
        </pc:spChg>
        <pc:spChg chg="del">
          <ac:chgData name="Marc Hennemann" userId="407dd870-6b0d-4559-aad6-2b049639a798" providerId="ADAL" clId="{65C912AD-E5D2-48C6-B203-6E06734971D7}" dt="2021-08-04T08:02:11.331" v="2446" actId="478"/>
          <ac:spMkLst>
            <pc:docMk/>
            <pc:sldMk cId="1210248955" sldId="383"/>
            <ac:spMk id="64" creationId="{9202EFF5-864B-455F-AC5A-DBC904440190}"/>
          </ac:spMkLst>
        </pc:spChg>
        <pc:spChg chg="del">
          <ac:chgData name="Marc Hennemann" userId="407dd870-6b0d-4559-aad6-2b049639a798" providerId="ADAL" clId="{65C912AD-E5D2-48C6-B203-6E06734971D7}" dt="2021-08-04T08:02:11.331" v="2446" actId="478"/>
          <ac:spMkLst>
            <pc:docMk/>
            <pc:sldMk cId="1210248955" sldId="383"/>
            <ac:spMk id="65" creationId="{81EA72B3-7F54-4080-BFC0-3D8BB0857210}"/>
          </ac:spMkLst>
        </pc:spChg>
      </pc:sldChg>
      <pc:sldChg chg="addSp delSp modSp add del mod delAnim modAnim">
        <pc:chgData name="Marc Hennemann" userId="407dd870-6b0d-4559-aad6-2b049639a798" providerId="ADAL" clId="{65C912AD-E5D2-48C6-B203-6E06734971D7}" dt="2021-08-04T15:32:00.300" v="4914" actId="2696"/>
        <pc:sldMkLst>
          <pc:docMk/>
          <pc:sldMk cId="3831848744" sldId="384"/>
        </pc:sldMkLst>
        <pc:spChg chg="add del">
          <ac:chgData name="Marc Hennemann" userId="407dd870-6b0d-4559-aad6-2b049639a798" providerId="ADAL" clId="{65C912AD-E5D2-48C6-B203-6E06734971D7}" dt="2021-08-04T08:29:36.345" v="2549" actId="478"/>
          <ac:spMkLst>
            <pc:docMk/>
            <pc:sldMk cId="3831848744" sldId="384"/>
            <ac:spMk id="2" creationId="{7312274A-785A-4214-B4E8-CCAA509C9297}"/>
          </ac:spMkLst>
        </pc:spChg>
        <pc:spChg chg="add del">
          <ac:chgData name="Marc Hennemann" userId="407dd870-6b0d-4559-aad6-2b049639a798" providerId="ADAL" clId="{65C912AD-E5D2-48C6-B203-6E06734971D7}" dt="2021-08-04T08:29:48.621" v="2551" actId="478"/>
          <ac:spMkLst>
            <pc:docMk/>
            <pc:sldMk cId="3831848744" sldId="384"/>
            <ac:spMk id="3" creationId="{1844F47A-9CC2-4E69-80F1-9AE6B9BD4524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4" creationId="{103D8F31-CEF9-440E-A142-1E9F4DE9A1C9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5" creationId="{51FBFDB1-4EB9-43E3-8145-5B3A05A5D0C3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" creationId="{2D28D08A-B1B3-49AB-9E28-674767F7F013}"/>
          </ac:spMkLst>
        </pc:spChg>
        <pc:spChg chg="mod">
          <ac:chgData name="Marc Hennemann" userId="407dd870-6b0d-4559-aad6-2b049639a798" providerId="ADAL" clId="{65C912AD-E5D2-48C6-B203-6E06734971D7}" dt="2021-08-04T08:27:21.242" v="2547" actId="20577"/>
          <ac:spMkLst>
            <pc:docMk/>
            <pc:sldMk cId="3831848744" sldId="384"/>
            <ac:spMk id="66" creationId="{3C3A06AB-A00B-4A9D-9DF0-DA5770F71C53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3" creationId="{CA5840A5-1BE2-4142-953F-26900FA27A62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4" creationId="{A19300C1-2431-44F5-8464-11A8D1DD4A08}"/>
          </ac:spMkLst>
        </pc:spChg>
        <pc:spChg chg="add del mod">
          <ac:chgData name="Marc Hennemann" userId="407dd870-6b0d-4559-aad6-2b049639a798" providerId="ADAL" clId="{65C912AD-E5D2-48C6-B203-6E06734971D7}" dt="2021-08-04T08:41:32.165" v="2621" actId="478"/>
          <ac:spMkLst>
            <pc:docMk/>
            <pc:sldMk cId="3831848744" sldId="384"/>
            <ac:spMk id="105" creationId="{B4B404EA-B945-4CAE-977F-28157F587CF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6" creationId="{595E546A-FD9D-4993-8F51-8A879224CBC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7" creationId="{5F90C451-8826-4CF5-994E-4D9E0855BCC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08" creationId="{B1FE0095-3F75-4342-9DAF-4155E944BD30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09" creationId="{5032230C-FD42-4A9C-AD09-A443D6F8C117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19" creationId="{7C8C0221-8BA8-4F1F-88E8-DAC66AE1C5B1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20" creationId="{B2946C73-E1E9-40A8-85A7-E66D089B071C}"/>
          </ac:spMkLst>
        </pc:spChg>
        <pc:spChg chg="add del mod">
          <ac:chgData name="Marc Hennemann" userId="407dd870-6b0d-4559-aad6-2b049639a798" providerId="ADAL" clId="{65C912AD-E5D2-48C6-B203-6E06734971D7}" dt="2021-08-04T08:45:15.444" v="2655" actId="478"/>
          <ac:spMkLst>
            <pc:docMk/>
            <pc:sldMk cId="3831848744" sldId="384"/>
            <ac:spMk id="122" creationId="{D33EF522-9476-47F3-A822-D9032F9081B6}"/>
          </ac:spMkLst>
        </pc:spChg>
        <pc:spChg chg="add del mod">
          <ac:chgData name="Marc Hennemann" userId="407dd870-6b0d-4559-aad6-2b049639a798" providerId="ADAL" clId="{65C912AD-E5D2-48C6-B203-6E06734971D7}" dt="2021-08-04T08:47:10.630" v="2665"/>
          <ac:spMkLst>
            <pc:docMk/>
            <pc:sldMk cId="3831848744" sldId="384"/>
            <ac:spMk id="123" creationId="{16F10626-1BD8-4B1E-85BE-BD6C2873FA2C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4" creationId="{4F9F2E5B-BF62-4047-846F-DE4C2770D137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5" creationId="{C7B4137F-FEE1-45BA-805E-FAF98678B222}"/>
          </ac:spMkLst>
        </pc:spChg>
        <pc:spChg chg="add del mod">
          <ac:chgData name="Marc Hennemann" userId="407dd870-6b0d-4559-aad6-2b049639a798" providerId="ADAL" clId="{65C912AD-E5D2-48C6-B203-6E06734971D7}" dt="2021-08-04T09:02:18.496" v="2923" actId="478"/>
          <ac:spMkLst>
            <pc:docMk/>
            <pc:sldMk cId="3831848744" sldId="384"/>
            <ac:spMk id="126" creationId="{E8D81F1B-18D8-4B84-85AA-967D1BB1974D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69" creationId="{E60EA164-5768-4F24-ABCE-01D40066157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0" creationId="{3DC34CF6-101D-478E-8AF3-66986E1ED514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1" creationId="{3E5F5A2E-D617-4537-9EA3-D751DC656A01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2" creationId="{E020C10E-F4C0-4DED-AC2D-72209E29B24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3" creationId="{B0C7A963-7CC2-493E-A79E-03DC456A4A9C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4" creationId="{0D1D35EE-63D8-46E6-8597-E4F8FBDC6A5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5" creationId="{2EB3356C-CADA-47E3-97D5-CB2BE44B6560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6" creationId="{745A4D54-47C9-4F0C-A48F-EA8CB257EA45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7" creationId="{96C462A0-748D-407B-AA83-CF23611E566B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8" creationId="{B2B29D81-EB6D-4405-B308-53F01A9E6F2F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79" creationId="{0F446196-9824-42A1-A180-548F516B2BC9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0" creationId="{75B765E0-B82A-4A44-B6C7-C85D8F530590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1" creationId="{0A8E5D70-8D1B-4A89-83BA-1B12FDC278E6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2" creationId="{63EFA4D9-484A-4388-A3AA-0A025BCA21AA}"/>
          </ac:spMkLst>
        </pc:spChg>
        <pc:spChg chg="add mod">
          <ac:chgData name="Marc Hennemann" userId="407dd870-6b0d-4559-aad6-2b049639a798" providerId="ADAL" clId="{65C912AD-E5D2-48C6-B203-6E06734971D7}" dt="2021-08-04T09:10:42.429" v="2963" actId="1076"/>
          <ac:spMkLst>
            <pc:docMk/>
            <pc:sldMk cId="3831848744" sldId="384"/>
            <ac:spMk id="183" creationId="{24EF2F19-10AB-4E59-876B-7AC2E524F72E}"/>
          </ac:spMkLst>
        </pc:spChg>
        <pc:spChg chg="mod">
          <ac:chgData name="Marc Hennemann" userId="407dd870-6b0d-4559-aad6-2b049639a798" providerId="ADAL" clId="{65C912AD-E5D2-48C6-B203-6E06734971D7}" dt="2021-08-04T09:10:33.673" v="2961" actId="1076"/>
          <ac:spMkLst>
            <pc:docMk/>
            <pc:sldMk cId="3831848744" sldId="384"/>
            <ac:spMk id="188" creationId="{D02D63E8-617B-437F-B52F-A21B7F2E891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5" creationId="{5B1A7B06-AC8D-4326-969B-19727891A1B3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196" creationId="{04CB0C12-E46F-42CC-A514-079C491A965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1" creationId="{E36A5BB0-B10F-4643-A577-BC4188ABA7D8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2" creationId="{05E48AD8-BCF5-49F6-B962-0C28BFD4075C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29" creationId="{1E39BC38-B272-40F1-A362-06C5FA539CCD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08:31:12.001" v="2555" actId="478"/>
          <ac:spMkLst>
            <pc:docMk/>
            <pc:sldMk cId="3831848744" sldId="384"/>
            <ac:spMk id="256" creationId="{5EE85081-9795-41C5-92AD-C124F2DED994}"/>
          </ac:spMkLst>
        </pc:spChg>
        <pc:spChg chg="add mod ord">
          <ac:chgData name="Marc Hennemann" userId="407dd870-6b0d-4559-aad6-2b049639a798" providerId="ADAL" clId="{65C912AD-E5D2-48C6-B203-6E06734971D7}" dt="2021-08-04T09:14:04.767" v="2964" actId="1076"/>
          <ac:spMkLst>
            <pc:docMk/>
            <pc:sldMk cId="3831848744" sldId="384"/>
            <ac:spMk id="258" creationId="{A375DD0A-1BE0-4FD8-A88C-73C8237C873C}"/>
          </ac:spMkLst>
        </pc:spChg>
        <pc:spChg chg="add mod">
          <ac:chgData name="Marc Hennemann" userId="407dd870-6b0d-4559-aad6-2b049639a798" providerId="ADAL" clId="{65C912AD-E5D2-48C6-B203-6E06734971D7}" dt="2021-08-04T15:25:53.813" v="4830" actId="1076"/>
          <ac:spMkLst>
            <pc:docMk/>
            <pc:sldMk cId="3831848744" sldId="384"/>
            <ac:spMk id="260" creationId="{0B287181-D3BA-4C91-B3C8-183F0DE891BF}"/>
          </ac:spMkLst>
        </pc:spChg>
        <pc:spChg chg="add mod">
          <ac:chgData name="Marc Hennemann" userId="407dd870-6b0d-4559-aad6-2b049639a798" providerId="ADAL" clId="{65C912AD-E5D2-48C6-B203-6E06734971D7}" dt="2021-08-04T09:20:07.255" v="3022" actId="688"/>
          <ac:spMkLst>
            <pc:docMk/>
            <pc:sldMk cId="3831848744" sldId="384"/>
            <ac:spMk id="261" creationId="{07CC8F95-75BC-410D-B586-57D2E48BBC6F}"/>
          </ac:spMkLst>
        </pc:spChg>
        <pc:spChg chg="add mod">
          <ac:chgData name="Marc Hennemann" userId="407dd870-6b0d-4559-aad6-2b049639a798" providerId="ADAL" clId="{65C912AD-E5D2-48C6-B203-6E06734971D7}" dt="2021-08-04T09:20:28.030" v="3040" actId="1076"/>
          <ac:spMkLst>
            <pc:docMk/>
            <pc:sldMk cId="3831848744" sldId="384"/>
            <ac:spMk id="262" creationId="{2AB6A5C5-B8BA-4E8F-B5BB-3C1A974C7383}"/>
          </ac:spMkLst>
        </pc:spChg>
        <pc:spChg chg="add del mod">
          <ac:chgData name="Marc Hennemann" userId="407dd870-6b0d-4559-aad6-2b049639a798" providerId="ADAL" clId="{65C912AD-E5D2-48C6-B203-6E06734971D7}" dt="2021-08-04T09:20:42.790" v="3042"/>
          <ac:spMkLst>
            <pc:docMk/>
            <pc:sldMk cId="3831848744" sldId="384"/>
            <ac:spMk id="263" creationId="{30B7708C-F9EF-49CB-B893-0C5FA2ECAEB3}"/>
          </ac:spMkLst>
        </pc:spChg>
        <pc:spChg chg="add mod">
          <ac:chgData name="Marc Hennemann" userId="407dd870-6b0d-4559-aad6-2b049639a798" providerId="ADAL" clId="{65C912AD-E5D2-48C6-B203-6E06734971D7}" dt="2021-08-04T09:21:02.687" v="3066" actId="20577"/>
          <ac:spMkLst>
            <pc:docMk/>
            <pc:sldMk cId="3831848744" sldId="384"/>
            <ac:spMk id="264" creationId="{A36E6120-D6F0-4A09-97A0-20E3922DC422}"/>
          </ac:spMkLst>
        </pc:spChg>
        <pc:spChg chg="add mod">
          <ac:chgData name="Marc Hennemann" userId="407dd870-6b0d-4559-aad6-2b049639a798" providerId="ADAL" clId="{65C912AD-E5D2-48C6-B203-6E06734971D7}" dt="2021-08-04T09:21:18.625" v="3077" actId="20577"/>
          <ac:spMkLst>
            <pc:docMk/>
            <pc:sldMk cId="3831848744" sldId="384"/>
            <ac:spMk id="265" creationId="{EA1F738D-66C7-4620-A7D2-383363F0B5A9}"/>
          </ac:spMkLst>
        </pc:s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76" creationId="{9B8FD13B-BB3F-4FB2-8B2F-037CD2871CF2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79" creationId="{93E563A8-8FC3-442E-8772-32833B7DFDC1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2" creationId="{7DB84E35-B592-4872-9A13-3565AD3B14EB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5" creationId="{6A2B488F-F84C-4222-93AA-75ABB4690E4D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97" creationId="{3802FC36-6F34-4736-950B-EE3D5EFB465A}"/>
          </ac:grpSpMkLst>
        </pc:grpChg>
        <pc:grpChg chg="add mod">
          <ac:chgData name="Marc Hennemann" userId="407dd870-6b0d-4559-aad6-2b049639a798" providerId="ADAL" clId="{65C912AD-E5D2-48C6-B203-6E06734971D7}" dt="2021-08-04T09:10:42.429" v="2963" actId="1076"/>
          <ac:grpSpMkLst>
            <pc:docMk/>
            <pc:sldMk cId="3831848744" sldId="384"/>
            <ac:grpSpMk id="133" creationId="{949DDEF1-BE4B-4787-97A2-570B1338C4B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197" creationId="{D8B883BB-7962-4BF7-BD24-EF6047F4E029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03" creationId="{A82FFB57-FB83-4F59-BACA-190A6D205210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09" creationId="{CEECB4F4-84B9-4C44-A55F-0880EA60F8DC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15" creationId="{577F3F32-22BE-4B31-8955-5A85AC3F4614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30" creationId="{7DBE9B01-C726-465B-9DB8-387743DDD9A6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36" creationId="{76B359D3-FA60-4A73-8E13-47830DE54093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42" creationId="{06AA9C5B-F79A-46F2-B00D-63982351CD69}"/>
          </ac:grpSpMkLst>
        </pc:grpChg>
        <pc:grpChg chg="del">
          <ac:chgData name="Marc Hennemann" userId="407dd870-6b0d-4559-aad6-2b049639a798" providerId="ADAL" clId="{65C912AD-E5D2-48C6-B203-6E06734971D7}" dt="2021-08-04T08:31:12.001" v="2555" actId="478"/>
          <ac:grpSpMkLst>
            <pc:docMk/>
            <pc:sldMk cId="3831848744" sldId="384"/>
            <ac:grpSpMk id="248" creationId="{8C9A0A1C-BCAA-456B-8A23-21C9B9073076}"/>
          </ac:grpSpMkLst>
        </pc:grpChg>
        <pc:picChg chg="add mod">
          <ac:chgData name="Marc Hennemann" userId="407dd870-6b0d-4559-aad6-2b049639a798" providerId="ADAL" clId="{65C912AD-E5D2-48C6-B203-6E06734971D7}" dt="2021-08-04T09:10:42.429" v="2963" actId="1076"/>
          <ac:picMkLst>
            <pc:docMk/>
            <pc:sldMk cId="3831848744" sldId="384"/>
            <ac:picMk id="7" creationId="{DA466220-D41B-481F-93AE-DA93944B6089}"/>
          </ac:picMkLst>
        </pc:picChg>
        <pc:picChg chg="del">
          <ac:chgData name="Marc Hennemann" userId="407dd870-6b0d-4559-aad6-2b049639a798" providerId="ADAL" clId="{65C912AD-E5D2-48C6-B203-6E06734971D7}" dt="2021-08-04T08:31:12.001" v="2555" actId="478"/>
          <ac:picMkLst>
            <pc:docMk/>
            <pc:sldMk cId="3831848744" sldId="384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09:10:36.505" v="2962" actId="1076"/>
          <ac:picMkLst>
            <pc:docMk/>
            <pc:sldMk cId="3831848744" sldId="384"/>
            <ac:picMk id="257" creationId="{FCC0A3D7-9A92-4139-8614-2C48CDA95045}"/>
          </ac:picMkLst>
        </pc:pic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9" creationId="{2B820679-8BBD-4C1D-BE72-05991D17B574}"/>
          </ac:cxnSpMkLst>
        </pc:cxnChg>
        <pc:cxnChg chg="add del mod">
          <ac:chgData name="Marc Hennemann" userId="407dd870-6b0d-4559-aad6-2b049639a798" providerId="ADAL" clId="{65C912AD-E5D2-48C6-B203-6E06734971D7}" dt="2021-08-04T08:56:18.343" v="2875" actId="478"/>
          <ac:cxnSpMkLst>
            <pc:docMk/>
            <pc:sldMk cId="3831848744" sldId="384"/>
            <ac:cxnSpMk id="20" creationId="{5B9000FB-4C0B-4A4B-A338-0DC860868D1E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75" creationId="{1A1EC60F-2481-4DE5-BC4D-08E3276DD649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0" creationId="{4B2DD2CB-39CE-493E-B25B-25F33914DF75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1" creationId="{09F1500D-934F-4345-B913-92F29C64289F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12" creationId="{2DF716C7-7845-48CC-AB8C-591C41C12E0E}"/>
          </ac:cxnSpMkLst>
        </pc:cxnChg>
        <pc:cxnChg chg="add del mod">
          <ac:chgData name="Marc Hennemann" userId="407dd870-6b0d-4559-aad6-2b049639a798" providerId="ADAL" clId="{65C912AD-E5D2-48C6-B203-6E06734971D7}" dt="2021-08-04T08:56:16.037" v="2873" actId="478"/>
          <ac:cxnSpMkLst>
            <pc:docMk/>
            <pc:sldMk cId="3831848744" sldId="384"/>
            <ac:cxnSpMk id="129" creationId="{9F869590-5ED0-4B61-AF27-4A8D5408FF2C}"/>
          </ac:cxnSpMkLst>
        </pc:cxnChg>
        <pc:cxnChg chg="add del mod">
          <ac:chgData name="Marc Hennemann" userId="407dd870-6b0d-4559-aad6-2b049639a798" providerId="ADAL" clId="{65C912AD-E5D2-48C6-B203-6E06734971D7}" dt="2021-08-04T08:56:17.227" v="2874" actId="478"/>
          <ac:cxnSpMkLst>
            <pc:docMk/>
            <pc:sldMk cId="3831848744" sldId="384"/>
            <ac:cxnSpMk id="130" creationId="{E5A5FAAD-2B18-444D-97B4-54FF502B53E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4" creationId="{CD7AD471-6AC9-4AA1-9FFD-E0B75FD8E5ED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5" creationId="{7E2FF142-75AE-4E8D-93C3-0E2B765D2D0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6" creationId="{77BEB94D-FB8E-4F64-AE41-FFD7FB167B20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7" creationId="{4297E3F5-D527-4DE8-8BBE-C88DD495E24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8" creationId="{45C5164D-A99F-4093-987C-BF759ABD9A7A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39" creationId="{53D1C7EA-627C-4B83-80EB-A3222FB7BA4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0" creationId="{36C036FE-087D-4C56-95C1-33E86FCC16B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1" creationId="{122AE919-E0DA-4234-8298-970A3605E16D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2" creationId="{99569130-251D-4986-9FD6-CEE403D83F19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3" creationId="{D002D6EE-B892-429C-BFFA-FA7F335101F4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4" creationId="{F65F9D5B-34B0-4A4C-BC83-B69CCA0D0716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5" creationId="{259D0427-F3ED-431C-8E65-50389DA8B3BB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6" creationId="{9EF377E6-85F6-4982-891A-C311D80CAB9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7" creationId="{58C677B0-1447-479D-B7D8-AB782568AC44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8" creationId="{B91F61FA-239A-4335-A3B6-781C863026D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49" creationId="{FC7F6DFF-1F39-4559-A8A9-52FC5CF7EC1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0" creationId="{203EA71D-2E21-4B5A-99B6-A855E6C66FE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1" creationId="{B6E62CFE-5265-4C25-B052-FD2B7B82BBC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2" creationId="{A3706612-8616-4E4C-BEEE-71B6D4899BF6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3" creationId="{0086FD38-D78B-4E4C-96D7-690C1EDE86C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4" creationId="{B83D5B15-75F5-4B9F-B95D-4B94CE19E36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5" creationId="{A5B8FCA8-FDB2-4627-BB5B-50049549970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6" creationId="{F4F8B0B8-AA1B-4718-8264-8D47319445FF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7" creationId="{CAC1F8D7-FF6B-4657-B7B8-5A2C099F93E3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8" creationId="{B5F376AA-5ED8-4380-848B-D8669F722D3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59" creationId="{FAB6E369-FE12-4303-8C6E-EE163F19DB1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0" creationId="{A8F8E7B5-30AB-4E02-ABE0-16828832E1F7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1" creationId="{43E51153-D86A-45C1-9E58-E9D0309B2849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2" creationId="{0D44268B-158D-441B-8D05-FB9E64D153C0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3" creationId="{7CFF0DD5-39A9-45CB-92EC-299EE2529DF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4" creationId="{D67A42F1-5D74-4C61-A4FB-1E2FF56DFF4C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5" creationId="{F0798134-445E-4932-97BD-8BED7218E962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6" creationId="{08BDA703-A094-496F-BD9C-2C753701A391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7" creationId="{157AA410-BE0D-48E6-B017-372EE2E692CE}"/>
          </ac:cxnSpMkLst>
        </pc:cxnChg>
        <pc:cxnChg chg="mod">
          <ac:chgData name="Marc Hennemann" userId="407dd870-6b0d-4559-aad6-2b049639a798" providerId="ADAL" clId="{65C912AD-E5D2-48C6-B203-6E06734971D7}" dt="2021-08-04T08:56:19.568" v="2876"/>
          <ac:cxnSpMkLst>
            <pc:docMk/>
            <pc:sldMk cId="3831848744" sldId="384"/>
            <ac:cxnSpMk id="168" creationId="{3E48EDC0-8575-4F36-9CAA-BA7EBA9A84B5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84" creationId="{F2A4836E-9487-4AE8-BEAB-F391195620F3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89" creationId="{42084661-F830-44FA-BC15-691C8975DE86}"/>
          </ac:cxnSpMkLst>
        </pc:cxnChg>
        <pc:cxnChg chg="add mod">
          <ac:chgData name="Marc Hennemann" userId="407dd870-6b0d-4559-aad6-2b049639a798" providerId="ADAL" clId="{65C912AD-E5D2-48C6-B203-6E06734971D7}" dt="2021-08-04T09:10:42.429" v="2963" actId="1076"/>
          <ac:cxnSpMkLst>
            <pc:docMk/>
            <pc:sldMk cId="3831848744" sldId="384"/>
            <ac:cxnSpMk id="191" creationId="{86F00AEB-3008-4B3E-B540-AA96378FFBD5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3" creationId="{D2CE49AC-A454-416E-BD5F-CD6581C14C06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6" creationId="{E1AF982D-E47C-4B00-B70D-DF2EF854D9BB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7" creationId="{BE8ED30C-8D08-4F74-BE51-EFB27256A6AA}"/>
          </ac:cxnSpMkLst>
        </pc:cxnChg>
        <pc:cxnChg chg="del mod">
          <ac:chgData name="Marc Hennemann" userId="407dd870-6b0d-4559-aad6-2b049639a798" providerId="ADAL" clId="{65C912AD-E5D2-48C6-B203-6E06734971D7}" dt="2021-08-04T08:31:12.001" v="2555" actId="478"/>
          <ac:cxnSpMkLst>
            <pc:docMk/>
            <pc:sldMk cId="3831848744" sldId="384"/>
            <ac:cxnSpMk id="228" creationId="{4221DA9A-4EBA-46AF-A1E3-775084ACA53B}"/>
          </ac:cxnSpMkLst>
        </pc:cxnChg>
        <pc:cxnChg chg="add mod">
          <ac:chgData name="Marc Hennemann" userId="407dd870-6b0d-4559-aad6-2b049639a798" providerId="ADAL" clId="{65C912AD-E5D2-48C6-B203-6E06734971D7}" dt="2021-08-04T15:31:53.658" v="4911" actId="14100"/>
          <ac:cxnSpMkLst>
            <pc:docMk/>
            <pc:sldMk cId="3831848744" sldId="384"/>
            <ac:cxnSpMk id="259" creationId="{44B699CF-97F8-4592-86BC-7E896EF9B423}"/>
          </ac:cxnSpMkLst>
        </pc:cxnChg>
      </pc:sldChg>
      <pc:sldChg chg="addSp delSp modSp add mod ord modAnim modNotesTx">
        <pc:chgData name="Marc Hennemann" userId="407dd870-6b0d-4559-aad6-2b049639a798" providerId="ADAL" clId="{65C912AD-E5D2-48C6-B203-6E06734971D7}" dt="2021-08-06T10:04:06.829" v="30695" actId="20577"/>
        <pc:sldMkLst>
          <pc:docMk/>
          <pc:sldMk cId="4035240631" sldId="384"/>
        </pc:sldMkLst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4" creationId="{103D8F31-CEF9-440E-A142-1E9F4DE9A1C9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5" creationId="{51FBFDB1-4EB9-43E3-8145-5B3A05A5D0C3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" creationId="{2D28D08A-B1B3-49AB-9E28-674767F7F013}"/>
          </ac:spMkLst>
        </pc:spChg>
        <pc:spChg chg="add mod">
          <ac:chgData name="Marc Hennemann" userId="407dd870-6b0d-4559-aad6-2b049639a798" providerId="ADAL" clId="{65C912AD-E5D2-48C6-B203-6E06734971D7}" dt="2021-08-04T19:19:28.872" v="11261" actId="20577"/>
          <ac:spMkLst>
            <pc:docMk/>
            <pc:sldMk cId="4035240631" sldId="384"/>
            <ac:spMk id="82" creationId="{BA8ED1DD-8408-4D0C-8F3E-45C80FE9BBF4}"/>
          </ac:spMkLst>
        </pc:spChg>
        <pc:spChg chg="add mod">
          <ac:chgData name="Marc Hennemann" userId="407dd870-6b0d-4559-aad6-2b049639a798" providerId="ADAL" clId="{65C912AD-E5D2-48C6-B203-6E06734971D7}" dt="2021-08-04T15:52:12.872" v="5670" actId="1076"/>
          <ac:spMkLst>
            <pc:docMk/>
            <pc:sldMk cId="4035240631" sldId="384"/>
            <ac:spMk id="83" creationId="{D81FC5A4-C63E-49A6-B019-56E4A7F10EF4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3" creationId="{CA5840A5-1BE2-4142-953F-26900FA27A62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4" creationId="{A19300C1-2431-44F5-8464-11A8D1DD4A08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6" creationId="{595E546A-FD9D-4993-8F51-8A879224CBCD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7" creationId="{5F90C451-8826-4CF5-994E-4D9E0855BCC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08" creationId="{B1FE0095-3F75-4342-9DAF-4155E944BD30}"/>
          </ac:spMkLst>
        </pc:spChg>
        <pc:spChg chg="mod">
          <ac:chgData name="Marc Hennemann" userId="407dd870-6b0d-4559-aad6-2b049639a798" providerId="ADAL" clId="{65C912AD-E5D2-48C6-B203-6E06734971D7}" dt="2021-08-04T19:16:45.704" v="11227" actId="1076"/>
          <ac:spMkLst>
            <pc:docMk/>
            <pc:sldMk cId="4035240631" sldId="384"/>
            <ac:spMk id="119" creationId="{7C8C0221-8BA8-4F1F-88E8-DAC66AE1C5B1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20" creationId="{B2946C73-E1E9-40A8-85A7-E66D089B071C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69" creationId="{E60EA164-5768-4F24-ABCE-01D40066157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0" creationId="{3DC34CF6-101D-478E-8AF3-66986E1ED514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1" creationId="{3E5F5A2E-D617-4537-9EA3-D751DC656A01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2" creationId="{E020C10E-F4C0-4DED-AC2D-72209E29B24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3" creationId="{B0C7A963-7CC2-493E-A79E-03DC456A4A9C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4" creationId="{0D1D35EE-63D8-46E6-8597-E4F8FBDC6A5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5" creationId="{2EB3356C-CADA-47E3-97D5-CB2BE44B6560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6" creationId="{745A4D54-47C9-4F0C-A48F-EA8CB257EA45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7" creationId="{96C462A0-748D-407B-AA83-CF23611E566B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8" creationId="{B2B29D81-EB6D-4405-B308-53F01A9E6F2F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79" creationId="{0F446196-9824-42A1-A180-548F516B2BC9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0" creationId="{75B765E0-B82A-4A44-B6C7-C85D8F530590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1" creationId="{0A8E5D70-8D1B-4A89-83BA-1B12FDC278E6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2" creationId="{63EFA4D9-484A-4388-A3AA-0A025BCA21AA}"/>
          </ac:spMkLst>
        </pc:spChg>
        <pc:spChg chg="mod">
          <ac:chgData name="Marc Hennemann" userId="407dd870-6b0d-4559-aad6-2b049639a798" providerId="ADAL" clId="{65C912AD-E5D2-48C6-B203-6E06734971D7}" dt="2021-08-04T15:39:51.943" v="5510" actId="1036"/>
          <ac:spMkLst>
            <pc:docMk/>
            <pc:sldMk cId="4035240631" sldId="384"/>
            <ac:spMk id="183" creationId="{24EF2F19-10AB-4E59-876B-7AC2E524F72E}"/>
          </ac:spMkLst>
        </pc:spChg>
        <pc:spChg chg="mod">
          <ac:chgData name="Marc Hennemann" userId="407dd870-6b0d-4559-aad6-2b049639a798" providerId="ADAL" clId="{65C912AD-E5D2-48C6-B203-6E06734971D7}" dt="2021-08-04T19:18:44.130" v="11233" actId="1076"/>
          <ac:spMkLst>
            <pc:docMk/>
            <pc:sldMk cId="4035240631" sldId="384"/>
            <ac:spMk id="188" creationId="{D02D63E8-617B-437F-B52F-A21B7F2E891D}"/>
          </ac:spMkLst>
        </pc:spChg>
        <pc:spChg chg="mod">
          <ac:chgData name="Marc Hennemann" userId="407dd870-6b0d-4559-aad6-2b049639a798" providerId="ADAL" clId="{65C912AD-E5D2-48C6-B203-6E06734971D7}" dt="2021-08-04T15:40:24.107" v="5511" actId="207"/>
          <ac:spMkLst>
            <pc:docMk/>
            <pc:sldMk cId="4035240631" sldId="384"/>
            <ac:spMk id="258" creationId="{A375DD0A-1BE0-4FD8-A88C-73C8237C873C}"/>
          </ac:spMkLst>
        </pc:spChg>
        <pc:spChg chg="mod">
          <ac:chgData name="Marc Hennemann" userId="407dd870-6b0d-4559-aad6-2b049639a798" providerId="ADAL" clId="{65C912AD-E5D2-48C6-B203-6E06734971D7}" dt="2021-08-04T19:18:48.242" v="11234" actId="1076"/>
          <ac:spMkLst>
            <pc:docMk/>
            <pc:sldMk cId="4035240631" sldId="384"/>
            <ac:spMk id="260" creationId="{0B287181-D3BA-4C91-B3C8-183F0DE891BF}"/>
          </ac:spMkLst>
        </pc:spChg>
        <pc:spChg chg="mod">
          <ac:chgData name="Marc Hennemann" userId="407dd870-6b0d-4559-aad6-2b049639a798" providerId="ADAL" clId="{65C912AD-E5D2-48C6-B203-6E06734971D7}" dt="2021-08-04T19:19:05.274" v="11236" actId="688"/>
          <ac:spMkLst>
            <pc:docMk/>
            <pc:sldMk cId="4035240631" sldId="384"/>
            <ac:spMk id="261" creationId="{07CC8F95-75BC-410D-B586-57D2E48BBC6F}"/>
          </ac:spMkLst>
        </pc:spChg>
        <pc:spChg chg="del mod">
          <ac:chgData name="Marc Hennemann" userId="407dd870-6b0d-4559-aad6-2b049639a798" providerId="ADAL" clId="{65C912AD-E5D2-48C6-B203-6E06734971D7}" dt="2021-08-04T15:52:24.642" v="5671" actId="478"/>
          <ac:spMkLst>
            <pc:docMk/>
            <pc:sldMk cId="4035240631" sldId="384"/>
            <ac:spMk id="262" creationId="{2AB6A5C5-B8BA-4E8F-B5BB-3C1A974C7383}"/>
          </ac:spMkLst>
        </pc:spChg>
        <pc:spChg chg="del mod">
          <ac:chgData name="Marc Hennemann" userId="407dd870-6b0d-4559-aad6-2b049639a798" providerId="ADAL" clId="{65C912AD-E5D2-48C6-B203-6E06734971D7}" dt="2021-08-04T15:52:25.785" v="5672" actId="478"/>
          <ac:spMkLst>
            <pc:docMk/>
            <pc:sldMk cId="4035240631" sldId="384"/>
            <ac:spMk id="264" creationId="{A36E6120-D6F0-4A09-97A0-20E3922DC422}"/>
          </ac:spMkLst>
        </pc:spChg>
        <pc:spChg chg="del mod">
          <ac:chgData name="Marc Hennemann" userId="407dd870-6b0d-4559-aad6-2b049639a798" providerId="ADAL" clId="{65C912AD-E5D2-48C6-B203-6E06734971D7}" dt="2021-08-04T15:52:27.516" v="5673" actId="478"/>
          <ac:spMkLst>
            <pc:docMk/>
            <pc:sldMk cId="4035240631" sldId="384"/>
            <ac:spMk id="265" creationId="{EA1F738D-66C7-4620-A7D2-383363F0B5A9}"/>
          </ac:spMkLst>
        </pc:spChg>
        <pc:grpChg chg="mod">
          <ac:chgData name="Marc Hennemann" userId="407dd870-6b0d-4559-aad6-2b049639a798" providerId="ADAL" clId="{65C912AD-E5D2-48C6-B203-6E06734971D7}" dt="2021-08-04T15:39:51.943" v="5510" actId="1036"/>
          <ac:grpSpMkLst>
            <pc:docMk/>
            <pc:sldMk cId="4035240631" sldId="384"/>
            <ac:grpSpMk id="133" creationId="{949DDEF1-BE4B-4787-97A2-570B1338C4B6}"/>
          </ac:grpSpMkLst>
        </pc:grpChg>
        <pc:picChg chg="mod">
          <ac:chgData name="Marc Hennemann" userId="407dd870-6b0d-4559-aad6-2b049639a798" providerId="ADAL" clId="{65C912AD-E5D2-48C6-B203-6E06734971D7}" dt="2021-08-04T15:39:51.943" v="5510" actId="1036"/>
          <ac:picMkLst>
            <pc:docMk/>
            <pc:sldMk cId="4035240631" sldId="384"/>
            <ac:picMk id="7" creationId="{DA466220-D41B-481F-93AE-DA93944B6089}"/>
          </ac:picMkLst>
        </pc:picChg>
        <pc:picChg chg="mod">
          <ac:chgData name="Marc Hennemann" userId="407dd870-6b0d-4559-aad6-2b049639a798" providerId="ADAL" clId="{65C912AD-E5D2-48C6-B203-6E06734971D7}" dt="2021-08-04T19:18:44.130" v="11233" actId="1076"/>
          <ac:picMkLst>
            <pc:docMk/>
            <pc:sldMk cId="4035240631" sldId="384"/>
            <ac:picMk id="257" creationId="{FCC0A3D7-9A92-4139-8614-2C48CDA95045}"/>
          </ac:picMkLst>
        </pc:pic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9" creationId="{2B820679-8BBD-4C1D-BE72-05991D17B574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0" creationId="{4B2DD2CB-39CE-493E-B25B-25F33914DF75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1" creationId="{09F1500D-934F-4345-B913-92F29C64289F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12" creationId="{2DF716C7-7845-48CC-AB8C-591C41C12E0E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84" creationId="{F2A4836E-9487-4AE8-BEAB-F391195620F3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89" creationId="{42084661-F830-44FA-BC15-691C8975DE86}"/>
          </ac:cxnSpMkLst>
        </pc:cxnChg>
        <pc:cxnChg chg="mod">
          <ac:chgData name="Marc Hennemann" userId="407dd870-6b0d-4559-aad6-2b049639a798" providerId="ADAL" clId="{65C912AD-E5D2-48C6-B203-6E06734971D7}" dt="2021-08-04T15:39:51.943" v="5510" actId="1036"/>
          <ac:cxnSpMkLst>
            <pc:docMk/>
            <pc:sldMk cId="4035240631" sldId="384"/>
            <ac:cxnSpMk id="191" creationId="{86F00AEB-3008-4B3E-B540-AA96378FFBD5}"/>
          </ac:cxnSpMkLst>
        </pc:cxnChg>
        <pc:cxnChg chg="mod">
          <ac:chgData name="Marc Hennemann" userId="407dd870-6b0d-4559-aad6-2b049639a798" providerId="ADAL" clId="{65C912AD-E5D2-48C6-B203-6E06734971D7}" dt="2021-08-04T19:18:51.642" v="11235" actId="14100"/>
          <ac:cxnSpMkLst>
            <pc:docMk/>
            <pc:sldMk cId="4035240631" sldId="384"/>
            <ac:cxnSpMk id="259" creationId="{44B699CF-97F8-4592-86BC-7E896EF9B423}"/>
          </ac:cxnSpMkLst>
        </pc:cxnChg>
      </pc:sldChg>
      <pc:sldChg chg="addSp delSp modSp add mod modNotesTx">
        <pc:chgData name="Marc Hennemann" userId="407dd870-6b0d-4559-aad6-2b049639a798" providerId="ADAL" clId="{65C912AD-E5D2-48C6-B203-6E06734971D7}" dt="2021-08-06T10:04:03.406" v="30693" actId="20577"/>
        <pc:sldMkLst>
          <pc:docMk/>
          <pc:sldMk cId="1045713700" sldId="385"/>
        </pc:sldMkLst>
        <pc:spChg chg="del">
          <ac:chgData name="Marc Hennemann" userId="407dd870-6b0d-4559-aad6-2b049639a798" providerId="ADAL" clId="{65C912AD-E5D2-48C6-B203-6E06734971D7}" dt="2021-08-04T10:00:45.721" v="3243" actId="478"/>
          <ac:spMkLst>
            <pc:docMk/>
            <pc:sldMk cId="1045713700" sldId="385"/>
            <ac:spMk id="2" creationId="{EA58DFF7-B95E-4021-BFC7-0001F9CBE062}"/>
          </ac:spMkLst>
        </pc:spChg>
        <pc:spChg chg="del mod">
          <ac:chgData name="Marc Hennemann" userId="407dd870-6b0d-4559-aad6-2b049639a798" providerId="ADAL" clId="{65C912AD-E5D2-48C6-B203-6E06734971D7}" dt="2021-08-04T20:48:49.741" v="12636" actId="478"/>
          <ac:spMkLst>
            <pc:docMk/>
            <pc:sldMk cId="1045713700" sldId="385"/>
            <ac:spMk id="14" creationId="{67353854-9181-4CF5-8040-A0698BA6BF1D}"/>
          </ac:spMkLst>
        </pc:spChg>
        <pc:spChg chg="del mod">
          <ac:chgData name="Marc Hennemann" userId="407dd870-6b0d-4559-aad6-2b049639a798" providerId="ADAL" clId="{65C912AD-E5D2-48C6-B203-6E06734971D7}" dt="2021-08-04T20:48:45.346" v="12635" actId="478"/>
          <ac:spMkLst>
            <pc:docMk/>
            <pc:sldMk cId="1045713700" sldId="385"/>
            <ac:spMk id="18" creationId="{A0F417EB-7581-4880-BD40-E0216E6FE6C3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4" creationId="{D887B508-2D66-4285-AE3C-C2F825B02895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5" creationId="{F4D5D3F8-D5B5-431B-907A-6BBD7AC8084D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6" creationId="{D863DC16-C265-435E-B554-BE685B02476C}"/>
          </ac:spMkLst>
        </pc:spChg>
        <pc:spChg chg="mod">
          <ac:chgData name="Marc Hennemann" userId="407dd870-6b0d-4559-aad6-2b049639a798" providerId="ADAL" clId="{65C912AD-E5D2-48C6-B203-6E06734971D7}" dt="2021-08-04T10:00:46.033" v="3244"/>
          <ac:spMkLst>
            <pc:docMk/>
            <pc:sldMk cId="1045713700" sldId="385"/>
            <ac:spMk id="27" creationId="{EF1CFADA-B555-404F-A4E1-977BE14B8E35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28" creationId="{409DC2C2-A4C2-4312-BD62-086D04B9BAF7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29" creationId="{57457140-2B84-4C0D-A0CB-22C3BAA72B97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30" creationId="{1FBA5FA4-CEE8-4C1E-87ED-C2E523E3FD66}"/>
          </ac:spMkLst>
        </pc:spChg>
        <pc:spChg chg="add mod">
          <ac:chgData name="Marc Hennemann" userId="407dd870-6b0d-4559-aad6-2b049639a798" providerId="ADAL" clId="{65C912AD-E5D2-48C6-B203-6E06734971D7}" dt="2021-08-04T20:47:34.809" v="12564" actId="1076"/>
          <ac:spMkLst>
            <pc:docMk/>
            <pc:sldMk cId="1045713700" sldId="385"/>
            <ac:spMk id="31" creationId="{72979274-85B6-4A9F-AFE8-8710C5473A76}"/>
          </ac:spMkLst>
        </pc:spChg>
        <pc:spChg chg="add del">
          <ac:chgData name="Marc Hennemann" userId="407dd870-6b0d-4559-aad6-2b049639a798" providerId="ADAL" clId="{65C912AD-E5D2-48C6-B203-6E06734971D7}" dt="2021-08-05T09:45:51.801" v="17386" actId="22"/>
          <ac:spMkLst>
            <pc:docMk/>
            <pc:sldMk cId="1045713700" sldId="385"/>
            <ac:spMk id="35" creationId="{C3F1DEDF-FB11-4D40-9155-892AA6926343}"/>
          </ac:spMkLst>
        </pc:spChg>
        <pc:spChg chg="add del mod">
          <ac:chgData name="Marc Hennemann" userId="407dd870-6b0d-4559-aad6-2b049639a798" providerId="ADAL" clId="{65C912AD-E5D2-48C6-B203-6E06734971D7}" dt="2021-08-04T10:01:23.454" v="3248" actId="478"/>
          <ac:spMkLst>
            <pc:docMk/>
            <pc:sldMk cId="1045713700" sldId="385"/>
            <ac:spMk id="35" creationId="{F172670F-C014-426A-8710-D02D45A18AD3}"/>
          </ac:spMkLst>
        </pc:spChg>
        <pc:spChg chg="add mod">
          <ac:chgData name="Marc Hennemann" userId="407dd870-6b0d-4559-aad6-2b049639a798" providerId="ADAL" clId="{65C912AD-E5D2-48C6-B203-6E06734971D7}" dt="2021-08-05T14:42:24.544" v="29621" actId="1076"/>
          <ac:spMkLst>
            <pc:docMk/>
            <pc:sldMk cId="1045713700" sldId="385"/>
            <ac:spMk id="37" creationId="{40B9B22A-871E-409B-ABE6-59DE6D47DDFC}"/>
          </ac:spMkLst>
        </pc:spChg>
        <pc:spChg chg="add mod">
          <ac:chgData name="Marc Hennemann" userId="407dd870-6b0d-4559-aad6-2b049639a798" providerId="ADAL" clId="{65C912AD-E5D2-48C6-B203-6E06734971D7}" dt="2021-08-05T14:42:27.664" v="29622" actId="1076"/>
          <ac:spMkLst>
            <pc:docMk/>
            <pc:sldMk cId="1045713700" sldId="385"/>
            <ac:spMk id="38" creationId="{AF95FE44-4A87-4DBA-82EE-E9B793C9DE3C}"/>
          </ac:spMkLst>
        </pc:spChg>
        <pc:spChg chg="mod">
          <ac:chgData name="Marc Hennemann" userId="407dd870-6b0d-4559-aad6-2b049639a798" providerId="ADAL" clId="{65C912AD-E5D2-48C6-B203-6E06734971D7}" dt="2021-08-05T14:42:44.095" v="29628" actId="1076"/>
          <ac:spMkLst>
            <pc:docMk/>
            <pc:sldMk cId="1045713700" sldId="385"/>
            <ac:spMk id="39" creationId="{AD755649-C706-4484-B544-3EF076D84BD8}"/>
          </ac:spMkLst>
        </pc:spChg>
        <pc:spChg chg="mod">
          <ac:chgData name="Marc Hennemann" userId="407dd870-6b0d-4559-aad6-2b049639a798" providerId="ADAL" clId="{65C912AD-E5D2-48C6-B203-6E06734971D7}" dt="2021-08-05T14:42:44.095" v="29628" actId="1076"/>
          <ac:spMkLst>
            <pc:docMk/>
            <pc:sldMk cId="1045713700" sldId="385"/>
            <ac:spMk id="40" creationId="{0AF487B6-080E-4D49-B39E-794E463C125F}"/>
          </ac:spMkLst>
        </pc:spChg>
        <pc:spChg chg="mod">
          <ac:chgData name="Marc Hennemann" userId="407dd870-6b0d-4559-aad6-2b049639a798" providerId="ADAL" clId="{65C912AD-E5D2-48C6-B203-6E06734971D7}" dt="2021-08-05T14:42:32.471" v="29627" actId="1035"/>
          <ac:spMkLst>
            <pc:docMk/>
            <pc:sldMk cId="1045713700" sldId="385"/>
            <ac:spMk id="41" creationId="{C344E51F-3317-4084-A551-D3180A5BA02A}"/>
          </ac:spMkLst>
        </pc:spChg>
        <pc:spChg chg="mod">
          <ac:chgData name="Marc Hennemann" userId="407dd870-6b0d-4559-aad6-2b049639a798" providerId="ADAL" clId="{65C912AD-E5D2-48C6-B203-6E06734971D7}" dt="2021-08-05T14:42:48.775" v="29630" actId="14100"/>
          <ac:spMkLst>
            <pc:docMk/>
            <pc:sldMk cId="1045713700" sldId="385"/>
            <ac:spMk id="42" creationId="{767568F1-688D-400A-B4AF-7F6F4B75FD05}"/>
          </ac:spMkLst>
        </pc:spChg>
        <pc:spChg chg="add mod ord">
          <ac:chgData name="Marc Hennemann" userId="407dd870-6b0d-4559-aad6-2b049639a798" providerId="ADAL" clId="{65C912AD-E5D2-48C6-B203-6E06734971D7}" dt="2021-08-05T14:42:46.582" v="29629" actId="14100"/>
          <ac:spMkLst>
            <pc:docMk/>
            <pc:sldMk cId="1045713700" sldId="385"/>
            <ac:spMk id="43" creationId="{9BE72981-D34F-4CF6-83DA-0EE8E522C46F}"/>
          </ac:spMkLst>
        </pc:spChg>
        <pc:spChg chg="add del mod">
          <ac:chgData name="Marc Hennemann" userId="407dd870-6b0d-4559-aad6-2b049639a798" providerId="ADAL" clId="{65C912AD-E5D2-48C6-B203-6E06734971D7}" dt="2021-08-04T14:25:42.880" v="3351" actId="478"/>
          <ac:spMkLst>
            <pc:docMk/>
            <pc:sldMk cId="1045713700" sldId="385"/>
            <ac:spMk id="47" creationId="{52EB2769-ECCD-4D34-9D01-C129DD5AA15C}"/>
          </ac:spMkLst>
        </pc:spChg>
        <pc:spChg chg="add del mod">
          <ac:chgData name="Marc Hennemann" userId="407dd870-6b0d-4559-aad6-2b049639a798" providerId="ADAL" clId="{65C912AD-E5D2-48C6-B203-6E06734971D7}" dt="2021-08-04T20:47:30.609" v="12563"/>
          <ac:spMkLst>
            <pc:docMk/>
            <pc:sldMk cId="1045713700" sldId="385"/>
            <ac:spMk id="48" creationId="{DEAD346F-8A51-4043-8F0B-C233C34B841F}"/>
          </ac:spMkLst>
        </pc:spChg>
        <pc:spChg chg="add mod">
          <ac:chgData name="Marc Hennemann" userId="407dd870-6b0d-4559-aad6-2b049639a798" providerId="ADAL" clId="{65C912AD-E5D2-48C6-B203-6E06734971D7}" dt="2021-08-04T20:54:38.045" v="12942" actId="20577"/>
          <ac:spMkLst>
            <pc:docMk/>
            <pc:sldMk cId="1045713700" sldId="385"/>
            <ac:spMk id="49" creationId="{2F26FEE4-994F-4BB6-BDC0-8CEA4BEF48A6}"/>
          </ac:spMkLst>
        </pc:spChg>
        <pc:spChg chg="mod">
          <ac:chgData name="Marc Hennemann" userId="407dd870-6b0d-4559-aad6-2b049639a798" providerId="ADAL" clId="{65C912AD-E5D2-48C6-B203-6E06734971D7}" dt="2021-08-04T20:47:11.524" v="12561" actId="20577"/>
          <ac:spMkLst>
            <pc:docMk/>
            <pc:sldMk cId="1045713700" sldId="385"/>
            <ac:spMk id="57" creationId="{9EB02C02-DE5B-4FAF-A7C5-DC2F2B93A201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58" creationId="{9D0C7F04-E46E-481B-B22B-0CF37716F8B8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59" creationId="{EBB37924-C399-4CFA-B456-DA1F68A8632D}"/>
          </ac:spMkLst>
        </pc:spChg>
        <pc:spChg chg="del">
          <ac:chgData name="Marc Hennemann" userId="407dd870-6b0d-4559-aad6-2b049639a798" providerId="ADAL" clId="{65C912AD-E5D2-48C6-B203-6E06734971D7}" dt="2021-08-04T10:00:43.216" v="3242" actId="478"/>
          <ac:spMkLst>
            <pc:docMk/>
            <pc:sldMk cId="1045713700" sldId="385"/>
            <ac:spMk id="60" creationId="{C4041ED4-D36E-4C4A-9AED-69D2DC04CBC2}"/>
          </ac:spMkLst>
        </pc:spChg>
        <pc:grpChg chg="add mod">
          <ac:chgData name="Marc Hennemann" userId="407dd870-6b0d-4559-aad6-2b049639a798" providerId="ADAL" clId="{65C912AD-E5D2-48C6-B203-6E06734971D7}" dt="2021-08-04T20:47:34.809" v="12564" actId="1076"/>
          <ac:grpSpMkLst>
            <pc:docMk/>
            <pc:sldMk cId="1045713700" sldId="385"/>
            <ac:grpSpMk id="22" creationId="{7DD969C9-743C-427E-9DA4-24A9A9F10FBB}"/>
          </ac:grpSpMkLst>
        </pc:grpChg>
        <pc:grpChg chg="mod">
          <ac:chgData name="Marc Hennemann" userId="407dd870-6b0d-4559-aad6-2b049639a798" providerId="ADAL" clId="{65C912AD-E5D2-48C6-B203-6E06734971D7}" dt="2021-08-04T10:00:46.033" v="3244"/>
          <ac:grpSpMkLst>
            <pc:docMk/>
            <pc:sldMk cId="1045713700" sldId="385"/>
            <ac:grpSpMk id="23" creationId="{A6CD35FE-2C77-4883-824C-73C4D15444D0}"/>
          </ac:grpSpMkLst>
        </pc:grpChg>
        <pc:grpChg chg="del">
          <ac:chgData name="Marc Hennemann" userId="407dd870-6b0d-4559-aad6-2b049639a798" providerId="ADAL" clId="{65C912AD-E5D2-48C6-B203-6E06734971D7}" dt="2021-08-04T10:00:43.216" v="3242" actId="478"/>
          <ac:grpSpMkLst>
            <pc:docMk/>
            <pc:sldMk cId="1045713700" sldId="385"/>
            <ac:grpSpMk id="43" creationId="{70D0EFDB-213C-4BBB-AD4F-E64A55CBB893}"/>
          </ac:grpSpMkLst>
        </pc:grp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2" creationId="{BA8F162C-A5E2-4774-AEC1-13828D473565}"/>
          </ac:cxnSpMkLst>
        </pc:cxn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3" creationId="{C6EA3433-9B1A-43D8-A6C5-0C9B308FD1E6}"/>
          </ac:cxnSpMkLst>
        </pc:cxnChg>
        <pc:cxnChg chg="add mod">
          <ac:chgData name="Marc Hennemann" userId="407dd870-6b0d-4559-aad6-2b049639a798" providerId="ADAL" clId="{65C912AD-E5D2-48C6-B203-6E06734971D7}" dt="2021-08-04T20:47:34.809" v="12564" actId="1076"/>
          <ac:cxnSpMkLst>
            <pc:docMk/>
            <pc:sldMk cId="1045713700" sldId="385"/>
            <ac:cxnSpMk id="34" creationId="{5247EE5F-7434-498C-87A9-353D68AC01E4}"/>
          </ac:cxnSpMkLst>
        </pc:cxnChg>
      </pc:sldChg>
      <pc:sldChg chg="addSp delSp modSp add del mod delAnim">
        <pc:chgData name="Marc Hennemann" userId="407dd870-6b0d-4559-aad6-2b049639a798" providerId="ADAL" clId="{65C912AD-E5D2-48C6-B203-6E06734971D7}" dt="2021-08-04T09:23:22.237" v="3078" actId="47"/>
        <pc:sldMkLst>
          <pc:docMk/>
          <pc:sldMk cId="3888633630" sldId="385"/>
        </pc:sldMkLst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4" creationId="{103D8F31-CEF9-440E-A142-1E9F4DE9A1C9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5" creationId="{51FBFDB1-4EB9-43E3-8145-5B3A05A5D0C3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7" creationId="{2D28D08A-B1B3-49AB-9E28-674767F7F013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3" creationId="{CA5840A5-1BE2-4142-953F-26900FA27A62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4" creationId="{A19300C1-2431-44F5-8464-11A8D1DD4A08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6" creationId="{595E546A-FD9D-4993-8F51-8A879224CBCD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7" creationId="{5F90C451-8826-4CF5-994E-4D9E0855BCC6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08" creationId="{B1FE0095-3F75-4342-9DAF-4155E944BD30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09" creationId="{5032230C-FD42-4A9C-AD09-A443D6F8C117}"/>
          </ac:spMkLst>
        </pc:spChg>
        <pc:spChg chg="del">
          <ac:chgData name="Marc Hennemann" userId="407dd870-6b0d-4559-aad6-2b049639a798" providerId="ADAL" clId="{65C912AD-E5D2-48C6-B203-6E06734971D7}" dt="2021-08-04T08:50:57.076" v="2801" actId="478"/>
          <ac:spMkLst>
            <pc:docMk/>
            <pc:sldMk cId="3888633630" sldId="385"/>
            <ac:spMk id="119" creationId="{7C8C0221-8BA8-4F1F-88E8-DAC66AE1C5B1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0" creationId="{B2946C73-E1E9-40A8-85A7-E66D089B071C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4" creationId="{4F9F2E5B-BF62-4047-846F-DE4C2770D137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5" creationId="{C7B4137F-FEE1-45BA-805E-FAF98678B222}"/>
          </ac:spMkLst>
        </pc:spChg>
        <pc:spChg chg="del">
          <ac:chgData name="Marc Hennemann" userId="407dd870-6b0d-4559-aad6-2b049639a798" providerId="ADAL" clId="{65C912AD-E5D2-48C6-B203-6E06734971D7}" dt="2021-08-04T08:50:58.809" v="2802" actId="478"/>
          <ac:spMkLst>
            <pc:docMk/>
            <pc:sldMk cId="3888633630" sldId="385"/>
            <ac:spMk id="126" creationId="{E8D81F1B-18D8-4B84-85AA-967D1BB1974D}"/>
          </ac:spMkLst>
        </pc:spChg>
        <pc:spChg chg="del">
          <ac:chgData name="Marc Hennemann" userId="407dd870-6b0d-4559-aad6-2b049639a798" providerId="ADAL" clId="{65C912AD-E5D2-48C6-B203-6E06734971D7}" dt="2021-08-04T08:50:54.931" v="2799" actId="478"/>
          <ac:spMkLst>
            <pc:docMk/>
            <pc:sldMk cId="3888633630" sldId="385"/>
            <ac:spMk id="188" creationId="{D02D63E8-617B-437F-B52F-A21B7F2E891D}"/>
          </ac:spMkLst>
        </pc:spChg>
        <pc:grpChg chg="add mod">
          <ac:chgData name="Marc Hennemann" userId="407dd870-6b0d-4559-aad6-2b049639a798" providerId="ADAL" clId="{65C912AD-E5D2-48C6-B203-6E06734971D7}" dt="2021-08-04T08:56:08.459" v="2870" actId="164"/>
          <ac:grpSpMkLst>
            <pc:docMk/>
            <pc:sldMk cId="3888633630" sldId="385"/>
            <ac:grpSpMk id="13" creationId="{C823B406-D04D-4F83-BC18-E32001EC0000}"/>
          </ac:grpSpMkLst>
        </pc:grpChg>
        <pc:picChg chg="del">
          <ac:chgData name="Marc Hennemann" userId="407dd870-6b0d-4559-aad6-2b049639a798" providerId="ADAL" clId="{65C912AD-E5D2-48C6-B203-6E06734971D7}" dt="2021-08-04T08:50:58.809" v="2802" actId="478"/>
          <ac:picMkLst>
            <pc:docMk/>
            <pc:sldMk cId="3888633630" sldId="385"/>
            <ac:picMk id="7" creationId="{DA466220-D41B-481F-93AE-DA93944B6089}"/>
          </ac:picMkLst>
        </pc:picChg>
        <pc:picChg chg="del">
          <ac:chgData name="Marc Hennemann" userId="407dd870-6b0d-4559-aad6-2b049639a798" providerId="ADAL" clId="{65C912AD-E5D2-48C6-B203-6E06734971D7}" dt="2021-08-04T08:50:55.654" v="2800" actId="478"/>
          <ac:picMkLst>
            <pc:docMk/>
            <pc:sldMk cId="3888633630" sldId="385"/>
            <ac:picMk id="257" creationId="{FCC0A3D7-9A92-4139-8614-2C48CDA95045}"/>
          </ac:picMkLst>
        </pc:pic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9" creationId="{2B820679-8BBD-4C1D-BE72-05991D17B574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20" creationId="{5B9000FB-4C0B-4A4B-A338-0DC860868D1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28" creationId="{A9A5B0EF-07C5-4CC3-BDB7-78A4A833D052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3" creationId="{FC296098-AD98-48CF-B81D-49F5C0CF81A8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5" creationId="{71983F96-ADF3-4231-9BF2-5412DD07B69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6" creationId="{9215BF77-BD99-496E-A8E7-888B247F4C8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7" creationId="{FAAE9F17-A176-4884-8CE6-175400318E0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8" creationId="{1AF22470-9155-43FC-AF64-6E062A4575B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39" creationId="{7C492C42-8431-4716-B090-D083B19D6CB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0" creationId="{44147B3C-F7E1-4F5C-9868-0967845A969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1" creationId="{96A3BC5B-AAC0-434D-8159-7176C5D4776E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2" creationId="{8DB56B0C-BE63-4F51-A88D-DD6A27B24E0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3" creationId="{AC01F770-270D-469A-8D0B-EF9E3106720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4" creationId="{489FCEBF-04D7-476B-84E9-FA9F68B35C7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5" creationId="{F8259E44-9367-4C28-A778-EB698620ABC6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6" creationId="{FF22CC18-175E-4003-8050-750804C72D36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7" creationId="{176A6949-367C-4DCC-B140-311F8982470B}"/>
          </ac:cxnSpMkLst>
        </pc:cxnChg>
        <pc:cxnChg chg="add del mod">
          <ac:chgData name="Marc Hennemann" userId="407dd870-6b0d-4559-aad6-2b049639a798" providerId="ADAL" clId="{65C912AD-E5D2-48C6-B203-6E06734971D7}" dt="2021-08-04T08:53:43.268" v="2839" actId="478"/>
          <ac:cxnSpMkLst>
            <pc:docMk/>
            <pc:sldMk cId="3888633630" sldId="385"/>
            <ac:cxnSpMk id="48" creationId="{77EB969D-724F-4ACF-B129-B9039CCDEB05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49" creationId="{DF454FB9-0EDC-4509-BA84-6B0C585C936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0" creationId="{13D3256F-57E7-4175-8A4B-970215E81618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1" creationId="{2005F974-4066-405A-AB5D-45F960D0C7C7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2" creationId="{29041A99-DEF3-4169-A83B-7E8B911C0CE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3" creationId="{83F34CED-5667-41B7-BFCE-3041950F8698}"/>
          </ac:cxnSpMkLst>
        </pc:cxnChg>
        <pc:cxnChg chg="add del mod">
          <ac:chgData name="Marc Hennemann" userId="407dd870-6b0d-4559-aad6-2b049639a798" providerId="ADAL" clId="{65C912AD-E5D2-48C6-B203-6E06734971D7}" dt="2021-08-04T08:55:08.675" v="2857" actId="478"/>
          <ac:cxnSpMkLst>
            <pc:docMk/>
            <pc:sldMk cId="3888633630" sldId="385"/>
            <ac:cxnSpMk id="54" creationId="{2760C8AA-95EF-45A5-BD02-9E24A61943F1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5" creationId="{B08FD616-0984-481A-8336-A32CEB70931D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6" creationId="{2999DC4A-7DD0-4403-AF4D-8280B0A39D4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7" creationId="{821FD7E6-C0DF-42DE-A4C8-56140E7F766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8" creationId="{AF1B7300-E28A-40FF-80B8-FD24370E5FDF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59" creationId="{C14691EF-B4F2-42AA-9392-51D2E98B6FDA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0" creationId="{046A2078-F501-4FBC-B583-81EC893C030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1" creationId="{20A010DD-E41D-4253-8812-BEE709192BC0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2" creationId="{3B839F3B-E07D-4A5E-B6C4-B55607E80B49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3" creationId="{F7CA0EE2-2AB2-47BD-85B7-53246D71795B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64" creationId="{38AE9182-B841-4D18-BD53-CA966767DB44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5" creationId="{6B8BDDCE-784A-406E-8883-6C6696682498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7" creationId="{A007CDB3-BE6D-4ED8-B9B9-C3E43F41B110}"/>
          </ac:cxnSpMkLst>
        </pc:cxnChg>
        <pc:cxnChg chg="add del mod">
          <ac:chgData name="Marc Hennemann" userId="407dd870-6b0d-4559-aad6-2b049639a798" providerId="ADAL" clId="{65C912AD-E5D2-48C6-B203-6E06734971D7}" dt="2021-08-04T08:55:49.516" v="2867" actId="478"/>
          <ac:cxnSpMkLst>
            <pc:docMk/>
            <pc:sldMk cId="3888633630" sldId="385"/>
            <ac:cxnSpMk id="68" creationId="{C8E39857-89F1-4C50-9979-4433DDA8657B}"/>
          </ac:cxnSpMkLst>
        </pc:cxnChg>
        <pc:cxnChg chg="add del mod">
          <ac:chgData name="Marc Hennemann" userId="407dd870-6b0d-4559-aad6-2b049639a798" providerId="ADAL" clId="{65C912AD-E5D2-48C6-B203-6E06734971D7}" dt="2021-08-04T08:55:51.007" v="2868" actId="478"/>
          <ac:cxnSpMkLst>
            <pc:docMk/>
            <pc:sldMk cId="3888633630" sldId="385"/>
            <ac:cxnSpMk id="69" creationId="{1A4897D1-9198-4FE7-8FF3-468BAB6650EA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70" creationId="{28E0CF33-F614-46CC-8068-906CD683043B}"/>
          </ac:cxnSpMkLst>
        </pc:cxnChg>
        <pc:cxnChg chg="add del mod">
          <ac:chgData name="Marc Hennemann" userId="407dd870-6b0d-4559-aad6-2b049639a798" providerId="ADAL" clId="{65C912AD-E5D2-48C6-B203-6E06734971D7}" dt="2021-08-04T08:55:10.961" v="2859"/>
          <ac:cxnSpMkLst>
            <pc:docMk/>
            <pc:sldMk cId="3888633630" sldId="385"/>
            <ac:cxnSpMk id="71" creationId="{687E91B7-1862-4A62-9FC8-11D04EC34D75}"/>
          </ac:cxnSpMkLst>
        </pc:cxnChg>
        <pc:cxnChg chg="add del mod">
          <ac:chgData name="Marc Hennemann" userId="407dd870-6b0d-4559-aad6-2b049639a798" providerId="ADAL" clId="{65C912AD-E5D2-48C6-B203-6E06734971D7}" dt="2021-08-04T08:55:14.260" v="2861" actId="478"/>
          <ac:cxnSpMkLst>
            <pc:docMk/>
            <pc:sldMk cId="3888633630" sldId="385"/>
            <ac:cxnSpMk id="72" creationId="{BAFF1CE1-22E0-4113-9DFB-E04DD7579483}"/>
          </ac:cxnSpMkLst>
        </pc:cxnChg>
        <pc:cxnChg chg="add 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73" creationId="{725E7A87-9CAA-4097-9C86-887EF592E767}"/>
          </ac:cxnSpMkLst>
        </pc:cxn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110" creationId="{4B2DD2CB-39CE-493E-B25B-25F33914DF75}"/>
          </ac:cxnSpMkLst>
        </pc:cxnChg>
        <pc:cxnChg chg="del mod">
          <ac:chgData name="Marc Hennemann" userId="407dd870-6b0d-4559-aad6-2b049639a798" providerId="ADAL" clId="{65C912AD-E5D2-48C6-B203-6E06734971D7}" dt="2021-08-04T08:50:57.076" v="2801" actId="478"/>
          <ac:cxnSpMkLst>
            <pc:docMk/>
            <pc:sldMk cId="3888633630" sldId="385"/>
            <ac:cxnSpMk id="111" creationId="{09F1500D-934F-4345-B913-92F29C64289F}"/>
          </ac:cxnSpMkLst>
        </pc:cxnChg>
        <pc:cxnChg chg="del mod">
          <ac:chgData name="Marc Hennemann" userId="407dd870-6b0d-4559-aad6-2b049639a798" providerId="ADAL" clId="{65C912AD-E5D2-48C6-B203-6E06734971D7}" dt="2021-08-04T08:50:58.809" v="2802" actId="478"/>
          <ac:cxnSpMkLst>
            <pc:docMk/>
            <pc:sldMk cId="3888633630" sldId="385"/>
            <ac:cxnSpMk id="112" creationId="{2DF716C7-7845-48CC-AB8C-591C41C12E0E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129" creationId="{9F869590-5ED0-4B61-AF27-4A8D5408FF2C}"/>
          </ac:cxnSpMkLst>
        </pc:cxnChg>
        <pc:cxnChg chg="mod">
          <ac:chgData name="Marc Hennemann" userId="407dd870-6b0d-4559-aad6-2b049639a798" providerId="ADAL" clId="{65C912AD-E5D2-48C6-B203-6E06734971D7}" dt="2021-08-04T08:56:08.459" v="2870" actId="164"/>
          <ac:cxnSpMkLst>
            <pc:docMk/>
            <pc:sldMk cId="3888633630" sldId="385"/>
            <ac:cxnSpMk id="130" creationId="{E5A5FAAD-2B18-444D-97B4-54FF502B53EC}"/>
          </ac:cxnSpMkLst>
        </pc:cxnChg>
      </pc:sldChg>
      <pc:sldChg chg="add del">
        <pc:chgData name="Marc Hennemann" userId="407dd870-6b0d-4559-aad6-2b049639a798" providerId="ADAL" clId="{65C912AD-E5D2-48C6-B203-6E06734971D7}" dt="2021-08-04T10:03:28.772" v="3249" actId="47"/>
        <pc:sldMkLst>
          <pc:docMk/>
          <pc:sldMk cId="947666326" sldId="386"/>
        </pc:sldMkLst>
      </pc:sldChg>
      <pc:sldChg chg="addSp delSp modSp add mod modAnim modNotesTx">
        <pc:chgData name="Marc Hennemann" userId="407dd870-6b0d-4559-aad6-2b049639a798" providerId="ADAL" clId="{65C912AD-E5D2-48C6-B203-6E06734971D7}" dt="2021-08-06T10:03:53.735" v="30689" actId="20577"/>
        <pc:sldMkLst>
          <pc:docMk/>
          <pc:sldMk cId="3835765701" sldId="386"/>
        </pc:sldMkLst>
        <pc:spChg chg="mod">
          <ac:chgData name="Marc Hennemann" userId="407dd870-6b0d-4559-aad6-2b049639a798" providerId="ADAL" clId="{65C912AD-E5D2-48C6-B203-6E06734971D7}" dt="2021-08-05T09:54:58.197" v="17816" actId="20577"/>
          <ac:spMkLst>
            <pc:docMk/>
            <pc:sldMk cId="3835765701" sldId="386"/>
            <ac:spMk id="38" creationId="{ECA7119C-32D9-47AA-B1E6-E448634FB39C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52" creationId="{A38F6A40-7BCF-4486-80B2-9C5A2EDF7293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0" creationId="{6B75ED2C-5165-4582-B2BB-EC316C5BE620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1" creationId="{D0FB67DA-0942-4831-A816-0D48ABDC5BCA}"/>
          </ac:spMkLst>
        </pc:spChg>
        <pc:spChg chg="mod">
          <ac:chgData name="Marc Hennemann" userId="407dd870-6b0d-4559-aad6-2b049639a798" providerId="ADAL" clId="{65C912AD-E5D2-48C6-B203-6E06734971D7}" dt="2021-08-04T14:18:25.750" v="3335" actId="1076"/>
          <ac:spMkLst>
            <pc:docMk/>
            <pc:sldMk cId="3835765701" sldId="386"/>
            <ac:spMk id="62" creationId="{32EB5B00-7A25-4174-9995-8F416ACB665B}"/>
          </ac:spMkLst>
        </pc:spChg>
        <pc:spChg chg="add del mod">
          <ac:chgData name="Marc Hennemann" userId="407dd870-6b0d-4559-aad6-2b049639a798" providerId="ADAL" clId="{65C912AD-E5D2-48C6-B203-6E06734971D7}" dt="2021-08-04T14:17:55.921" v="3332" actId="478"/>
          <ac:spMkLst>
            <pc:docMk/>
            <pc:sldMk cId="3835765701" sldId="386"/>
            <ac:spMk id="63" creationId="{3E91BBDB-C80A-437F-84DA-10407A0B8826}"/>
          </ac:spMkLst>
        </pc:spChg>
        <pc:spChg chg="mod">
          <ac:chgData name="Marc Hennemann" userId="407dd870-6b0d-4559-aad6-2b049639a798" providerId="ADAL" clId="{65C912AD-E5D2-48C6-B203-6E06734971D7}" dt="2021-08-04T14:17:51.372" v="3326" actId="1076"/>
          <ac:spMkLst>
            <pc:docMk/>
            <pc:sldMk cId="3835765701" sldId="386"/>
            <ac:spMk id="64" creationId="{9202EFF5-864B-455F-AC5A-DBC904440190}"/>
          </ac:spMkLst>
        </pc:spChg>
        <pc:spChg chg="mod">
          <ac:chgData name="Marc Hennemann" userId="407dd870-6b0d-4559-aad6-2b049639a798" providerId="ADAL" clId="{65C912AD-E5D2-48C6-B203-6E06734971D7}" dt="2021-08-04T14:18:18.085" v="3334" actId="1076"/>
          <ac:spMkLst>
            <pc:docMk/>
            <pc:sldMk cId="3835765701" sldId="386"/>
            <ac:spMk id="65" creationId="{81EA72B3-7F54-4080-BFC0-3D8BB0857210}"/>
          </ac:spMkLst>
        </pc:spChg>
        <pc:spChg chg="mod">
          <ac:chgData name="Marc Hennemann" userId="407dd870-6b0d-4559-aad6-2b049639a798" providerId="ADAL" clId="{65C912AD-E5D2-48C6-B203-6E06734971D7}" dt="2021-08-04T14:18:25.750" v="3335" actId="1076"/>
          <ac:spMkLst>
            <pc:docMk/>
            <pc:sldMk cId="3835765701" sldId="386"/>
            <ac:spMk id="66" creationId="{66B1B2B9-EC3B-48F2-8837-F8AAACC25773}"/>
          </ac:spMkLst>
        </pc:spChg>
        <pc:spChg chg="mod">
          <ac:chgData name="Marc Hennemann" userId="407dd870-6b0d-4559-aad6-2b049639a798" providerId="ADAL" clId="{65C912AD-E5D2-48C6-B203-6E06734971D7}" dt="2021-08-04T15:34:22.521" v="5178" actId="1076"/>
          <ac:spMkLst>
            <pc:docMk/>
            <pc:sldMk cId="3835765701" sldId="386"/>
            <ac:spMk id="67" creationId="{28B615D9-69A9-40A2-9C4F-E3D05B4A8B54}"/>
          </ac:spMkLst>
        </pc:spChg>
        <pc:spChg chg="del">
          <ac:chgData name="Marc Hennemann" userId="407dd870-6b0d-4559-aad6-2b049639a798" providerId="ADAL" clId="{65C912AD-E5D2-48C6-B203-6E06734971D7}" dt="2021-08-04T14:18:01.678" v="3333" actId="478"/>
          <ac:spMkLst>
            <pc:docMk/>
            <pc:sldMk cId="3835765701" sldId="386"/>
            <ac:spMk id="72" creationId="{6D389D23-571A-40E4-9F90-50397D4F3521}"/>
          </ac:spMkLst>
        </pc:spChg>
        <pc:spChg chg="add mod">
          <ac:chgData name="Marc Hennemann" userId="407dd870-6b0d-4559-aad6-2b049639a798" providerId="ADAL" clId="{65C912AD-E5D2-48C6-B203-6E06734971D7}" dt="2021-08-05T09:56:21.057" v="17839" actId="113"/>
          <ac:spMkLst>
            <pc:docMk/>
            <pc:sldMk cId="3835765701" sldId="386"/>
            <ac:spMk id="73" creationId="{E382DB5C-9530-4E4A-8F25-2BED7F925D2E}"/>
          </ac:spMkLst>
        </pc:spChg>
        <pc:grpChg chg="mod">
          <ac:chgData name="Marc Hennemann" userId="407dd870-6b0d-4559-aad6-2b049639a798" providerId="ADAL" clId="{65C912AD-E5D2-48C6-B203-6E06734971D7}" dt="2021-08-04T15:34:22.521" v="5178" actId="1076"/>
          <ac:grpSpMkLst>
            <pc:docMk/>
            <pc:sldMk cId="3835765701" sldId="386"/>
            <ac:grpSpMk id="39" creationId="{43192F08-F385-4997-8527-9161D2AF9753}"/>
          </ac:grpSpMkLst>
        </pc:grp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68" creationId="{7A9DCB8C-594F-48FB-8D18-65B6F26DCA2F}"/>
          </ac:cxnSpMkLst>
        </pc:cxn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69" creationId="{98F97C31-6ABD-438F-B54E-830A139C4572}"/>
          </ac:cxnSpMkLst>
        </pc:cxnChg>
        <pc:cxnChg chg="mod">
          <ac:chgData name="Marc Hennemann" userId="407dd870-6b0d-4559-aad6-2b049639a798" providerId="ADAL" clId="{65C912AD-E5D2-48C6-B203-6E06734971D7}" dt="2021-08-04T15:34:22.521" v="5178" actId="1076"/>
          <ac:cxnSpMkLst>
            <pc:docMk/>
            <pc:sldMk cId="3835765701" sldId="386"/>
            <ac:cxnSpMk id="70" creationId="{ED8050B4-4B27-4464-8F51-5D3B80A55E1E}"/>
          </ac:cxnSpMkLst>
        </pc:cxnChg>
      </pc:sldChg>
      <pc:sldChg chg="addSp delSp modSp add mod delAnim modAnim modNotesTx">
        <pc:chgData name="Marc Hennemann" userId="407dd870-6b0d-4559-aad6-2b049639a798" providerId="ADAL" clId="{65C912AD-E5D2-48C6-B203-6E06734971D7}" dt="2021-08-06T10:03:56.202" v="30690" actId="20577"/>
        <pc:sldMkLst>
          <pc:docMk/>
          <pc:sldMk cId="651420006" sldId="387"/>
        </pc:sldMkLst>
        <pc:spChg chg="add 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59" creationId="{E8575144-8168-4344-9584-608F5B771915}"/>
          </ac:spMkLst>
        </pc:spChg>
        <pc:spChg chg="mod">
          <ac:chgData name="Marc Hennemann" userId="407dd870-6b0d-4559-aad6-2b049639a798" providerId="ADAL" clId="{65C912AD-E5D2-48C6-B203-6E06734971D7}" dt="2021-08-04T16:15:01.619" v="6737"/>
          <ac:spMkLst>
            <pc:docMk/>
            <pc:sldMk cId="651420006" sldId="387"/>
            <ac:spMk id="66" creationId="{3C3A06AB-A00B-4A9D-9DF0-DA5770F71C53}"/>
          </ac:spMkLst>
        </pc:spChg>
        <pc:spChg chg="del">
          <ac:chgData name="Marc Hennemann" userId="407dd870-6b0d-4559-aad6-2b049639a798" providerId="ADAL" clId="{65C912AD-E5D2-48C6-B203-6E06734971D7}" dt="2021-08-05T10:28:06.309" v="20851" actId="478"/>
          <ac:spMkLst>
            <pc:docMk/>
            <pc:sldMk cId="651420006" sldId="387"/>
            <ac:spMk id="129" creationId="{6C37F627-3361-4CCE-A3D8-DABEBAA96500}"/>
          </ac:spMkLst>
        </pc:spChg>
        <pc:spChg chg="del">
          <ac:chgData name="Marc Hennemann" userId="407dd870-6b0d-4559-aad6-2b049639a798" providerId="ADAL" clId="{65C912AD-E5D2-48C6-B203-6E06734971D7}" dt="2021-08-05T10:28:05.231" v="20850" actId="478"/>
          <ac:spMkLst>
            <pc:docMk/>
            <pc:sldMk cId="651420006" sldId="387"/>
            <ac:spMk id="130" creationId="{E36DEE92-F7B5-4E53-AF9D-198BB5D6517E}"/>
          </ac:spMkLst>
        </pc:spChg>
        <pc:spChg chg="del">
          <ac:chgData name="Marc Hennemann" userId="407dd870-6b0d-4559-aad6-2b049639a798" providerId="ADAL" clId="{65C912AD-E5D2-48C6-B203-6E06734971D7}" dt="2021-08-04T14:19:43.347" v="3339" actId="478"/>
          <ac:spMkLst>
            <pc:docMk/>
            <pc:sldMk cId="651420006" sldId="387"/>
            <ac:spMk id="136" creationId="{1C2F2F9C-9BCE-4862-9B27-60F764D98848}"/>
          </ac:spMkLst>
        </pc:spChg>
        <pc:spChg chg="mod">
          <ac:chgData name="Marc Hennemann" userId="407dd870-6b0d-4559-aad6-2b049639a798" providerId="ADAL" clId="{65C912AD-E5D2-48C6-B203-6E06734971D7}" dt="2021-08-04T19:08:04.835" v="11176" actId="14100"/>
          <ac:spMkLst>
            <pc:docMk/>
            <pc:sldMk cId="651420006" sldId="387"/>
            <ac:spMk id="188" creationId="{D02D63E8-617B-437F-B52F-A21B7F2E891D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89" creationId="{74D948D2-FE9C-4A4B-9A6A-7F4F96784A15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0" creationId="{B3CD0ACE-5C7C-40FC-BC77-0FA9BF7BB3E5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1" creationId="{F90EB60A-254D-4AC6-B84B-F67ED632A34A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192" creationId="{C6C0DB8E-D74E-4F5C-B9F4-E8B7D12F4E1E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19:09:18.003" v="11177" actId="478"/>
          <ac:spMkLst>
            <pc:docMk/>
            <pc:sldMk cId="651420006" sldId="387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9:09:25.629" v="11179" actId="1076"/>
          <ac:spMkLst>
            <pc:docMk/>
            <pc:sldMk cId="651420006" sldId="387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19:07:17.267" v="11165" actId="478"/>
          <ac:spMkLst>
            <pc:docMk/>
            <pc:sldMk cId="651420006" sldId="387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19:07:34.491" v="11169" actId="478"/>
          <ac:spMkLst>
            <pc:docMk/>
            <pc:sldMk cId="651420006" sldId="387"/>
            <ac:spMk id="256" creationId="{5EE85081-9795-41C5-92AD-C124F2DED994}"/>
          </ac:spMkLst>
        </pc:spChg>
        <pc:grpChg chg="del mod">
          <ac:chgData name="Marc Hennemann" userId="407dd870-6b0d-4559-aad6-2b049639a798" providerId="ADAL" clId="{65C912AD-E5D2-48C6-B203-6E06734971D7}" dt="2021-08-04T19:09:36.234" v="11181" actId="478"/>
          <ac:grpSpMkLst>
            <pc:docMk/>
            <pc:sldMk cId="651420006" sldId="387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19:07:18.016" v="11166" actId="478"/>
          <ac:grpSpMkLst>
            <pc:docMk/>
            <pc:sldMk cId="651420006" sldId="387"/>
            <ac:grpSpMk id="105" creationId="{E5C4D07E-9A17-49E4-BBD3-BC67E3313C97}"/>
          </ac:grpSpMkLst>
        </pc:grpChg>
        <pc:picChg chg="del">
          <ac:chgData name="Marc Hennemann" userId="407dd870-6b0d-4559-aad6-2b049639a798" providerId="ADAL" clId="{65C912AD-E5D2-48C6-B203-6E06734971D7}" dt="2021-08-04T19:09:18.003" v="11177" actId="478"/>
          <ac:picMkLst>
            <pc:docMk/>
            <pc:sldMk cId="651420006" sldId="387"/>
            <ac:picMk id="74" creationId="{0B9F6727-F393-49E6-B789-0FF4F104C279}"/>
          </ac:picMkLst>
        </pc:picChg>
        <pc:cxnChg chg="add del mod">
          <ac:chgData name="Marc Hennemann" userId="407dd870-6b0d-4559-aad6-2b049639a798" providerId="ADAL" clId="{65C912AD-E5D2-48C6-B203-6E06734971D7}" dt="2021-08-05T10:28:08.437" v="20852" actId="478"/>
          <ac:cxnSpMkLst>
            <pc:docMk/>
            <pc:sldMk cId="651420006" sldId="387"/>
            <ac:cxnSpMk id="60" creationId="{7AA6F5A2-8FEB-4D59-B478-26E4E5CCB0B5}"/>
          </ac:cxnSpMkLst>
        </pc:cxnChg>
        <pc:cxnChg chg="add mod">
          <ac:chgData name="Marc Hennemann" userId="407dd870-6b0d-4559-aad6-2b049639a798" providerId="ADAL" clId="{65C912AD-E5D2-48C6-B203-6E06734971D7}" dt="2021-08-04T19:09:39.411" v="11182" actId="14100"/>
          <ac:cxnSpMkLst>
            <pc:docMk/>
            <pc:sldMk cId="651420006" sldId="387"/>
            <ac:cxnSpMk id="61" creationId="{56AAD4C1-DDCF-4D78-A8E8-C1ABFC883E20}"/>
          </ac:cxnSpMkLst>
        </pc:cxnChg>
        <pc:cxnChg chg="del mod">
          <ac:chgData name="Marc Hennemann" userId="407dd870-6b0d-4559-aad6-2b049639a798" providerId="ADAL" clId="{65C912AD-E5D2-48C6-B203-6E06734971D7}" dt="2021-08-04T19:09:18.003" v="11177" actId="478"/>
          <ac:cxnSpMkLst>
            <pc:docMk/>
            <pc:sldMk cId="651420006" sldId="387"/>
            <ac:cxnSpMk id="75" creationId="{1A1EC60F-2481-4DE5-BC4D-08E3276DD649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91" creationId="{24EF0FD0-17C6-47D4-B9E0-0304435F1600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2" creationId="{36482EA0-E44C-4CC7-BE23-A10939287195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5" creationId="{71B7F7FD-1A93-4AB0-89E8-5DBEC95D6D2C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18" creationId="{B6A83A82-D288-49A7-AEDC-8BB0141E431B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24" creationId="{935F817C-C666-4512-9B7C-DCAA6B0CC7FD}"/>
          </ac:cxnSpMkLst>
        </pc:cxnChg>
        <pc:cxnChg chg="mod">
          <ac:chgData name="Marc Hennemann" userId="407dd870-6b0d-4559-aad6-2b049639a798" providerId="ADAL" clId="{65C912AD-E5D2-48C6-B203-6E06734971D7}" dt="2021-08-04T19:09:25.629" v="11179" actId="1076"/>
          <ac:cxnSpMkLst>
            <pc:docMk/>
            <pc:sldMk cId="651420006" sldId="387"/>
            <ac:cxnSpMk id="133" creationId="{F16DF543-3F4F-4A21-9E73-73903A0F0B6D}"/>
          </ac:cxnSpMkLst>
        </pc:cxnChg>
        <pc:cxnChg chg="add del mod">
          <ac:chgData name="Marc Hennemann" userId="407dd870-6b0d-4559-aad6-2b049639a798" providerId="ADAL" clId="{65C912AD-E5D2-48C6-B203-6E06734971D7}" dt="2021-08-04T19:09:19.138" v="11178" actId="478"/>
          <ac:cxnSpMkLst>
            <pc:docMk/>
            <pc:sldMk cId="651420006" sldId="387"/>
            <ac:cxnSpMk id="223" creationId="{D2CE49AC-A454-416E-BD5F-CD6581C14C06}"/>
          </ac:cxnSpMkLst>
        </pc:cxnChg>
        <pc:cxnChg chg="del">
          <ac:chgData name="Marc Hennemann" userId="407dd870-6b0d-4559-aad6-2b049639a798" providerId="ADAL" clId="{65C912AD-E5D2-48C6-B203-6E06734971D7}" dt="2021-08-04T19:07:35.237" v="11170" actId="478"/>
          <ac:cxnSpMkLst>
            <pc:docMk/>
            <pc:sldMk cId="651420006" sldId="387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19:07:19.233" v="11168" actId="478"/>
          <ac:cxnSpMkLst>
            <pc:docMk/>
            <pc:sldMk cId="651420006" sldId="387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19:07:18.736" v="11167" actId="478"/>
          <ac:cxnSpMkLst>
            <pc:docMk/>
            <pc:sldMk cId="651420006" sldId="387"/>
            <ac:cxnSpMk id="226" creationId="{E1AF982D-E47C-4B00-B70D-DF2EF854D9BB}"/>
          </ac:cxnSpMkLst>
        </pc:cxnChg>
      </pc:sldChg>
      <pc:sldChg chg="addSp delSp modSp add mod ord delAnim modAnim modNotesTx">
        <pc:chgData name="Marc Hennemann" userId="407dd870-6b0d-4559-aad6-2b049639a798" providerId="ADAL" clId="{65C912AD-E5D2-48C6-B203-6E06734971D7}" dt="2021-08-06T10:03:58.191" v="30691" actId="20577"/>
        <pc:sldMkLst>
          <pc:docMk/>
          <pc:sldMk cId="2324008137" sldId="388"/>
        </pc:sldMkLst>
        <pc:spChg chg="mod">
          <ac:chgData name="Marc Hennemann" userId="407dd870-6b0d-4559-aad6-2b049639a798" providerId="ADAL" clId="{65C912AD-E5D2-48C6-B203-6E06734971D7}" dt="2021-08-04T16:15:04.619" v="6738"/>
          <ac:spMkLst>
            <pc:docMk/>
            <pc:sldMk cId="2324008137" sldId="388"/>
            <ac:spMk id="38" creationId="{ECA7119C-32D9-47AA-B1E6-E448634FB39C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52" creationId="{A38F6A40-7BCF-4486-80B2-9C5A2EDF7293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0" creationId="{6B75ED2C-5165-4582-B2BB-EC316C5BE620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1" creationId="{D0FB67DA-0942-4831-A816-0D48ABDC5BCA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63" creationId="{B8C0E165-12D7-4DC1-A6B5-C62F3F36083E}"/>
          </ac:spMkLst>
        </pc:spChg>
        <pc:spChg chg="mod">
          <ac:chgData name="Marc Hennemann" userId="407dd870-6b0d-4559-aad6-2b049639a798" providerId="ADAL" clId="{65C912AD-E5D2-48C6-B203-6E06734971D7}" dt="2021-08-05T10:12:41.003" v="19159" actId="20577"/>
          <ac:spMkLst>
            <pc:docMk/>
            <pc:sldMk cId="2324008137" sldId="388"/>
            <ac:spMk id="64" creationId="{9202EFF5-864B-455F-AC5A-DBC904440190}"/>
          </ac:spMkLst>
        </pc:spChg>
        <pc:spChg chg="del">
          <ac:chgData name="Marc Hennemann" userId="407dd870-6b0d-4559-aad6-2b049639a798" providerId="ADAL" clId="{65C912AD-E5D2-48C6-B203-6E06734971D7}" dt="2021-08-04T20:42:44.037" v="12475" actId="478"/>
          <ac:spMkLst>
            <pc:docMk/>
            <pc:sldMk cId="2324008137" sldId="388"/>
            <ac:spMk id="65" creationId="{81EA72B3-7F54-4080-BFC0-3D8BB0857210}"/>
          </ac:spMkLst>
        </pc:spChg>
        <pc:spChg chg="del">
          <ac:chgData name="Marc Hennemann" userId="407dd870-6b0d-4559-aad6-2b049639a798" providerId="ADAL" clId="{65C912AD-E5D2-48C6-B203-6E06734971D7}" dt="2021-08-04T20:43:06.154" v="12477" actId="478"/>
          <ac:spMkLst>
            <pc:docMk/>
            <pc:sldMk cId="2324008137" sldId="388"/>
            <ac:spMk id="66" creationId="{66B1B2B9-EC3B-48F2-8837-F8AAACC25773}"/>
          </ac:spMkLst>
        </pc:spChg>
        <pc:spChg chg="del">
          <ac:chgData name="Marc Hennemann" userId="407dd870-6b0d-4559-aad6-2b049639a798" providerId="ADAL" clId="{65C912AD-E5D2-48C6-B203-6E06734971D7}" dt="2021-08-04T16:12:44.166" v="6572" actId="478"/>
          <ac:spMkLst>
            <pc:docMk/>
            <pc:sldMk cId="2324008137" sldId="388"/>
            <ac:spMk id="67" creationId="{28B615D9-69A9-40A2-9C4F-E3D05B4A8B54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2" creationId="{1252B363-CD41-457A-A4D1-1D5A61DDB078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3" creationId="{51607699-687E-4E20-BAD2-FE89C3F4FA08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4" creationId="{DDA10638-B342-4B96-A64D-951CE561CC16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5" creationId="{8C8C3C0D-579A-497B-BDAF-518270914E8B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6" creationId="{1DAC36CE-C376-45B8-81F1-BFFBD2735936}"/>
          </ac:spMkLst>
        </pc:spChg>
        <pc:spChg chg="add del mod">
          <ac:chgData name="Marc Hennemann" userId="407dd870-6b0d-4559-aad6-2b049639a798" providerId="ADAL" clId="{65C912AD-E5D2-48C6-B203-6E06734971D7}" dt="2021-08-04T14:28:16.659" v="3357" actId="21"/>
          <ac:spMkLst>
            <pc:docMk/>
            <pc:sldMk cId="2324008137" sldId="388"/>
            <ac:spMk id="77" creationId="{A8DDA271-AD13-4760-955D-B5062A279E94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79" creationId="{8FAF2FFC-3BFF-4D19-B762-E39C625390DE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0" creationId="{4EBE6D5E-633E-4885-8462-67BCE9F5E57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2" creationId="{F90AA08F-4EC4-4CE5-B5DF-D92F8777EDA9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3" creationId="{36CF6202-169B-4372-BF3F-75DE3E153255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5" creationId="{3E9483A5-BCBE-4130-9E59-E7EE0BB5DFB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6" creationId="{5A9D9761-438C-42F8-8A84-C2E58B505C20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8" creationId="{59335987-60A4-4B11-941D-8C94F11518A1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89" creationId="{F7A5A83A-1817-402F-82F1-29342C3889A5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91" creationId="{D14A5C4A-0A8E-4649-A87C-9A02C9C6209B}"/>
          </ac:spMkLst>
        </pc:spChg>
        <pc:spChg chg="mod">
          <ac:chgData name="Marc Hennemann" userId="407dd870-6b0d-4559-aad6-2b049639a798" providerId="ADAL" clId="{65C912AD-E5D2-48C6-B203-6E06734971D7}" dt="2021-08-04T14:28:10.195" v="3355"/>
          <ac:spMkLst>
            <pc:docMk/>
            <pc:sldMk cId="2324008137" sldId="388"/>
            <ac:spMk id="92" creationId="{FA895871-52D9-407A-B6AF-F3DD432C4576}"/>
          </ac:spMkLst>
        </pc:spChg>
        <pc:spChg chg="add mod">
          <ac:chgData name="Marc Hennemann" userId="407dd870-6b0d-4559-aad6-2b049639a798" providerId="ADAL" clId="{65C912AD-E5D2-48C6-B203-6E06734971D7}" dt="2021-08-04T16:14:31.615" v="6724" actId="20577"/>
          <ac:spMkLst>
            <pc:docMk/>
            <pc:sldMk cId="2324008137" sldId="388"/>
            <ac:spMk id="95" creationId="{A6BCD64B-2252-46AA-8F94-1642D6F38DBD}"/>
          </ac:spMkLst>
        </pc:spChg>
        <pc:spChg chg="add mod">
          <ac:chgData name="Marc Hennemann" userId="407dd870-6b0d-4559-aad6-2b049639a798" providerId="ADAL" clId="{65C912AD-E5D2-48C6-B203-6E06734971D7}" dt="2021-08-04T20:42:36.688" v="12473" actId="1076"/>
          <ac:spMkLst>
            <pc:docMk/>
            <pc:sldMk cId="2324008137" sldId="388"/>
            <ac:spMk id="96" creationId="{4A7A1418-DF0E-4283-9D7D-B635E3A557A9}"/>
          </ac:spMkLst>
        </pc:spChg>
        <pc:spChg chg="add mod">
          <ac:chgData name="Marc Hennemann" userId="407dd870-6b0d-4559-aad6-2b049639a798" providerId="ADAL" clId="{65C912AD-E5D2-48C6-B203-6E06734971D7}" dt="2021-08-05T10:16:21.804" v="19596" actId="20577"/>
          <ac:spMkLst>
            <pc:docMk/>
            <pc:sldMk cId="2324008137" sldId="388"/>
            <ac:spMk id="97" creationId="{35B48AE1-B665-490D-9BBC-76F422669F91}"/>
          </ac:spMkLst>
        </pc:spChg>
        <pc:spChg chg="add mod">
          <ac:chgData name="Marc Hennemann" userId="407dd870-6b0d-4559-aad6-2b049639a798" providerId="ADAL" clId="{65C912AD-E5D2-48C6-B203-6E06734971D7}" dt="2021-08-05T10:16:16.511" v="19594" actId="20577"/>
          <ac:spMkLst>
            <pc:docMk/>
            <pc:sldMk cId="2324008137" sldId="388"/>
            <ac:spMk id="98" creationId="{76F0C4B4-7D9B-462C-ABC2-EEB9624ABC46}"/>
          </ac:spMkLst>
        </pc:spChg>
        <pc:grpChg chg="del">
          <ac:chgData name="Marc Hennemann" userId="407dd870-6b0d-4559-aad6-2b049639a798" providerId="ADAL" clId="{65C912AD-E5D2-48C6-B203-6E06734971D7}" dt="2021-08-04T16:12:44.166" v="6572" actId="478"/>
          <ac:grpSpMkLst>
            <pc:docMk/>
            <pc:sldMk cId="2324008137" sldId="388"/>
            <ac:grpSpMk id="39" creationId="{43192F08-F385-4997-8527-9161D2AF9753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78" creationId="{084AAF23-F4D0-419F-97C4-681CCA927FCE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1" creationId="{1CF27AF0-8219-445C-B42A-D4B55812D4B1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4" creationId="{3FFF6281-5952-4416-A0A1-1F38F61385C7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87" creationId="{948329B5-7CBC-4D71-A5E7-40C059527EB3}"/>
          </ac:grpSpMkLst>
        </pc:grpChg>
        <pc:grpChg chg="add del mod">
          <ac:chgData name="Marc Hennemann" userId="407dd870-6b0d-4559-aad6-2b049639a798" providerId="ADAL" clId="{65C912AD-E5D2-48C6-B203-6E06734971D7}" dt="2021-08-04T14:28:16.659" v="3357" actId="21"/>
          <ac:grpSpMkLst>
            <pc:docMk/>
            <pc:sldMk cId="2324008137" sldId="388"/>
            <ac:grpSpMk id="90" creationId="{5BEFFAC9-EA33-49BD-AC88-85DB48B36536}"/>
          </ac:grpSpMkLst>
        </pc:grp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68" creationId="{7A9DCB8C-594F-48FB-8D18-65B6F26DCA2F}"/>
          </ac:cxnSpMkLst>
        </pc:cxn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69" creationId="{98F97C31-6ABD-438F-B54E-830A139C4572}"/>
          </ac:cxnSpMkLst>
        </pc:cxnChg>
        <pc:cxnChg chg="del mod">
          <ac:chgData name="Marc Hennemann" userId="407dd870-6b0d-4559-aad6-2b049639a798" providerId="ADAL" clId="{65C912AD-E5D2-48C6-B203-6E06734971D7}" dt="2021-08-04T16:12:44.166" v="6572" actId="478"/>
          <ac:cxnSpMkLst>
            <pc:docMk/>
            <pc:sldMk cId="2324008137" sldId="388"/>
            <ac:cxnSpMk id="70" creationId="{ED8050B4-4B27-4464-8F51-5D3B80A55E1E}"/>
          </ac:cxnSpMkLst>
        </pc:cxnChg>
        <pc:cxnChg chg="add del mod">
          <ac:chgData name="Marc Hennemann" userId="407dd870-6b0d-4559-aad6-2b049639a798" providerId="ADAL" clId="{65C912AD-E5D2-48C6-B203-6E06734971D7}" dt="2021-08-04T14:28:16.659" v="3357" actId="21"/>
          <ac:cxnSpMkLst>
            <pc:docMk/>
            <pc:sldMk cId="2324008137" sldId="388"/>
            <ac:cxnSpMk id="93" creationId="{47F22B4C-B883-445F-9DB9-392CCB81A356}"/>
          </ac:cxnSpMkLst>
        </pc:cxnChg>
        <pc:cxnChg chg="add del mod">
          <ac:chgData name="Marc Hennemann" userId="407dd870-6b0d-4559-aad6-2b049639a798" providerId="ADAL" clId="{65C912AD-E5D2-48C6-B203-6E06734971D7}" dt="2021-08-04T14:28:16.659" v="3357" actId="21"/>
          <ac:cxnSpMkLst>
            <pc:docMk/>
            <pc:sldMk cId="2324008137" sldId="388"/>
            <ac:cxnSpMk id="94" creationId="{5C682392-44B4-4E02-B2BA-E6B4758AAD33}"/>
          </ac:cxnSpMkLst>
        </pc:cxnChg>
      </pc:sldChg>
      <pc:sldChg chg="addSp delSp modSp add mod ord addAnim delAnim modAnim modNotesTx">
        <pc:chgData name="Marc Hennemann" userId="407dd870-6b0d-4559-aad6-2b049639a798" providerId="ADAL" clId="{65C912AD-E5D2-48C6-B203-6E06734971D7}" dt="2021-08-06T10:04:05.169" v="30694" actId="20577"/>
        <pc:sldMkLst>
          <pc:docMk/>
          <pc:sldMk cId="2742336841" sldId="389"/>
        </pc:sldMkLst>
        <pc:spChg chg="add mod">
          <ac:chgData name="Marc Hennemann" userId="407dd870-6b0d-4559-aad6-2b049639a798" providerId="ADAL" clId="{65C912AD-E5D2-48C6-B203-6E06734971D7}" dt="2021-08-05T10:42:08.027" v="22245"/>
          <ac:spMkLst>
            <pc:docMk/>
            <pc:sldMk cId="2742336841" sldId="389"/>
            <ac:spMk id="34" creationId="{319C941D-4213-42DE-8AAA-D6C0D86BC998}"/>
          </ac:spMkLst>
        </pc:spChg>
        <pc:spChg chg="add mod">
          <ac:chgData name="Marc Hennemann" userId="407dd870-6b0d-4559-aad6-2b049639a798" providerId="ADAL" clId="{65C912AD-E5D2-48C6-B203-6E06734971D7}" dt="2021-08-05T10:42:08.027" v="22245"/>
          <ac:spMkLst>
            <pc:docMk/>
            <pc:sldMk cId="2742336841" sldId="389"/>
            <ac:spMk id="35" creationId="{F8759B79-D95D-4517-A6C7-374254173243}"/>
          </ac:spMkLst>
        </pc:spChg>
        <pc:spChg chg="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59" creationId="{E8575144-8168-4344-9584-608F5B771915}"/>
          </ac:spMkLst>
        </pc:spChg>
        <pc:spChg chg="add del mod">
          <ac:chgData name="Marc Hennemann" userId="407dd870-6b0d-4559-aad6-2b049639a798" providerId="ADAL" clId="{65C912AD-E5D2-48C6-B203-6E06734971D7}" dt="2021-08-04T20:51:58.571" v="12688" actId="478"/>
          <ac:spMkLst>
            <pc:docMk/>
            <pc:sldMk cId="2742336841" sldId="389"/>
            <ac:spMk id="62" creationId="{4F55529D-725B-499A-8039-EDA44A560756}"/>
          </ac:spMkLst>
        </pc:spChg>
        <pc:spChg chg="add del mod">
          <ac:chgData name="Marc Hennemann" userId="407dd870-6b0d-4559-aad6-2b049639a798" providerId="ADAL" clId="{65C912AD-E5D2-48C6-B203-6E06734971D7}" dt="2021-08-04T20:51:58.668" v="12691" actId="478"/>
          <ac:spMkLst>
            <pc:docMk/>
            <pc:sldMk cId="2742336841" sldId="389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14:30:36.837" v="3384"/>
          <ac:spMkLst>
            <pc:docMk/>
            <pc:sldMk cId="2742336841" sldId="389"/>
            <ac:spMk id="65" creationId="{24F4A0BC-96A5-41F7-8713-59B9C0C3B380}"/>
          </ac:spMkLst>
        </pc:spChg>
        <pc:spChg chg="mod">
          <ac:chgData name="Marc Hennemann" userId="407dd870-6b0d-4559-aad6-2b049639a798" providerId="ADAL" clId="{65C912AD-E5D2-48C6-B203-6E06734971D7}" dt="2021-08-05T10:40:22.340" v="22169" actId="20577"/>
          <ac:spMkLst>
            <pc:docMk/>
            <pc:sldMk cId="2742336841" sldId="389"/>
            <ac:spMk id="66" creationId="{3C3A06AB-A00B-4A9D-9DF0-DA5770F71C53}"/>
          </ac:spMkLst>
        </pc:spChg>
        <pc:spChg chg="mod">
          <ac:chgData name="Marc Hennemann" userId="407dd870-6b0d-4559-aad6-2b049639a798" providerId="ADAL" clId="{65C912AD-E5D2-48C6-B203-6E06734971D7}" dt="2021-08-04T14:31:33.538" v="3399" actId="1076"/>
          <ac:spMkLst>
            <pc:docMk/>
            <pc:sldMk cId="2742336841" sldId="389"/>
            <ac:spMk id="67" creationId="{88855B38-BAA7-4120-8877-28B5FC6B4A9F}"/>
          </ac:spMkLst>
        </pc:spChg>
        <pc:spChg chg="mod">
          <ac:chgData name="Marc Hennemann" userId="407dd870-6b0d-4559-aad6-2b049639a798" providerId="ADAL" clId="{65C912AD-E5D2-48C6-B203-6E06734971D7}" dt="2021-08-04T14:31:40.454" v="3400"/>
          <ac:spMkLst>
            <pc:docMk/>
            <pc:sldMk cId="2742336841" sldId="389"/>
            <ac:spMk id="69" creationId="{007B11FE-D9D6-4C0A-838F-44F2DBF7C823}"/>
          </ac:spMkLst>
        </pc:spChg>
        <pc:spChg chg="mod">
          <ac:chgData name="Marc Hennemann" userId="407dd870-6b0d-4559-aad6-2b049639a798" providerId="ADAL" clId="{65C912AD-E5D2-48C6-B203-6E06734971D7}" dt="2021-08-04T14:32:33.383" v="3419" actId="20577"/>
          <ac:spMkLst>
            <pc:docMk/>
            <pc:sldMk cId="2742336841" sldId="389"/>
            <ac:spMk id="70" creationId="{1344ED9F-0EC3-4EB7-8427-BE6F9F6F0E8D}"/>
          </ac:spMkLst>
        </pc:spChg>
        <pc:spChg chg="add del mod">
          <ac:chgData name="Marc Hennemann" userId="407dd870-6b0d-4559-aad6-2b049639a798" providerId="ADAL" clId="{65C912AD-E5D2-48C6-B203-6E06734971D7}" dt="2021-08-04T14:31:50.332" v="3403"/>
          <ac:spMkLst>
            <pc:docMk/>
            <pc:sldMk cId="2742336841" sldId="389"/>
            <ac:spMk id="71" creationId="{A425C09A-6A32-4952-BA17-AAF0A2FA5372}"/>
          </ac:spMkLst>
        </pc:spChg>
        <pc:spChg chg="mod">
          <ac:chgData name="Marc Hennemann" userId="407dd870-6b0d-4559-aad6-2b049639a798" providerId="ADAL" clId="{65C912AD-E5D2-48C6-B203-6E06734971D7}" dt="2021-08-04T14:31:52.505" v="3404"/>
          <ac:spMkLst>
            <pc:docMk/>
            <pc:sldMk cId="2742336841" sldId="389"/>
            <ac:spMk id="73" creationId="{77E03BBC-8BB0-4262-BDFE-99D124909A52}"/>
          </ac:spMkLst>
        </pc:spChg>
        <pc:spChg chg="mod">
          <ac:chgData name="Marc Hennemann" userId="407dd870-6b0d-4559-aad6-2b049639a798" providerId="ADAL" clId="{65C912AD-E5D2-48C6-B203-6E06734971D7}" dt="2021-08-04T14:32:53.105" v="3420" actId="404"/>
          <ac:spMkLst>
            <pc:docMk/>
            <pc:sldMk cId="2742336841" sldId="389"/>
            <ac:spMk id="76" creationId="{F892A277-AE7D-48B7-A7CA-C67121C3739F}"/>
          </ac:spMkLst>
        </pc:spChg>
        <pc:spChg chg="mod">
          <ac:chgData name="Marc Hennemann" userId="407dd870-6b0d-4559-aad6-2b049639a798" providerId="ADAL" clId="{65C912AD-E5D2-48C6-B203-6E06734971D7}" dt="2021-08-04T14:36:29.155" v="3469"/>
          <ac:spMkLst>
            <pc:docMk/>
            <pc:sldMk cId="2742336841" sldId="389"/>
            <ac:spMk id="78" creationId="{ECF29264-7AC6-4592-81F7-722CF11D6DE0}"/>
          </ac:spMkLst>
        </pc:spChg>
        <pc:spChg chg="mod">
          <ac:chgData name="Marc Hennemann" userId="407dd870-6b0d-4559-aad6-2b049639a798" providerId="ADAL" clId="{65C912AD-E5D2-48C6-B203-6E06734971D7}" dt="2021-08-04T14:36:29.155" v="3469"/>
          <ac:spMkLst>
            <pc:docMk/>
            <pc:sldMk cId="2742336841" sldId="389"/>
            <ac:spMk id="79" creationId="{79EBD740-B8D9-405B-AAEE-363656FFCC32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1" creationId="{B8DE60B2-934C-4A35-8A25-60C6658734DA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2" creationId="{E90A33B5-1690-4B67-AEC2-FDF0A1137C9D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4" creationId="{AE50F86B-FA18-4CB9-95EE-C724EFAEA4FA}"/>
          </ac:spMkLst>
        </pc:spChg>
        <pc:spChg chg="mod">
          <ac:chgData name="Marc Hennemann" userId="407dd870-6b0d-4559-aad6-2b049639a798" providerId="ADAL" clId="{65C912AD-E5D2-48C6-B203-6E06734971D7}" dt="2021-08-04T14:36:45.242" v="3474"/>
          <ac:spMkLst>
            <pc:docMk/>
            <pc:sldMk cId="2742336841" sldId="389"/>
            <ac:spMk id="85" creationId="{2840F4A5-F417-42EC-B771-5F95F39D1102}"/>
          </ac:spMkLst>
        </pc:spChg>
        <pc:spChg chg="add del mod">
          <ac:chgData name="Marc Hennemann" userId="407dd870-6b0d-4559-aad6-2b049639a798" providerId="ADAL" clId="{65C912AD-E5D2-48C6-B203-6E06734971D7}" dt="2021-08-04T15:47:24.702" v="5597"/>
          <ac:spMkLst>
            <pc:docMk/>
            <pc:sldMk cId="2742336841" sldId="389"/>
            <ac:spMk id="87" creationId="{A099EC59-4459-4683-A9C8-2F26CB08F371}"/>
          </ac:spMkLst>
        </pc:spChg>
        <pc:spChg chg="add del mod">
          <ac:chgData name="Marc Hennemann" userId="407dd870-6b0d-4559-aad6-2b049639a798" providerId="ADAL" clId="{65C912AD-E5D2-48C6-B203-6E06734971D7}" dt="2021-08-04T20:52:40.802" v="12714" actId="1076"/>
          <ac:spMkLst>
            <pc:docMk/>
            <pc:sldMk cId="2742336841" sldId="389"/>
            <ac:spMk id="92" creationId="{E1B2950A-DFB1-4961-9EA5-679F39023A79}"/>
          </ac:spMkLst>
        </pc:spChg>
        <pc:spChg chg="add del mod">
          <ac:chgData name="Marc Hennemann" userId="407dd870-6b0d-4559-aad6-2b049639a798" providerId="ADAL" clId="{65C912AD-E5D2-48C6-B203-6E06734971D7}" dt="2021-08-04T20:51:58.785" v="12694" actId="20577"/>
          <ac:spMkLst>
            <pc:docMk/>
            <pc:sldMk cId="2742336841" sldId="389"/>
            <ac:spMk id="93" creationId="{FF0C5295-AA0E-47C9-A701-1DC1BA7E3522}"/>
          </ac:spMkLst>
        </pc:spChg>
        <pc:spChg chg="add del mod">
          <ac:chgData name="Marc Hennemann" userId="407dd870-6b0d-4559-aad6-2b049639a798" providerId="ADAL" clId="{65C912AD-E5D2-48C6-B203-6E06734971D7}" dt="2021-08-04T20:52:31.363" v="12712" actId="21"/>
          <ac:spMkLst>
            <pc:docMk/>
            <pc:sldMk cId="2742336841" sldId="389"/>
            <ac:spMk id="94" creationId="{9A609592-26A3-4AA8-B984-06643C960C58}"/>
          </ac:spMkLst>
        </pc:spChg>
        <pc:spChg chg="add del mod">
          <ac:chgData name="Marc Hennemann" userId="407dd870-6b0d-4559-aad6-2b049639a798" providerId="ADAL" clId="{65C912AD-E5D2-48C6-B203-6E06734971D7}" dt="2021-08-04T20:52:31.363" v="12712" actId="21"/>
          <ac:spMkLst>
            <pc:docMk/>
            <pc:sldMk cId="2742336841" sldId="389"/>
            <ac:spMk id="95" creationId="{118D7C9B-10FE-4169-BF57-FBA1AA32267B}"/>
          </ac:spMkLst>
        </pc:spChg>
        <pc:spChg chg="del">
          <ac:chgData name="Marc Hennemann" userId="407dd870-6b0d-4559-aad6-2b049639a798" providerId="ADAL" clId="{65C912AD-E5D2-48C6-B203-6E06734971D7}" dt="2021-08-04T14:29:40.335" v="3366" actId="478"/>
          <ac:spMkLst>
            <pc:docMk/>
            <pc:sldMk cId="2742336841" sldId="389"/>
            <ac:spMk id="128" creationId="{AEE010DD-3DE7-4BC0-8CBD-9542E2500AA1}"/>
          </ac:spMkLst>
        </pc:spChg>
        <pc:spChg chg="del">
          <ac:chgData name="Marc Hennemann" userId="407dd870-6b0d-4559-aad6-2b049639a798" providerId="ADAL" clId="{65C912AD-E5D2-48C6-B203-6E06734971D7}" dt="2021-08-04T14:29:40.819" v="3367" actId="478"/>
          <ac:spMkLst>
            <pc:docMk/>
            <pc:sldMk cId="2742336841" sldId="389"/>
            <ac:spMk id="129" creationId="{6C37F627-3361-4CCE-A3D8-DABEBAA96500}"/>
          </ac:spMkLst>
        </pc:spChg>
        <pc:spChg chg="del">
          <ac:chgData name="Marc Hennemann" userId="407dd870-6b0d-4559-aad6-2b049639a798" providerId="ADAL" clId="{65C912AD-E5D2-48C6-B203-6E06734971D7}" dt="2021-08-04T14:29:41.340" v="3368" actId="478"/>
          <ac:spMkLst>
            <pc:docMk/>
            <pc:sldMk cId="2742336841" sldId="389"/>
            <ac:spMk id="130" creationId="{E36DEE92-F7B5-4E53-AF9D-198BB5D6517E}"/>
          </ac:spMkLst>
        </pc:spChg>
        <pc:spChg chg="del">
          <ac:chgData name="Marc Hennemann" userId="407dd870-6b0d-4559-aad6-2b049639a798" providerId="ADAL" clId="{65C912AD-E5D2-48C6-B203-6E06734971D7}" dt="2021-08-04T14:29:42.250" v="3369" actId="478"/>
          <ac:spMkLst>
            <pc:docMk/>
            <pc:sldMk cId="2742336841" sldId="389"/>
            <ac:spMk id="131" creationId="{189FBB20-A6F4-45A5-94E4-FEFE1A8594F5}"/>
          </ac:spMkLst>
        </pc:spChg>
        <pc:spChg chg="del mod">
          <ac:chgData name="Marc Hennemann" userId="407dd870-6b0d-4559-aad6-2b049639a798" providerId="ADAL" clId="{65C912AD-E5D2-48C6-B203-6E06734971D7}" dt="2021-08-04T14:29:43.932" v="3371" actId="478"/>
          <ac:spMkLst>
            <pc:docMk/>
            <pc:sldMk cId="2742336841" sldId="389"/>
            <ac:spMk id="132" creationId="{E2C1880E-2FD8-4B8B-9B87-8B536760F8D0}"/>
          </ac:spMkLst>
        </pc:spChg>
        <pc:spChg chg="mod">
          <ac:chgData name="Marc Hennemann" userId="407dd870-6b0d-4559-aad6-2b049639a798" providerId="ADAL" clId="{65C912AD-E5D2-48C6-B203-6E06734971D7}" dt="2021-08-04T15:47:24.140" v="5595" actId="14100"/>
          <ac:spMkLst>
            <pc:docMk/>
            <pc:sldMk cId="2742336841" sldId="389"/>
            <ac:spMk id="188" creationId="{D02D63E8-617B-437F-B52F-A21B7F2E891D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89" creationId="{74D948D2-FE9C-4A4B-9A6A-7F4F96784A15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0" creationId="{B3CD0ACE-5C7C-40FC-BC77-0FA9BF7BB3E5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1" creationId="{F90EB60A-254D-4AC6-B84B-F67ED632A34A}"/>
          </ac:spMkLst>
        </pc:spChg>
        <pc:spChg chg="add del 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192" creationId="{C6C0DB8E-D74E-4F5C-B9F4-E8B7D12F4E1E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3" creationId="{CD2BFDC9-0A31-4D47-8BA4-867C0D494177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4" creationId="{F477DDE6-D2E6-46A1-975C-B1B9B116209F}"/>
          </ac:spMkLst>
        </pc:spChg>
        <pc:spChg chg="del mod">
          <ac:chgData name="Marc Hennemann" userId="407dd870-6b0d-4559-aad6-2b049639a798" providerId="ADAL" clId="{65C912AD-E5D2-48C6-B203-6E06734971D7}" dt="2021-08-04T19:09:59.742" v="11185" actId="478"/>
          <ac:spMkLst>
            <pc:docMk/>
            <pc:sldMk cId="2742336841" sldId="389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4:38:30.430" v="3485" actId="6549"/>
          <ac:spMkLst>
            <pc:docMk/>
            <pc:sldMk cId="2742336841" sldId="389"/>
            <ac:spMk id="221" creationId="{E36A5BB0-B10F-4643-A577-BC4188ABA7D8}"/>
          </ac:spMkLst>
        </pc:spChg>
        <pc:spChg chg="mod">
          <ac:chgData name="Marc Hennemann" userId="407dd870-6b0d-4559-aad6-2b049639a798" providerId="ADAL" clId="{65C912AD-E5D2-48C6-B203-6E06734971D7}" dt="2021-08-04T19:10:22.606" v="11188" actId="1076"/>
          <ac:spMkLst>
            <pc:docMk/>
            <pc:sldMk cId="2742336841" sldId="389"/>
            <ac:spMk id="254" creationId="{422275E2-2543-4CC4-BFC7-C302150C400B}"/>
          </ac:spMkLst>
        </pc:spChg>
        <pc:spChg chg="del">
          <ac:chgData name="Marc Hennemann" userId="407dd870-6b0d-4559-aad6-2b049639a798" providerId="ADAL" clId="{65C912AD-E5D2-48C6-B203-6E06734971D7}" dt="2021-08-04T15:42:39.235" v="5518" actId="478"/>
          <ac:spMkLst>
            <pc:docMk/>
            <pc:sldMk cId="2742336841" sldId="389"/>
            <ac:spMk id="255" creationId="{76F965AE-6054-4981-AB9A-94D0DE350A45}"/>
          </ac:spMkLst>
        </pc:spChg>
        <pc:spChg chg="del">
          <ac:chgData name="Marc Hennemann" userId="407dd870-6b0d-4559-aad6-2b049639a798" providerId="ADAL" clId="{65C912AD-E5D2-48C6-B203-6E06734971D7}" dt="2021-08-04T15:42:42.898" v="5521" actId="478"/>
          <ac:spMkLst>
            <pc:docMk/>
            <pc:sldMk cId="2742336841" sldId="389"/>
            <ac:spMk id="256" creationId="{5EE85081-9795-41C5-92AD-C124F2DED994}"/>
          </ac:spMkLst>
        </pc:spChg>
        <pc:grpChg chg="add del mod">
          <ac:chgData name="Marc Hennemann" userId="407dd870-6b0d-4559-aad6-2b049639a798" providerId="ADAL" clId="{65C912AD-E5D2-48C6-B203-6E06734971D7}" dt="2021-08-04T14:36:28.194" v="3468" actId="478"/>
          <ac:grpSpMkLst>
            <pc:docMk/>
            <pc:sldMk cId="2742336841" sldId="389"/>
            <ac:grpSpMk id="64" creationId="{4CBA6AA0-534E-475A-9CE9-3293FA62B133}"/>
          </ac:grpSpMkLst>
        </pc:grpChg>
        <pc:grpChg chg="add del mod">
          <ac:chgData name="Marc Hennemann" userId="407dd870-6b0d-4559-aad6-2b049639a798" providerId="ADAL" clId="{65C912AD-E5D2-48C6-B203-6E06734971D7}" dt="2021-08-04T14:36:44.962" v="3473" actId="478"/>
          <ac:grpSpMkLst>
            <pc:docMk/>
            <pc:sldMk cId="2742336841" sldId="389"/>
            <ac:grpSpMk id="68" creationId="{C1F98792-0692-4278-AC9A-569A4F92AC29}"/>
          </ac:grpSpMkLst>
        </pc:grpChg>
        <pc:grpChg chg="add del mod">
          <ac:chgData name="Marc Hennemann" userId="407dd870-6b0d-4559-aad6-2b049639a798" providerId="ADAL" clId="{65C912AD-E5D2-48C6-B203-6E06734971D7}" dt="2021-08-04T14:36:43.859" v="3472" actId="478"/>
          <ac:grpSpMkLst>
            <pc:docMk/>
            <pc:sldMk cId="2742336841" sldId="389"/>
            <ac:grpSpMk id="72" creationId="{490F2160-C5F7-42C3-A2CD-10B10D9C7F1D}"/>
          </ac:grpSpMkLst>
        </pc:grpChg>
        <pc:grpChg chg="add mod">
          <ac:chgData name="Marc Hennemann" userId="407dd870-6b0d-4559-aad6-2b049639a798" providerId="ADAL" clId="{65C912AD-E5D2-48C6-B203-6E06734971D7}" dt="2021-08-04T14:37:04.831" v="3479" actId="1037"/>
          <ac:grpSpMkLst>
            <pc:docMk/>
            <pc:sldMk cId="2742336841" sldId="389"/>
            <ac:grpSpMk id="77" creationId="{6D31800F-9BF7-4813-99CF-6F69BB5D6368}"/>
          </ac:grpSpMkLst>
        </pc:grpChg>
        <pc:grpChg chg="add mod">
          <ac:chgData name="Marc Hennemann" userId="407dd870-6b0d-4559-aad6-2b049639a798" providerId="ADAL" clId="{65C912AD-E5D2-48C6-B203-6E06734971D7}" dt="2021-08-04T14:36:59.034" v="3477" actId="1038"/>
          <ac:grpSpMkLst>
            <pc:docMk/>
            <pc:sldMk cId="2742336841" sldId="389"/>
            <ac:grpSpMk id="80" creationId="{F9DA56F3-5925-41BE-94FC-AFA6427A9998}"/>
          </ac:grpSpMkLst>
        </pc:grpChg>
        <pc:grpChg chg="add mod">
          <ac:chgData name="Marc Hennemann" userId="407dd870-6b0d-4559-aad6-2b049639a798" providerId="ADAL" clId="{65C912AD-E5D2-48C6-B203-6E06734971D7}" dt="2021-08-04T14:36:59.034" v="3477" actId="1038"/>
          <ac:grpSpMkLst>
            <pc:docMk/>
            <pc:sldMk cId="2742336841" sldId="389"/>
            <ac:grpSpMk id="83" creationId="{3AE0A75F-A2EC-48A3-8956-D59820990957}"/>
          </ac:grpSpMkLst>
        </pc:grpChg>
        <pc:grpChg chg="del mod">
          <ac:chgData name="Marc Hennemann" userId="407dd870-6b0d-4559-aad6-2b049639a798" providerId="ADAL" clId="{65C912AD-E5D2-48C6-B203-6E06734971D7}" dt="2021-08-04T19:10:30.165" v="11190" actId="478"/>
          <ac:grpSpMkLst>
            <pc:docMk/>
            <pc:sldMk cId="2742336841" sldId="389"/>
            <ac:grpSpMk id="88" creationId="{792D7DD1-6457-4B25-845D-0A1A5E2D2C66}"/>
          </ac:grpSpMkLst>
        </pc:grpChg>
        <pc:grpChg chg="del">
          <ac:chgData name="Marc Hennemann" userId="407dd870-6b0d-4559-aad6-2b049639a798" providerId="ADAL" clId="{65C912AD-E5D2-48C6-B203-6E06734971D7}" dt="2021-08-04T14:38:50.142" v="3486" actId="478"/>
          <ac:grpSpMkLst>
            <pc:docMk/>
            <pc:sldMk cId="2742336841" sldId="389"/>
            <ac:grpSpMk id="105" creationId="{E5C4D07E-9A17-49E4-BBD3-BC67E3313C97}"/>
          </ac:grpSpMkLst>
        </pc:grpChg>
        <pc:grpChg chg="del">
          <ac:chgData name="Marc Hennemann" userId="407dd870-6b0d-4559-aad6-2b049639a798" providerId="ADAL" clId="{65C912AD-E5D2-48C6-B203-6E06734971D7}" dt="2021-08-04T14:30:25.541" v="3382" actId="478"/>
          <ac:grpSpMkLst>
            <pc:docMk/>
            <pc:sldMk cId="2742336841" sldId="389"/>
            <ac:grpSpMk id="113" creationId="{BA6FE32B-351C-4CD0-B891-806CFF271968}"/>
          </ac:grpSpMkLst>
        </pc:grpChg>
        <pc:grpChg chg="del">
          <ac:chgData name="Marc Hennemann" userId="407dd870-6b0d-4559-aad6-2b049639a798" providerId="ADAL" clId="{65C912AD-E5D2-48C6-B203-6E06734971D7}" dt="2021-08-04T14:30:26.512" v="3383" actId="478"/>
          <ac:grpSpMkLst>
            <pc:docMk/>
            <pc:sldMk cId="2742336841" sldId="389"/>
            <ac:grpSpMk id="121" creationId="{B52F4D71-6A45-40F2-9D2A-3FAE156AF8DF}"/>
          </ac:grpSpMkLst>
        </pc:grpChg>
        <pc:picChg chg="del mod">
          <ac:chgData name="Marc Hennemann" userId="407dd870-6b0d-4559-aad6-2b049639a798" providerId="ADAL" clId="{65C912AD-E5D2-48C6-B203-6E06734971D7}" dt="2021-08-04T19:09:56.910" v="11183" actId="478"/>
          <ac:picMkLst>
            <pc:docMk/>
            <pc:sldMk cId="2742336841" sldId="389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15:47:25.651" v="5599" actId="14100"/>
          <ac:picMkLst>
            <pc:docMk/>
            <pc:sldMk cId="2742336841" sldId="389"/>
            <ac:picMk id="257" creationId="{FCC0A3D7-9A92-4139-8614-2C48CDA95045}"/>
          </ac:picMkLst>
        </pc:picChg>
        <pc:cxnChg chg="mod">
          <ac:chgData name="Marc Hennemann" userId="407dd870-6b0d-4559-aad6-2b049639a798" providerId="ADAL" clId="{65C912AD-E5D2-48C6-B203-6E06734971D7}" dt="2021-08-04T19:11:20.884" v="11191" actId="14100"/>
          <ac:cxnSpMkLst>
            <pc:docMk/>
            <pc:sldMk cId="2742336841" sldId="389"/>
            <ac:cxnSpMk id="60" creationId="{7AA6F5A2-8FEB-4D59-B478-26E4E5CCB0B5}"/>
          </ac:cxnSpMkLst>
        </pc:cxnChg>
        <pc:cxnChg chg="del mod">
          <ac:chgData name="Marc Hennemann" userId="407dd870-6b0d-4559-aad6-2b049639a798" providerId="ADAL" clId="{65C912AD-E5D2-48C6-B203-6E06734971D7}" dt="2021-08-04T14:30:11.714" v="3379" actId="478"/>
          <ac:cxnSpMkLst>
            <pc:docMk/>
            <pc:sldMk cId="2742336841" sldId="389"/>
            <ac:cxnSpMk id="61" creationId="{56AAD4C1-DDCF-4D78-A8E8-C1ABFC883E20}"/>
          </ac:cxnSpMkLst>
        </pc:cxnChg>
        <pc:cxnChg chg="del mod">
          <ac:chgData name="Marc Hennemann" userId="407dd870-6b0d-4559-aad6-2b049639a798" providerId="ADAL" clId="{65C912AD-E5D2-48C6-B203-6E06734971D7}" dt="2021-08-04T19:09:57.560" v="11184" actId="478"/>
          <ac:cxnSpMkLst>
            <pc:docMk/>
            <pc:sldMk cId="2742336841" sldId="389"/>
            <ac:cxnSpMk id="75" creationId="{1A1EC60F-2481-4DE5-BC4D-08E3276DD649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91" creationId="{24EF0FD0-17C6-47D4-B9E0-0304435F1600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2" creationId="{36482EA0-E44C-4CC7-BE23-A10939287195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5" creationId="{71B7F7FD-1A93-4AB0-89E8-5DBEC95D6D2C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18" creationId="{B6A83A82-D288-49A7-AEDC-8BB0141E431B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24" creationId="{935F817C-C666-4512-9B7C-DCAA6B0CC7FD}"/>
          </ac:cxnSpMkLst>
        </pc:cxnChg>
        <pc:cxnChg chg="add del mod">
          <ac:chgData name="Marc Hennemann" userId="407dd870-6b0d-4559-aad6-2b049639a798" providerId="ADAL" clId="{65C912AD-E5D2-48C6-B203-6E06734971D7}" dt="2021-08-04T19:10:22.606" v="11188" actId="1076"/>
          <ac:cxnSpMkLst>
            <pc:docMk/>
            <pc:sldMk cId="2742336841" sldId="389"/>
            <ac:cxnSpMk id="133" creationId="{F16DF543-3F4F-4A21-9E73-73903A0F0B6D}"/>
          </ac:cxnSpMkLst>
        </pc:cxnChg>
        <pc:cxnChg chg="del mod">
          <ac:chgData name="Marc Hennemann" userId="407dd870-6b0d-4559-aad6-2b049639a798" providerId="ADAL" clId="{65C912AD-E5D2-48C6-B203-6E06734971D7}" dt="2021-08-04T15:42:43.769" v="5522" actId="478"/>
          <ac:cxnSpMkLst>
            <pc:docMk/>
            <pc:sldMk cId="2742336841" sldId="389"/>
            <ac:cxnSpMk id="223" creationId="{D2CE49AC-A454-416E-BD5F-CD6581C14C06}"/>
          </ac:cxnSpMkLst>
        </pc:cxnChg>
        <pc:cxnChg chg="del mod">
          <ac:chgData name="Marc Hennemann" userId="407dd870-6b0d-4559-aad6-2b049639a798" providerId="ADAL" clId="{65C912AD-E5D2-48C6-B203-6E06734971D7}" dt="2021-08-04T19:10:05.958" v="11186" actId="478"/>
          <ac:cxnSpMkLst>
            <pc:docMk/>
            <pc:sldMk cId="2742336841" sldId="389"/>
            <ac:cxnSpMk id="224" creationId="{56BB02DB-7A10-49D4-BD50-31D8F1A06A31}"/>
          </ac:cxnSpMkLst>
        </pc:cxnChg>
        <pc:cxnChg chg="del">
          <ac:chgData name="Marc Hennemann" userId="407dd870-6b0d-4559-aad6-2b049639a798" providerId="ADAL" clId="{65C912AD-E5D2-48C6-B203-6E06734971D7}" dt="2021-08-04T15:42:40.290" v="5519" actId="478"/>
          <ac:cxnSpMkLst>
            <pc:docMk/>
            <pc:sldMk cId="2742336841" sldId="389"/>
            <ac:cxnSpMk id="225" creationId="{66F3F4EB-609C-47B6-9CF9-73C2B5D5B097}"/>
          </ac:cxnSpMkLst>
        </pc:cxnChg>
        <pc:cxnChg chg="del">
          <ac:chgData name="Marc Hennemann" userId="407dd870-6b0d-4559-aad6-2b049639a798" providerId="ADAL" clId="{65C912AD-E5D2-48C6-B203-6E06734971D7}" dt="2021-08-04T15:42:40.778" v="5520" actId="478"/>
          <ac:cxnSpMkLst>
            <pc:docMk/>
            <pc:sldMk cId="2742336841" sldId="389"/>
            <ac:cxnSpMk id="226" creationId="{E1AF982D-E47C-4B00-B70D-DF2EF854D9BB}"/>
          </ac:cxnSpMkLst>
        </pc:cxnChg>
      </pc:sldChg>
      <pc:sldChg chg="modSp add mod modNotesTx">
        <pc:chgData name="Marc Hennemann" userId="407dd870-6b0d-4559-aad6-2b049639a798" providerId="ADAL" clId="{65C912AD-E5D2-48C6-B203-6E06734971D7}" dt="2021-08-06T10:04:26" v="30705" actId="20577"/>
        <pc:sldMkLst>
          <pc:docMk/>
          <pc:sldMk cId="611820166" sldId="390"/>
        </pc:sldMkLst>
        <pc:spChg chg="mod">
          <ac:chgData name="Marc Hennemann" userId="407dd870-6b0d-4559-aad6-2b049639a798" providerId="ADAL" clId="{65C912AD-E5D2-48C6-B203-6E06734971D7}" dt="2021-08-04T14:42:11.513" v="3642" actId="20577"/>
          <ac:spMkLst>
            <pc:docMk/>
            <pc:sldMk cId="611820166" sldId="390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4T18:36:41.708" v="9350" actId="20577"/>
          <ac:spMkLst>
            <pc:docMk/>
            <pc:sldMk cId="611820166" sldId="390"/>
            <ac:spMk id="7" creationId="{F6A8BC78-D708-4989-BA64-2FB7816B0E7E}"/>
          </ac:spMkLst>
        </pc:spChg>
      </pc:sldChg>
      <pc:sldChg chg="delSp modSp add mod ord modNotesTx">
        <pc:chgData name="Marc Hennemann" userId="407dd870-6b0d-4559-aad6-2b049639a798" providerId="ADAL" clId="{65C912AD-E5D2-48C6-B203-6E06734971D7}" dt="2021-08-06T10:04:17.846" v="30701" actId="20577"/>
        <pc:sldMkLst>
          <pc:docMk/>
          <pc:sldMk cId="1316950444" sldId="391"/>
        </pc:sldMkLst>
        <pc:spChg chg="mod">
          <ac:chgData name="Marc Hennemann" userId="407dd870-6b0d-4559-aad6-2b049639a798" providerId="ADAL" clId="{65C912AD-E5D2-48C6-B203-6E06734971D7}" dt="2021-08-04T15:20:57.646" v="4757" actId="403"/>
          <ac:spMkLst>
            <pc:docMk/>
            <pc:sldMk cId="1316950444" sldId="391"/>
            <ac:spMk id="2" creationId="{13ADA543-86AD-4351-A304-C4752664600B}"/>
          </ac:spMkLst>
        </pc:spChg>
        <pc:spChg chg="del mod">
          <ac:chgData name="Marc Hennemann" userId="407dd870-6b0d-4559-aad6-2b049639a798" providerId="ADAL" clId="{65C912AD-E5D2-48C6-B203-6E06734971D7}" dt="2021-08-04T15:20:43.525" v="4746" actId="478"/>
          <ac:spMkLst>
            <pc:docMk/>
            <pc:sldMk cId="1316950444" sldId="391"/>
            <ac:spMk id="8" creationId="{062235AF-2CDE-4A48-852B-8E29CB8FDD5B}"/>
          </ac:spMkLst>
        </pc:spChg>
      </pc:sldChg>
      <pc:sldChg chg="addSp delSp modSp add mod addAnim delAnim modAnim modNotesTx">
        <pc:chgData name="Marc Hennemann" userId="407dd870-6b0d-4559-aad6-2b049639a798" providerId="ADAL" clId="{65C912AD-E5D2-48C6-B203-6E06734971D7}" dt="2021-08-06T10:04:13.624" v="30698" actId="20577"/>
        <pc:sldMkLst>
          <pc:docMk/>
          <pc:sldMk cId="2944904265" sldId="392"/>
        </pc:sldMkLst>
        <pc:spChg chg="add del mod">
          <ac:chgData name="Marc Hennemann" userId="407dd870-6b0d-4559-aad6-2b049639a798" providerId="ADAL" clId="{65C912AD-E5D2-48C6-B203-6E06734971D7}" dt="2021-08-04T15:58:28.400" v="6456" actId="21"/>
          <ac:spMkLst>
            <pc:docMk/>
            <pc:sldMk cId="2944904265" sldId="392"/>
            <ac:spMk id="11" creationId="{4AC16E7A-A71B-45E9-945F-F422B891BC16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31" creationId="{B2266661-91ED-48F8-A447-E685D130C4C5}"/>
          </ac:spMkLst>
        </pc:spChg>
        <pc:spChg chg="del">
          <ac:chgData name="Marc Hennemann" userId="407dd870-6b0d-4559-aad6-2b049639a798" providerId="ADAL" clId="{65C912AD-E5D2-48C6-B203-6E06734971D7}" dt="2021-08-04T15:47:44.668" v="5610" actId="478"/>
          <ac:spMkLst>
            <pc:docMk/>
            <pc:sldMk cId="2944904265" sldId="392"/>
            <ac:spMk id="59" creationId="{E8575144-8168-4344-9584-608F5B771915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62" creationId="{4F55529D-725B-499A-8039-EDA44A560756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15:48:49.932" v="5626" actId="20577"/>
          <ac:spMkLst>
            <pc:docMk/>
            <pc:sldMk cId="2944904265" sldId="392"/>
            <ac:spMk id="66" creationId="{3C3A06AB-A00B-4A9D-9DF0-DA5770F71C53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86" creationId="{C6CC784F-C323-4061-A94C-E5E3E5EB9226}"/>
          </ac:spMkLst>
        </pc:spChg>
        <pc:spChg chg="mod ord">
          <ac:chgData name="Marc Hennemann" userId="407dd870-6b0d-4559-aad6-2b049639a798" providerId="ADAL" clId="{65C912AD-E5D2-48C6-B203-6E06734971D7}" dt="2021-08-04T16:03:04.909" v="6526" actId="166"/>
          <ac:spMkLst>
            <pc:docMk/>
            <pc:sldMk cId="2944904265" sldId="392"/>
            <ac:spMk id="87" creationId="{A099EC59-4459-4683-A9C8-2F26CB08F371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91" creationId="{3C194AD9-B889-4DF1-B2AC-D63490D15686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2" creationId="{067E3067-DB33-418E-9B3B-72A1BC2F7E0E}"/>
          </ac:spMkLst>
        </pc:spChg>
        <pc:spChg chg="add mod ord">
          <ac:chgData name="Marc Hennemann" userId="407dd870-6b0d-4559-aad6-2b049639a798" providerId="ADAL" clId="{65C912AD-E5D2-48C6-B203-6E06734971D7}" dt="2021-08-04T16:04:37.594" v="6533" actId="13244"/>
          <ac:spMkLst>
            <pc:docMk/>
            <pc:sldMk cId="2944904265" sldId="392"/>
            <ac:spMk id="93" creationId="{555E7C2D-B8C5-4AEC-83C9-4F7A1584EFC5}"/>
          </ac:spMkLst>
        </pc:spChg>
        <pc:spChg chg="add mod ord">
          <ac:chgData name="Marc Hennemann" userId="407dd870-6b0d-4559-aad6-2b049639a798" providerId="ADAL" clId="{65C912AD-E5D2-48C6-B203-6E06734971D7}" dt="2021-08-04T16:04:37.594" v="6533" actId="13244"/>
          <ac:spMkLst>
            <pc:docMk/>
            <pc:sldMk cId="2944904265" sldId="392"/>
            <ac:spMk id="94" creationId="{6C2D6277-3F3B-4547-889A-A4C3BCD86392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5" creationId="{5977473F-AF9A-4311-A54F-99FBC22B18C3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96" creationId="{1A6C559B-2E6C-4DFB-B88C-0D0718EAB7E1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97" creationId="{2246E779-E648-4989-8959-5AB44AD6FA85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98" creationId="{7CC9F784-AB8E-40AA-924E-EF2BD652C67A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99" creationId="{61ABAEAF-1434-47C1-A322-B478F1F1A5ED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100" creationId="{01E413B1-ADBA-4DA4-9DBA-62D1E247992E}"/>
          </ac:spMkLst>
        </pc:spChg>
        <pc:spChg chg="add mod ord">
          <ac:chgData name="Marc Hennemann" userId="407dd870-6b0d-4559-aad6-2b049639a798" providerId="ADAL" clId="{65C912AD-E5D2-48C6-B203-6E06734971D7}" dt="2021-08-04T16:04:20.942" v="6530" actId="13244"/>
          <ac:spMkLst>
            <pc:docMk/>
            <pc:sldMk cId="2944904265" sldId="392"/>
            <ac:spMk id="101" creationId="{96AD5290-BD43-4D22-AF99-982DCD27F4B4}"/>
          </ac:spMkLst>
        </pc:spChg>
        <pc:spChg chg="add mod">
          <ac:chgData name="Marc Hennemann" userId="407dd870-6b0d-4559-aad6-2b049639a798" providerId="ADAL" clId="{65C912AD-E5D2-48C6-B203-6E06734971D7}" dt="2021-08-04T16:02:25.548" v="6513" actId="207"/>
          <ac:spMkLst>
            <pc:docMk/>
            <pc:sldMk cId="2944904265" sldId="392"/>
            <ac:spMk id="102" creationId="{F49AA39D-FE85-4FA1-B5E8-CE79B85EFF4E}"/>
          </ac:spMkLst>
        </pc:spChg>
        <pc:spChg chg="add mod">
          <ac:chgData name="Marc Hennemann" userId="407dd870-6b0d-4559-aad6-2b049639a798" providerId="ADAL" clId="{65C912AD-E5D2-48C6-B203-6E06734971D7}" dt="2021-08-04T16:01:52.088" v="6509" actId="207"/>
          <ac:spMkLst>
            <pc:docMk/>
            <pc:sldMk cId="2944904265" sldId="392"/>
            <ac:spMk id="103" creationId="{6E516207-8A97-4D45-8DE7-6B73C6C34EBC}"/>
          </ac:spMkLst>
        </pc:spChg>
        <pc:spChg chg="add mod">
          <ac:chgData name="Marc Hennemann" userId="407dd870-6b0d-4559-aad6-2b049639a798" providerId="ADAL" clId="{65C912AD-E5D2-48C6-B203-6E06734971D7}" dt="2021-08-04T16:04:27.424" v="6532" actId="1036"/>
          <ac:spMkLst>
            <pc:docMk/>
            <pc:sldMk cId="2944904265" sldId="392"/>
            <ac:spMk id="104" creationId="{9E5FA44B-021B-4207-ADEB-A6DE148DFC73}"/>
          </ac:spMkLst>
        </pc:spChg>
        <pc:spChg chg="add mod ord">
          <ac:chgData name="Marc Hennemann" userId="407dd870-6b0d-4559-aad6-2b049639a798" providerId="ADAL" clId="{65C912AD-E5D2-48C6-B203-6E06734971D7}" dt="2021-08-04T16:03:48.578" v="6527" actId="13244"/>
          <ac:spMkLst>
            <pc:docMk/>
            <pc:sldMk cId="2944904265" sldId="392"/>
            <ac:spMk id="105" creationId="{D957E700-39AE-4230-A8E1-5F79DD7021B7}"/>
          </ac:spMkLst>
        </pc:spChg>
        <pc:spChg chg="add mod ord">
          <ac:chgData name="Marc Hennemann" userId="407dd870-6b0d-4559-aad6-2b049639a798" providerId="ADAL" clId="{65C912AD-E5D2-48C6-B203-6E06734971D7}" dt="2021-08-04T16:05:05.795" v="6535" actId="13244"/>
          <ac:spMkLst>
            <pc:docMk/>
            <pc:sldMk cId="2944904265" sldId="392"/>
            <ac:spMk id="108" creationId="{C7EB192A-09A8-4285-9DE7-4A20EE928719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09" creationId="{500FF3B3-78BD-4C81-8B2A-664040346BD2}"/>
          </ac:spMkLst>
        </pc:spChg>
        <pc:spChg chg="add del mod">
          <ac:chgData name="Marc Hennemann" userId="407dd870-6b0d-4559-aad6-2b049639a798" providerId="ADAL" clId="{65C912AD-E5D2-48C6-B203-6E06734971D7}" dt="2021-08-04T19:22:35.835" v="11291"/>
          <ac:spMkLst>
            <pc:docMk/>
            <pc:sldMk cId="2944904265" sldId="392"/>
            <ac:spMk id="110" creationId="{F01CDD21-34A7-4985-AFAD-E19B96F2C3E1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2" creationId="{6F0D9C43-A44E-4A4A-AA33-70D0BE1273BA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3" creationId="{A1278FE1-1CBA-4F46-A840-2DE8E866971C}"/>
          </ac:spMkLst>
        </pc:spChg>
        <pc:spChg chg="add del mod">
          <ac:chgData name="Marc Hennemann" userId="407dd870-6b0d-4559-aad6-2b049639a798" providerId="ADAL" clId="{65C912AD-E5D2-48C6-B203-6E06734971D7}" dt="2021-08-04T19:24:50.061" v="11309" actId="478"/>
          <ac:spMkLst>
            <pc:docMk/>
            <pc:sldMk cId="2944904265" sldId="392"/>
            <ac:spMk id="114" creationId="{A6F301EA-6D55-40FA-A589-6BC45D20D148}"/>
          </ac:spMkLst>
        </pc:spChg>
        <pc:spChg chg="add mod topLvl">
          <ac:chgData name="Marc Hennemann" userId="407dd870-6b0d-4559-aad6-2b049639a798" providerId="ADAL" clId="{65C912AD-E5D2-48C6-B203-6E06734971D7}" dt="2021-08-04T19:44:03.956" v="11544" actId="164"/>
          <ac:spMkLst>
            <pc:docMk/>
            <pc:sldMk cId="2944904265" sldId="392"/>
            <ac:spMk id="118" creationId="{7F3550D1-497F-4667-9FC1-E10E83F02516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138" creationId="{3E1AE6BB-6A6B-4884-ACA1-E270570DC4B8}"/>
          </ac:spMkLst>
        </pc:spChg>
        <pc:spChg chg="add mod topLvl">
          <ac:chgData name="Marc Hennemann" userId="407dd870-6b0d-4559-aad6-2b049639a798" providerId="ADAL" clId="{65C912AD-E5D2-48C6-B203-6E06734971D7}" dt="2021-08-04T19:44:39.820" v="11550" actId="1076"/>
          <ac:spMkLst>
            <pc:docMk/>
            <pc:sldMk cId="2944904265" sldId="392"/>
            <ac:spMk id="139" creationId="{DC4D21EE-8717-4934-9A97-FB2957972D41}"/>
          </ac:spMkLst>
        </pc:spChg>
        <pc:spChg chg="add mod">
          <ac:chgData name="Marc Hennemann" userId="407dd870-6b0d-4559-aad6-2b049639a798" providerId="ADAL" clId="{65C912AD-E5D2-48C6-B203-6E06734971D7}" dt="2021-08-04T19:43:23.231" v="11540" actId="1076"/>
          <ac:spMkLst>
            <pc:docMk/>
            <pc:sldMk cId="2944904265" sldId="392"/>
            <ac:spMk id="141" creationId="{9C995DCA-D32F-48C1-9D51-65E07D1DD2FB}"/>
          </ac:spMkLst>
        </pc:spChg>
        <pc:spChg chg="add mod">
          <ac:chgData name="Marc Hennemann" userId="407dd870-6b0d-4559-aad6-2b049639a798" providerId="ADAL" clId="{65C912AD-E5D2-48C6-B203-6E06734971D7}" dt="2021-08-04T19:43:22.407" v="11538" actId="1076"/>
          <ac:spMkLst>
            <pc:docMk/>
            <pc:sldMk cId="2944904265" sldId="392"/>
            <ac:spMk id="142" creationId="{8FEAE7D7-A1B4-466C-B4F6-708455BECD6D}"/>
          </ac:spMkLst>
        </pc:spChg>
        <pc:spChg chg="add mod">
          <ac:chgData name="Marc Hennemann" userId="407dd870-6b0d-4559-aad6-2b049639a798" providerId="ADAL" clId="{65C912AD-E5D2-48C6-B203-6E06734971D7}" dt="2021-08-04T19:43:22.861" v="11539" actId="1076"/>
          <ac:spMkLst>
            <pc:docMk/>
            <pc:sldMk cId="2944904265" sldId="392"/>
            <ac:spMk id="143" creationId="{0B13185A-B9B2-4A58-BEAF-583FB6100AF9}"/>
          </ac:spMkLst>
        </pc:spChg>
        <pc:spChg chg="mod">
          <ac:chgData name="Marc Hennemann" userId="407dd870-6b0d-4559-aad6-2b049639a798" providerId="ADAL" clId="{65C912AD-E5D2-48C6-B203-6E06734971D7}" dt="2021-08-04T19:39:14.189" v="11509"/>
          <ac:spMkLst>
            <pc:docMk/>
            <pc:sldMk cId="2944904265" sldId="392"/>
            <ac:spMk id="145" creationId="{F424DC60-2C66-4D2A-A11F-5371B54704A0}"/>
          </ac:spMkLst>
        </pc:spChg>
        <pc:spChg chg="mod">
          <ac:chgData name="Marc Hennemann" userId="407dd870-6b0d-4559-aad6-2b049639a798" providerId="ADAL" clId="{65C912AD-E5D2-48C6-B203-6E06734971D7}" dt="2021-08-04T19:39:14.189" v="11509"/>
          <ac:spMkLst>
            <pc:docMk/>
            <pc:sldMk cId="2944904265" sldId="392"/>
            <ac:spMk id="146" creationId="{7AD56DA8-0313-42E5-96B8-B493F774A7E4}"/>
          </ac:spMkLst>
        </pc:spChg>
        <pc:spChg chg="add del mod ord">
          <ac:chgData name="Marc Hennemann" userId="407dd870-6b0d-4559-aad6-2b049639a798" providerId="ADAL" clId="{65C912AD-E5D2-48C6-B203-6E06734971D7}" dt="2021-08-04T20:03:43.648" v="11658" actId="478"/>
          <ac:spMkLst>
            <pc:docMk/>
            <pc:sldMk cId="2944904265" sldId="392"/>
            <ac:spMk id="147" creationId="{F852283B-4A54-4040-AE35-2A19B2DC2BC4}"/>
          </ac:spMkLst>
        </pc:spChg>
        <pc:spChg chg="add del mod ord">
          <ac:chgData name="Marc Hennemann" userId="407dd870-6b0d-4559-aad6-2b049639a798" providerId="ADAL" clId="{65C912AD-E5D2-48C6-B203-6E06734971D7}" dt="2021-08-04T20:03:39.785" v="11656" actId="478"/>
          <ac:spMkLst>
            <pc:docMk/>
            <pc:sldMk cId="2944904265" sldId="392"/>
            <ac:spMk id="148" creationId="{EEFC68F5-28ED-4977-B12E-AC599AA78468}"/>
          </ac:spMkLst>
        </pc:spChg>
        <pc:spChg chg="add del mod">
          <ac:chgData name="Marc Hennemann" userId="407dd870-6b0d-4559-aad6-2b049639a798" providerId="ADAL" clId="{65C912AD-E5D2-48C6-B203-6E06734971D7}" dt="2021-08-04T19:46:02.727" v="11555"/>
          <ac:spMkLst>
            <pc:docMk/>
            <pc:sldMk cId="2944904265" sldId="392"/>
            <ac:spMk id="150" creationId="{C2049F2F-B61D-43AC-928D-4FB847383D3E}"/>
          </ac:spMkLst>
        </pc:spChg>
        <pc:spChg chg="add del mod">
          <ac:chgData name="Marc Hennemann" userId="407dd870-6b0d-4559-aad6-2b049639a798" providerId="ADAL" clId="{65C912AD-E5D2-48C6-B203-6E06734971D7}" dt="2021-08-04T20:03:41.470" v="11657" actId="478"/>
          <ac:spMkLst>
            <pc:docMk/>
            <pc:sldMk cId="2944904265" sldId="392"/>
            <ac:spMk id="151" creationId="{E79E25C4-C72F-4D62-A6BF-B572ADEDAF88}"/>
          </ac:spMkLst>
        </pc:spChg>
        <pc:spChg chg="add del mod">
          <ac:chgData name="Marc Hennemann" userId="407dd870-6b0d-4559-aad6-2b049639a798" providerId="ADAL" clId="{65C912AD-E5D2-48C6-B203-6E06734971D7}" dt="2021-08-04T20:03:38.020" v="11655" actId="478"/>
          <ac:spMkLst>
            <pc:docMk/>
            <pc:sldMk cId="2944904265" sldId="392"/>
            <ac:spMk id="152" creationId="{85365203-9AD1-4A03-8E68-1B3D0F924A20}"/>
          </ac:spMkLst>
        </pc:spChg>
        <pc:spChg chg="add mod ord">
          <ac:chgData name="Marc Hennemann" userId="407dd870-6b0d-4559-aad6-2b049639a798" providerId="ADAL" clId="{65C912AD-E5D2-48C6-B203-6E06734971D7}" dt="2021-08-04T19:49:51.404" v="11611" actId="167"/>
          <ac:spMkLst>
            <pc:docMk/>
            <pc:sldMk cId="2944904265" sldId="392"/>
            <ac:spMk id="153" creationId="{9D74F964-EF93-460D-9D91-55406DF9FD66}"/>
          </ac:spMkLst>
        </pc:spChg>
        <pc:spChg chg="mod">
          <ac:chgData name="Marc Hennemann" userId="407dd870-6b0d-4559-aad6-2b049639a798" providerId="ADAL" clId="{65C912AD-E5D2-48C6-B203-6E06734971D7}" dt="2021-08-04T19:34:33.637" v="11486" actId="14100"/>
          <ac:spMkLst>
            <pc:docMk/>
            <pc:sldMk cId="2944904265" sldId="392"/>
            <ac:spMk id="188" creationId="{D02D63E8-617B-437F-B52F-A21B7F2E891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1" creationId="{E13BEA48-165D-4DFC-B3D0-3BF0212EE742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2" creationId="{5E223196-73A8-4374-A7FF-A7D8D472806A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3" creationId="{CD2BFDC9-0A31-4D47-8BA4-867C0D494177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4" creationId="{F477DDE6-D2E6-46A1-975C-B1B9B116209F}"/>
          </ac:spMkLst>
        </pc:spChg>
        <pc:spChg chg="del">
          <ac:chgData name="Marc Hennemann" userId="407dd870-6b0d-4559-aad6-2b049639a798" providerId="ADAL" clId="{65C912AD-E5D2-48C6-B203-6E06734971D7}" dt="2021-08-04T15:47:58.272" v="5612" actId="478"/>
          <ac:spMkLst>
            <pc:docMk/>
            <pc:sldMk cId="2944904265" sldId="392"/>
            <ac:spMk id="195" creationId="{5B1A7B06-AC8D-4326-969B-19727891A1B3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196" creationId="{04CB0C12-E46F-42CC-A514-079C491A965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7" creationId="{25964082-61FD-4E81-90C3-ADE004082579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8" creationId="{AFAF1A0F-1C34-4C2C-9CE0-085AE1F3D1E4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199" creationId="{ACC72387-B24C-493E-B189-342D390E7F55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0" creationId="{5452AA6A-827F-45C9-8194-2D4D353D34BC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1" creationId="{BF4D154B-9C9F-441F-8A86-50E4D48BA45A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2" creationId="{560BDDFC-804E-43BD-94D4-4BECC2F8899B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3" creationId="{BA527BF9-2826-431D-91AA-3965B162D6E8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4" creationId="{21B7E117-3B1B-482A-9AD7-AF86141D4E98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5" creationId="{09117844-2F3B-452C-B0E6-0EDEAB8871A6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6" creationId="{A7A5B511-0D73-4BE1-8A5F-115B4D87F31D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7" creationId="{3FF48651-E4EE-4B07-8DB7-9CD6959FD541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8" creationId="{A7AD10A0-C8EE-453C-8B74-81FE28A3E9C5}"/>
          </ac:spMkLst>
        </pc:spChg>
        <pc:spChg chg="add del mod">
          <ac:chgData name="Marc Hennemann" userId="407dd870-6b0d-4559-aad6-2b049639a798" providerId="ADAL" clId="{65C912AD-E5D2-48C6-B203-6E06734971D7}" dt="2021-08-04T19:54:26.252" v="11627" actId="478"/>
          <ac:spMkLst>
            <pc:docMk/>
            <pc:sldMk cId="2944904265" sldId="392"/>
            <ac:spMk id="209" creationId="{0A52A4D8-8B41-461F-907C-C891FD300587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0" creationId="{7057E44B-E6AD-4186-A527-4BB5B22F012F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1" creationId="{B78D37D5-D56E-4519-8F9E-01FD217F68FC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2" creationId="{C0333E08-E3F4-4A7A-AA66-07D6BE0228E7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3" creationId="{C71E1699-ABDC-4A76-96B4-E91A409D0299}"/>
          </ac:spMkLst>
        </pc:spChg>
        <pc:spChg chg="add del mod">
          <ac:chgData name="Marc Hennemann" userId="407dd870-6b0d-4559-aad6-2b049639a798" providerId="ADAL" clId="{65C912AD-E5D2-48C6-B203-6E06734971D7}" dt="2021-08-04T19:54:58.579" v="11631"/>
          <ac:spMkLst>
            <pc:docMk/>
            <pc:sldMk cId="2944904265" sldId="392"/>
            <ac:spMk id="214" creationId="{57D04BD8-0614-4C72-BB29-E98EEC659374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6" creationId="{4D233BF6-FF68-4CC7-8445-216973BB8CBC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7" creationId="{342303A1-23CA-4556-B3F4-9B5B91246A79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8" creationId="{8C21512E-5374-4962-BA24-2CDA54EE48F1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19" creationId="{C904DD4D-B872-4CDD-BE1B-E09ADD70B543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20" creationId="{620DDDFC-2896-4A5A-B0B9-355FE9497B94}"/>
          </ac:spMkLst>
        </pc:spChg>
        <pc:spChg chg="mod">
          <ac:chgData name="Marc Hennemann" userId="407dd870-6b0d-4559-aad6-2b049639a798" providerId="ADAL" clId="{65C912AD-E5D2-48C6-B203-6E06734971D7}" dt="2021-08-04T19:47:44.749" v="11571" actId="1076"/>
          <ac:spMkLst>
            <pc:docMk/>
            <pc:sldMk cId="2944904265" sldId="392"/>
            <ac:spMk id="221" creationId="{E36A5BB0-B10F-4643-A577-BC4188ABA7D8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222" creationId="{05E48AD8-BCF5-49F6-B962-0C28BFD4075C}"/>
          </ac:spMkLst>
        </pc:spChg>
        <pc:spChg chg="add mod">
          <ac:chgData name="Marc Hennemann" userId="407dd870-6b0d-4559-aad6-2b049639a798" providerId="ADAL" clId="{65C912AD-E5D2-48C6-B203-6E06734971D7}" dt="2021-08-04T19:55:17.780" v="11633" actId="164"/>
          <ac:spMkLst>
            <pc:docMk/>
            <pc:sldMk cId="2944904265" sldId="392"/>
            <ac:spMk id="223" creationId="{D1DD74B4-78C2-40D2-A815-A613F7DD1E0D}"/>
          </ac:spMkLst>
        </pc:spChg>
        <pc:spChg chg="mod">
          <ac:chgData name="Marc Hennemann" userId="407dd870-6b0d-4559-aad6-2b049639a798" providerId="ADAL" clId="{65C912AD-E5D2-48C6-B203-6E06734971D7}" dt="2021-08-04T19:48:03.998" v="11604" actId="1038"/>
          <ac:spMkLst>
            <pc:docMk/>
            <pc:sldMk cId="2944904265" sldId="392"/>
            <ac:spMk id="229" creationId="{1E39BC38-B272-40F1-A362-06C5FA539CCD}"/>
          </ac:spMkLst>
        </pc:spChg>
        <pc:spChg chg="del">
          <ac:chgData name="Marc Hennemann" userId="407dd870-6b0d-4559-aad6-2b049639a798" providerId="ADAL" clId="{65C912AD-E5D2-48C6-B203-6E06734971D7}" dt="2021-08-04T15:47:43.376" v="5608" actId="478"/>
          <ac:spMkLst>
            <pc:docMk/>
            <pc:sldMk cId="2944904265" sldId="392"/>
            <ac:spMk id="254" creationId="{422275E2-2543-4CC4-BFC7-C302150C400B}"/>
          </ac:spMkLst>
        </pc:spChg>
        <pc:grpChg chg="add mod">
          <ac:chgData name="Marc Hennemann" userId="407dd870-6b0d-4559-aad6-2b049639a798" providerId="ADAL" clId="{65C912AD-E5D2-48C6-B203-6E06734971D7}" dt="2021-08-04T15:49:21.113" v="5648" actId="1076"/>
          <ac:grpSpMkLst>
            <pc:docMk/>
            <pc:sldMk cId="2944904265" sldId="392"/>
            <ac:grpSpMk id="34" creationId="{E2E93345-440D-42AD-B665-4257A82B59D3}"/>
          </ac:grpSpMkLst>
        </pc:grpChg>
        <pc:grpChg chg="mod">
          <ac:chgData name="Marc Hennemann" userId="407dd870-6b0d-4559-aad6-2b049639a798" providerId="ADAL" clId="{65C912AD-E5D2-48C6-B203-6E06734971D7}" dt="2021-08-04T20:06:46.622" v="11718" actId="1076"/>
          <ac:grpSpMkLst>
            <pc:docMk/>
            <pc:sldMk cId="2944904265" sldId="392"/>
            <ac:grpSpMk id="77" creationId="{6D31800F-9BF7-4813-99CF-6F69BB5D6368}"/>
          </ac:grpSpMkLst>
        </pc:grpChg>
        <pc:grpChg chg="mod">
          <ac:chgData name="Marc Hennemann" userId="407dd870-6b0d-4559-aad6-2b049639a798" providerId="ADAL" clId="{65C912AD-E5D2-48C6-B203-6E06734971D7}" dt="2021-08-04T19:48:03.998" v="11604" actId="1038"/>
          <ac:grpSpMkLst>
            <pc:docMk/>
            <pc:sldMk cId="2944904265" sldId="392"/>
            <ac:grpSpMk id="80" creationId="{F9DA56F3-5925-41BE-94FC-AFA6427A9998}"/>
          </ac:grpSpMkLst>
        </pc:grpChg>
        <pc:grpChg chg="mod">
          <ac:chgData name="Marc Hennemann" userId="407dd870-6b0d-4559-aad6-2b049639a798" providerId="ADAL" clId="{65C912AD-E5D2-48C6-B203-6E06734971D7}" dt="2021-08-04T19:48:03.998" v="11604" actId="1038"/>
          <ac:grpSpMkLst>
            <pc:docMk/>
            <pc:sldMk cId="2944904265" sldId="392"/>
            <ac:grpSpMk id="83" creationId="{3AE0A75F-A2EC-48A3-8956-D59820990957}"/>
          </ac:grpSpMkLst>
        </pc:grpChg>
        <pc:grpChg chg="del">
          <ac:chgData name="Marc Hennemann" userId="407dd870-6b0d-4559-aad6-2b049639a798" providerId="ADAL" clId="{65C912AD-E5D2-48C6-B203-6E06734971D7}" dt="2021-08-04T15:47:44.217" v="5609" actId="478"/>
          <ac:grpSpMkLst>
            <pc:docMk/>
            <pc:sldMk cId="2944904265" sldId="392"/>
            <ac:grpSpMk id="88" creationId="{792D7DD1-6457-4B25-845D-0A1A5E2D2C66}"/>
          </ac:grpSpMkLst>
        </pc:grpChg>
        <pc:grpChg chg="add del mod">
          <ac:chgData name="Marc Hennemann" userId="407dd870-6b0d-4559-aad6-2b049639a798" providerId="ADAL" clId="{65C912AD-E5D2-48C6-B203-6E06734971D7}" dt="2021-08-04T19:39:19.465" v="11510" actId="478"/>
          <ac:grpSpMkLst>
            <pc:docMk/>
            <pc:sldMk cId="2944904265" sldId="392"/>
            <ac:grpSpMk id="144" creationId="{B60B919B-4126-4701-A39B-CE21D27DE7B2}"/>
          </ac:grpSpMkLst>
        </pc:grpChg>
        <pc:grpChg chg="add del mod">
          <ac:chgData name="Marc Hennemann" userId="407dd870-6b0d-4559-aad6-2b049639a798" providerId="ADAL" clId="{65C912AD-E5D2-48C6-B203-6E06734971D7}" dt="2021-08-04T19:54:26.252" v="11627" actId="478"/>
          <ac:grpSpMkLst>
            <pc:docMk/>
            <pc:sldMk cId="2944904265" sldId="392"/>
            <ac:grpSpMk id="154" creationId="{0240FC49-13F3-459D-BA98-47B9C0C180D5}"/>
          </ac:grpSpMkLst>
        </pc:grpChg>
        <pc:grpChg chg="add del mod">
          <ac:chgData name="Marc Hennemann" userId="407dd870-6b0d-4559-aad6-2b049639a798" providerId="ADAL" clId="{65C912AD-E5D2-48C6-B203-6E06734971D7}" dt="2021-08-04T19:43:50.368" v="11543" actId="165"/>
          <ac:grpSpMkLst>
            <pc:docMk/>
            <pc:sldMk cId="2944904265" sldId="392"/>
            <ac:grpSpMk id="225" creationId="{113DF7AA-9909-4C38-B8AC-A6AA5CDA7804}"/>
          </ac:grpSpMkLst>
        </pc:grpChg>
        <pc:grpChg chg="add mod">
          <ac:chgData name="Marc Hennemann" userId="407dd870-6b0d-4559-aad6-2b049639a798" providerId="ADAL" clId="{65C912AD-E5D2-48C6-B203-6E06734971D7}" dt="2021-08-04T19:44:39.820" v="11550" actId="1076"/>
          <ac:grpSpMkLst>
            <pc:docMk/>
            <pc:sldMk cId="2944904265" sldId="392"/>
            <ac:grpSpMk id="226" creationId="{B5101F13-0227-4952-8247-2D1B001A9C49}"/>
          </ac:grpSpMkLst>
        </pc:grpChg>
        <pc:grpChg chg="add mod ord">
          <ac:chgData name="Marc Hennemann" userId="407dd870-6b0d-4559-aad6-2b049639a798" providerId="ADAL" clId="{65C912AD-E5D2-48C6-B203-6E06734971D7}" dt="2021-08-04T19:57:07.315" v="11638" actId="13244"/>
          <ac:grpSpMkLst>
            <pc:docMk/>
            <pc:sldMk cId="2944904265" sldId="392"/>
            <ac:grpSpMk id="227" creationId="{2ED79D49-09E3-489E-819A-3C9D9957FF15}"/>
          </ac:grpSpMkLst>
        </pc:grpChg>
        <pc:picChg chg="del">
          <ac:chgData name="Marc Hennemann" userId="407dd870-6b0d-4559-aad6-2b049639a798" providerId="ADAL" clId="{65C912AD-E5D2-48C6-B203-6E06734971D7}" dt="2021-08-04T15:47:58.272" v="5612" actId="478"/>
          <ac:picMkLst>
            <pc:docMk/>
            <pc:sldMk cId="2944904265" sldId="392"/>
            <ac:picMk id="74" creationId="{0B9F6727-F393-49E6-B789-0FF4F104C279}"/>
          </ac:picMkLst>
        </pc:picChg>
        <pc:picChg chg="mod">
          <ac:chgData name="Marc Hennemann" userId="407dd870-6b0d-4559-aad6-2b049639a798" providerId="ADAL" clId="{65C912AD-E5D2-48C6-B203-6E06734971D7}" dt="2021-08-04T15:50:49.824" v="5658" actId="1076"/>
          <ac:picMkLst>
            <pc:docMk/>
            <pc:sldMk cId="2944904265" sldId="392"/>
            <ac:picMk id="257" creationId="{FCC0A3D7-9A92-4139-8614-2C48CDA95045}"/>
          </ac:picMkLst>
        </pc:pic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22" creationId="{F8AA609E-D4F1-4C44-AC5B-4E36BAA1B88A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28" creationId="{192C2050-933C-4E56-81BA-DA30FA41331B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5" creationId="{6BA9E6D1-61E8-4465-A2DA-87376433E1E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6" creationId="{137AC36E-6310-4EBA-BBA0-15E4A696E21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7" creationId="{39AC6D4A-4642-4191-82E6-EF84A2242CC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8" creationId="{A5687444-5A9F-4CFD-9B9F-4BA3F96586CE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39" creationId="{21972ACB-AC60-4248-A466-0E04BE6291F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0" creationId="{FE081F77-63C6-472A-862B-B788135E756E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1" creationId="{C63A2C5D-E3FA-4C23-B3F9-8CC52E916E2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2" creationId="{AAE6D4CA-EDBC-4CE3-ADD6-2BB8446FAAA0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3" creationId="{B98AE899-1F6C-47D0-B103-D9209A25033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4" creationId="{F4E8D9D7-3696-4AFC-8357-BB3A0DBA1184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5" creationId="{2B154893-96B8-4F84-961D-020E58E9D96D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6" creationId="{1069C8D5-C269-4392-B53A-E0CAAFC2F51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7" creationId="{5E86CE83-F40B-4E5B-ABB9-C81A3DEB99E4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8" creationId="{8AF5021E-CCD0-46F8-A661-2858715C3B0A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49" creationId="{5D276D54-E331-4FBF-B730-3F547872EAC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0" creationId="{42799140-8971-4B04-8C63-3081CBEEAE3C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1" creationId="{58861113-E38C-424E-A9F8-E409D2887B1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2" creationId="{6CC6E492-3B4A-4B0A-875C-2614A13633D6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3" creationId="{B847DA6A-BDDD-445D-B135-3CD42D238BD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4" creationId="{8A74A50D-3368-4F63-997F-489192F3E6D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5" creationId="{D62EC9F8-6DAF-4C8D-BC00-318D2EED2CDA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6" creationId="{117C499F-DB4D-4A11-AC29-5514A962534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7" creationId="{C800D85F-177B-4D7B-B713-D7837E1BCCA5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58" creationId="{FF5A7FDF-F535-4C2C-8D12-58222EF03E3A}"/>
          </ac:cxnSpMkLst>
        </pc:cxnChg>
        <pc:cxnChg chg="del mod">
          <ac:chgData name="Marc Hennemann" userId="407dd870-6b0d-4559-aad6-2b049639a798" providerId="ADAL" clId="{65C912AD-E5D2-48C6-B203-6E06734971D7}" dt="2021-08-04T15:47:53.005" v="5611" actId="478"/>
          <ac:cxnSpMkLst>
            <pc:docMk/>
            <pc:sldMk cId="2944904265" sldId="392"/>
            <ac:cxnSpMk id="60" creationId="{7AA6F5A2-8FEB-4D59-B478-26E4E5CCB0B5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1" creationId="{77C6EBF2-18D8-46BF-BCFE-9B497F84B63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4" creationId="{8451E4C6-60D4-45E4-B26F-A6AAB1A0DBF2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5" creationId="{C0514B52-8119-4CB6-8350-73FED33D79B0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7" creationId="{22BD871D-7CE6-4AAB-A7AB-1FDC8EF02D2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8" creationId="{86D98E19-6871-48BB-AC10-BB72CFE129D8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69" creationId="{BD22056D-B92E-4F7D-A60E-12B4C5E122D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0" creationId="{ACA45EA9-25BD-44D1-A0DD-68DF3D7FE598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1" creationId="{AA5FD0AC-9DE2-4E04-B8A9-92253323B107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2" creationId="{495CA50F-10FC-4D9F-80E8-4CA3ABD0110D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3" creationId="{CC1E292A-1A36-4414-8BD9-24D8FB58A9D1}"/>
          </ac:cxnSpMkLst>
        </pc:cxnChg>
        <pc:cxnChg chg="del mod">
          <ac:chgData name="Marc Hennemann" userId="407dd870-6b0d-4559-aad6-2b049639a798" providerId="ADAL" clId="{65C912AD-E5D2-48C6-B203-6E06734971D7}" dt="2021-08-04T15:47:58.272" v="5612" actId="478"/>
          <ac:cxnSpMkLst>
            <pc:docMk/>
            <pc:sldMk cId="2944904265" sldId="392"/>
            <ac:cxnSpMk id="75" creationId="{1A1EC60F-2481-4DE5-BC4D-08E3276DD649}"/>
          </ac:cxnSpMkLst>
        </pc:cxnChg>
        <pc:cxnChg chg="mod">
          <ac:chgData name="Marc Hennemann" userId="407dd870-6b0d-4559-aad6-2b049639a798" providerId="ADAL" clId="{65C912AD-E5D2-48C6-B203-6E06734971D7}" dt="2021-08-04T15:48:29.962" v="5617"/>
          <ac:cxnSpMkLst>
            <pc:docMk/>
            <pc:sldMk cId="2944904265" sldId="392"/>
            <ac:cxnSpMk id="76" creationId="{C703B88B-9290-491B-BE1C-D8EAF5B670F6}"/>
          </ac:cxnSpMkLst>
        </pc:cxnChg>
        <pc:cxnChg chg="add mod ord">
          <ac:chgData name="Marc Hennemann" userId="407dd870-6b0d-4559-aad6-2b049639a798" providerId="ADAL" clId="{65C912AD-E5D2-48C6-B203-6E06734971D7}" dt="2021-08-04T16:07:12.483" v="6536" actId="14100"/>
          <ac:cxnSpMkLst>
            <pc:docMk/>
            <pc:sldMk cId="2944904265" sldId="392"/>
            <ac:cxnSpMk id="106" creationId="{E0D3871D-5E5C-4606-8DE7-684451C28FAB}"/>
          </ac:cxnSpMkLst>
        </pc:cxnChg>
        <pc:cxnChg chg="add mod ord">
          <ac:chgData name="Marc Hennemann" userId="407dd870-6b0d-4559-aad6-2b049639a798" providerId="ADAL" clId="{65C912AD-E5D2-48C6-B203-6E06734971D7}" dt="2021-08-04T16:03:56.959" v="6528" actId="13244"/>
          <ac:cxnSpMkLst>
            <pc:docMk/>
            <pc:sldMk cId="2944904265" sldId="392"/>
            <ac:cxnSpMk id="107" creationId="{A4207B7A-5264-48C9-AD31-D7287AA1D2CB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15" creationId="{6080FC59-B117-4697-9DA8-C81CBC23B624}"/>
          </ac:cxnSpMkLst>
        </pc:cxnChg>
        <pc:cxnChg chg="add del mod">
          <ac:chgData name="Marc Hennemann" userId="407dd870-6b0d-4559-aad6-2b049639a798" providerId="ADAL" clId="{65C912AD-E5D2-48C6-B203-6E06734971D7}" dt="2021-08-04T19:28:05.171" v="11354" actId="478"/>
          <ac:cxnSpMkLst>
            <pc:docMk/>
            <pc:sldMk cId="2944904265" sldId="392"/>
            <ac:cxnSpMk id="119" creationId="{A49DC456-F807-4BCE-B04F-66A184AE6109}"/>
          </ac:cxnSpMkLst>
        </pc:cxnChg>
        <pc:cxnChg chg="add del mod">
          <ac:chgData name="Marc Hennemann" userId="407dd870-6b0d-4559-aad6-2b049639a798" providerId="ADAL" clId="{65C912AD-E5D2-48C6-B203-6E06734971D7}" dt="2021-08-04T19:27:52.729" v="11350"/>
          <ac:cxnSpMkLst>
            <pc:docMk/>
            <pc:sldMk cId="2944904265" sldId="392"/>
            <ac:cxnSpMk id="120" creationId="{F1EF20DB-0463-407C-902B-8769A83FE544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6" creationId="{2BEB665C-64DB-4FB8-8946-9928E87ACB5C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7" creationId="{9DEF0911-15A4-45E8-A814-E2309AE5CE04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8" creationId="{6CC3D475-CB1A-4111-A8E6-ECC2FC535D1F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29" creationId="{EF70179A-0A1B-4012-B7C5-0D5694B1D98D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0" creationId="{08038CE3-1CB8-4851-A565-1C2467163D21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1" creationId="{8AEA8A65-4E43-41FA-9039-4B68DBCB094E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2" creationId="{AA76AAC1-F60E-4110-A628-C7E96B751D23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3" creationId="{46D1FC24-A724-4F3D-B2ED-3512C91BC6D8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5" creationId="{9F96E0AC-0B15-4282-A6B6-D33A87BF38F2}"/>
          </ac:cxnSpMkLst>
        </pc:cxnChg>
        <pc:cxnChg chg="add mod topLvl">
          <ac:chgData name="Marc Hennemann" userId="407dd870-6b0d-4559-aad6-2b049639a798" providerId="ADAL" clId="{65C912AD-E5D2-48C6-B203-6E06734971D7}" dt="2021-08-04T19:44:03.956" v="11544" actId="164"/>
          <ac:cxnSpMkLst>
            <pc:docMk/>
            <pc:sldMk cId="2944904265" sldId="392"/>
            <ac:cxnSpMk id="136" creationId="{520366DE-8F97-46DF-910C-0EA32225F9B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5" creationId="{D4DFE688-1E3E-4501-B318-DB488E46647E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6" creationId="{6DDF088F-A648-4CF0-A330-6B972BB3885A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7" creationId="{1F9BADDA-AC2D-4D6A-9DB6-3DABFC5E23E5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8" creationId="{B4CAC40D-F813-4CBB-8B89-5377488A504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59" creationId="{BEE48137-8987-4D81-A5EB-238FDCBCA9F0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0" creationId="{A04AF3C5-67A4-429B-83F4-98E1EDFF0116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1" creationId="{ACC93B43-85D2-449E-9873-C9742519237A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2" creationId="{9E29005D-BA5B-4FFE-8DB6-6DEC1107087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3" creationId="{C0BE0137-777C-40D9-9FA2-4895F77D4BC0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4" creationId="{A76F6B74-FF38-45E9-BFAE-F1F0D715D625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5" creationId="{535C58EB-D96A-470F-BA43-6B064558D8A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6" creationId="{524DF7AA-D565-490F-95B9-642FFD64E49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7" creationId="{64F58EA3-5022-4939-BBA9-977DCA1A0192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8" creationId="{6978CDE8-9C27-4161-B735-5BD4CC3A43A3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69" creationId="{79626F65-6D99-4371-9C90-6FC67F76003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0" creationId="{F9C2380A-61F9-4272-9201-1D7EBDC3521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1" creationId="{7D64978A-06B3-4CD4-A182-66E80BA3585B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2" creationId="{D81E8BC9-4A73-4C32-8C18-79D871ED0DF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3" creationId="{16907F07-6259-4FD4-9605-FC06C025AFB3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4" creationId="{CD244257-13F3-4C58-9E04-E73B08D514A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5" creationId="{841B3E7A-AC2C-43B4-84DF-413DFAE0D39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6" creationId="{0E72F893-2A75-4709-A55B-5868AE4D39E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7" creationId="{06AF3CD1-E9BE-4849-B16F-D1BF2856C1F6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8" creationId="{A764AE07-E85F-44E2-9AFA-1D4A58BE5BCD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79" creationId="{E9D4AF52-7F3A-4E56-BB3C-F4AD545C9021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0" creationId="{1F9EE663-DCB0-41AE-82F2-CC288D2C8F4E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1" creationId="{C0243DBE-F94B-463B-9458-253DC5ABC3A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2" creationId="{5F5E8EE0-CF6F-493B-8697-AAFF8F72DCBC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3" creationId="{F8980FAD-4C42-4631-AD2B-7EDEA7D5ACDB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4" creationId="{7DCF7A0F-9C38-4596-8AAC-75BF981AD31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5" creationId="{23328295-8441-42DC-B094-A617A339710F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6" creationId="{44E880E9-9364-447B-836A-8BF582B2CF7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7" creationId="{CCBDE4C6-FACA-410B-A5A3-C6EC6A721C29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89" creationId="{1648F114-FCD4-48D3-AAB8-E4CAFE4A4158}"/>
          </ac:cxnSpMkLst>
        </pc:cxnChg>
        <pc:cxnChg chg="mod">
          <ac:chgData name="Marc Hennemann" userId="407dd870-6b0d-4559-aad6-2b049639a798" providerId="ADAL" clId="{65C912AD-E5D2-48C6-B203-6E06734971D7}" dt="2021-08-04T19:54:13.378" v="11625"/>
          <ac:cxnSpMkLst>
            <pc:docMk/>
            <pc:sldMk cId="2944904265" sldId="392"/>
            <ac:cxnSpMk id="190" creationId="{108608D3-A412-4BD5-992B-5DD0AFF68161}"/>
          </ac:cxnSpMkLst>
        </pc:cxnChg>
        <pc:cxnChg chg="add del mod">
          <ac:chgData name="Marc Hennemann" userId="407dd870-6b0d-4559-aad6-2b049639a798" providerId="ADAL" clId="{65C912AD-E5D2-48C6-B203-6E06734971D7}" dt="2021-08-04T19:54:58.579" v="11631"/>
          <ac:cxnSpMkLst>
            <pc:docMk/>
            <pc:sldMk cId="2944904265" sldId="392"/>
            <ac:cxnSpMk id="215" creationId="{8321F0B6-159E-45EA-8B64-DC6FADD2B83A}"/>
          </ac:cxnSpMkLst>
        </pc:cxnChg>
        <pc:cxnChg chg="del mod">
          <ac:chgData name="Marc Hennemann" userId="407dd870-6b0d-4559-aad6-2b049639a798" providerId="ADAL" clId="{65C912AD-E5D2-48C6-B203-6E06734971D7}" dt="2021-08-04T15:47:58.272" v="5612" actId="478"/>
          <ac:cxnSpMkLst>
            <pc:docMk/>
            <pc:sldMk cId="2944904265" sldId="392"/>
            <ac:cxnSpMk id="224" creationId="{56BB02DB-7A10-49D4-BD50-31D8F1A06A31}"/>
          </ac:cxnSpMkLst>
        </pc:cxnChg>
      </pc:sldChg>
      <pc:sldChg chg="add del">
        <pc:chgData name="Marc Hennemann" userId="407dd870-6b0d-4559-aad6-2b049639a798" providerId="ADAL" clId="{65C912AD-E5D2-48C6-B203-6E06734971D7}" dt="2021-08-05T08:45:00.212" v="17142" actId="47"/>
        <pc:sldMkLst>
          <pc:docMk/>
          <pc:sldMk cId="994714629" sldId="393"/>
        </pc:sldMkLst>
      </pc:sldChg>
      <pc:sldChg chg="modSp add mod modNotesTx">
        <pc:chgData name="Marc Hennemann" userId="407dd870-6b0d-4559-aad6-2b049639a798" providerId="ADAL" clId="{65C912AD-E5D2-48C6-B203-6E06734971D7}" dt="2021-08-06T10:03:45.286" v="30684" actId="20577"/>
        <pc:sldMkLst>
          <pc:docMk/>
          <pc:sldMk cId="1296705620" sldId="394"/>
        </pc:sldMkLst>
        <pc:spChg chg="mod">
          <ac:chgData name="Marc Hennemann" userId="407dd870-6b0d-4559-aad6-2b049639a798" providerId="ADAL" clId="{65C912AD-E5D2-48C6-B203-6E06734971D7}" dt="2021-08-05T11:52:53.506" v="27044" actId="20577"/>
          <ac:spMkLst>
            <pc:docMk/>
            <pc:sldMk cId="1296705620" sldId="394"/>
            <ac:spMk id="2" creationId="{13ADA543-86AD-4351-A304-C4752664600B}"/>
          </ac:spMkLst>
        </pc:spChg>
        <pc:spChg chg="mod">
          <ac:chgData name="Marc Hennemann" userId="407dd870-6b0d-4559-aad6-2b049639a798" providerId="ADAL" clId="{65C912AD-E5D2-48C6-B203-6E06734971D7}" dt="2021-08-05T11:50:56.498" v="26767" actId="5793"/>
          <ac:spMkLst>
            <pc:docMk/>
            <pc:sldMk cId="1296705620" sldId="394"/>
            <ac:spMk id="7" creationId="{08F7CA61-636E-469D-A4C0-8D3DF08484EC}"/>
          </ac:spMkLst>
        </pc:spChg>
      </pc:sldChg>
      <pc:sldChg chg="add del">
        <pc:chgData name="Marc Hennemann" userId="407dd870-6b0d-4559-aad6-2b049639a798" providerId="ADAL" clId="{65C912AD-E5D2-48C6-B203-6E06734971D7}" dt="2021-08-04T20:46:33.198" v="12557" actId="47"/>
        <pc:sldMkLst>
          <pc:docMk/>
          <pc:sldMk cId="523456221" sldId="395"/>
        </pc:sldMkLst>
      </pc:sldChg>
      <pc:sldChg chg="addSp delSp modSp add mod modNotesTx">
        <pc:chgData name="Marc Hennemann" userId="407dd870-6b0d-4559-aad6-2b049639a798" providerId="ADAL" clId="{65C912AD-E5D2-48C6-B203-6E06734971D7}" dt="2021-08-06T10:04:00.878" v="30692" actId="20577"/>
        <pc:sldMkLst>
          <pc:docMk/>
          <pc:sldMk cId="2678967032" sldId="396"/>
        </pc:sldMkLst>
        <pc:spChg chg="add mod">
          <ac:chgData name="Marc Hennemann" userId="407dd870-6b0d-4559-aad6-2b049639a798" providerId="ADAL" clId="{65C912AD-E5D2-48C6-B203-6E06734971D7}" dt="2021-08-04T20:44:43.590" v="12550" actId="6549"/>
          <ac:spMkLst>
            <pc:docMk/>
            <pc:sldMk cId="2678967032" sldId="396"/>
            <ac:spMk id="30" creationId="{7730F8D2-D36E-4E86-B63A-513FD921C634}"/>
          </ac:spMkLst>
        </pc:spChg>
        <pc:spChg chg="add del mod">
          <ac:chgData name="Marc Hennemann" userId="407dd870-6b0d-4559-aad6-2b049639a798" providerId="ADAL" clId="{65C912AD-E5D2-48C6-B203-6E06734971D7}" dt="2021-08-04T20:43:16.435" v="12479" actId="478"/>
          <ac:spMkLst>
            <pc:docMk/>
            <pc:sldMk cId="2678967032" sldId="396"/>
            <ac:spMk id="31" creationId="{149795D8-AB06-4100-8547-7E30481A16E8}"/>
          </ac:spMkLst>
        </pc:spChg>
        <pc:spChg chg="add del mod">
          <ac:chgData name="Marc Hennemann" userId="407dd870-6b0d-4559-aad6-2b049639a798" providerId="ADAL" clId="{65C912AD-E5D2-48C6-B203-6E06734971D7}" dt="2021-08-04T20:43:19.713" v="12480" actId="478"/>
          <ac:spMkLst>
            <pc:docMk/>
            <pc:sldMk cId="2678967032" sldId="396"/>
            <ac:spMk id="32" creationId="{B394391B-F285-46B6-929A-BBE9137A6D1E}"/>
          </ac:spMkLst>
        </pc:spChg>
        <pc:spChg chg="add del mod">
          <ac:chgData name="Marc Hennemann" userId="407dd870-6b0d-4559-aad6-2b049639a798" providerId="ADAL" clId="{65C912AD-E5D2-48C6-B203-6E06734971D7}" dt="2021-08-04T20:43:14.421" v="12478" actId="478"/>
          <ac:spMkLst>
            <pc:docMk/>
            <pc:sldMk cId="2678967032" sldId="396"/>
            <ac:spMk id="33" creationId="{D29704AB-CDC5-48EB-A9B2-4679C78C960B}"/>
          </ac:spMkLst>
        </pc:spChg>
        <pc:spChg chg="add del mod">
          <ac:chgData name="Marc Hennemann" userId="407dd870-6b0d-4559-aad6-2b049639a798" providerId="ADAL" clId="{65C912AD-E5D2-48C6-B203-6E06734971D7}" dt="2021-08-04T20:41:36.207" v="12469" actId="478"/>
          <ac:spMkLst>
            <pc:docMk/>
            <pc:sldMk cId="2678967032" sldId="396"/>
            <ac:spMk id="34" creationId="{64DD394E-13D7-4B42-9630-3EE1AF6685DA}"/>
          </ac:spMkLst>
        </pc:spChg>
        <pc:spChg chg="mod">
          <ac:chgData name="Marc Hennemann" userId="407dd870-6b0d-4559-aad6-2b049639a798" providerId="ADAL" clId="{65C912AD-E5D2-48C6-B203-6E06734971D7}" dt="2021-08-05T10:26:59.615" v="20805" actId="20577"/>
          <ac:spMkLst>
            <pc:docMk/>
            <pc:sldMk cId="2678967032" sldId="396"/>
            <ac:spMk id="35" creationId="{0BE06D83-C695-43CA-BC51-7008E3B90B56}"/>
          </ac:spMkLst>
        </pc:spChg>
        <pc:spChg chg="del">
          <ac:chgData name="Marc Hennemann" userId="407dd870-6b0d-4559-aad6-2b049639a798" providerId="ADAL" clId="{65C912AD-E5D2-48C6-B203-6E06734971D7}" dt="2021-08-04T20:41:22.769" v="12464" actId="478"/>
          <ac:spMkLst>
            <pc:docMk/>
            <pc:sldMk cId="2678967032" sldId="396"/>
            <ac:spMk id="41" creationId="{F4B2F605-091D-4C3A-B726-57E95C599EBB}"/>
          </ac:spMkLst>
        </pc:spChg>
        <pc:spChg chg="del">
          <ac:chgData name="Marc Hennemann" userId="407dd870-6b0d-4559-aad6-2b049639a798" providerId="ADAL" clId="{65C912AD-E5D2-48C6-B203-6E06734971D7}" dt="2021-08-04T20:41:28.879" v="12466" actId="478"/>
          <ac:spMkLst>
            <pc:docMk/>
            <pc:sldMk cId="2678967032" sldId="396"/>
            <ac:spMk id="42" creationId="{A03A3629-AD1F-49C3-9BCE-2B2A4DAB8E5B}"/>
          </ac:spMkLst>
        </pc:spChg>
        <pc:spChg chg="del">
          <ac:chgData name="Marc Hennemann" userId="407dd870-6b0d-4559-aad6-2b049639a798" providerId="ADAL" clId="{65C912AD-E5D2-48C6-B203-6E06734971D7}" dt="2021-08-04T20:41:24.779" v="12465" actId="478"/>
          <ac:spMkLst>
            <pc:docMk/>
            <pc:sldMk cId="2678967032" sldId="396"/>
            <ac:spMk id="43" creationId="{E4C0B8BE-6AB0-4E2D-961D-42FE6568C551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7" creationId="{E86E41C4-2382-4D8D-B500-CCBA0CD0C731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8" creationId="{CEE5A699-EB78-45EB-8387-543227BE3B88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49" creationId="{A93D964E-CC74-4CB9-A3B6-39B24C1E956D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50" creationId="{D70EF51F-2F3A-4F85-A156-49CD3163F114}"/>
          </ac:spMkLst>
        </pc:spChg>
        <pc:spChg chg="add mod">
          <ac:chgData name="Marc Hennemann" userId="407dd870-6b0d-4559-aad6-2b049639a798" providerId="ADAL" clId="{65C912AD-E5D2-48C6-B203-6E06734971D7}" dt="2021-08-04T20:43:22.704" v="12482" actId="1076"/>
          <ac:spMkLst>
            <pc:docMk/>
            <pc:sldMk cId="2678967032" sldId="396"/>
            <ac:spMk id="51" creationId="{0FF2B8FF-2A61-41FA-80AF-726DF067F011}"/>
          </ac:spMkLst>
        </pc:spChg>
      </pc:sldChg>
      <pc:sldChg chg="addSp delSp modSp add mod modAnim modNotesTx">
        <pc:chgData name="Marc Hennemann" userId="407dd870-6b0d-4559-aad6-2b049639a798" providerId="ADAL" clId="{65C912AD-E5D2-48C6-B203-6E06734971D7}" dt="2021-08-05T16:42:27.321" v="30147" actId="20577"/>
        <pc:sldMkLst>
          <pc:docMk/>
          <pc:sldMk cId="2602880205" sldId="397"/>
        </pc:sldMkLst>
        <pc:spChg chg="add mod">
          <ac:chgData name="Marc Hennemann" userId="407dd870-6b0d-4559-aad6-2b049639a798" providerId="ADAL" clId="{65C912AD-E5D2-48C6-B203-6E06734971D7}" dt="2021-08-04T20:46:09.439" v="12556" actId="1076"/>
          <ac:spMkLst>
            <pc:docMk/>
            <pc:sldMk cId="2602880205" sldId="397"/>
            <ac:spMk id="34" creationId="{DE62C8EB-E4EA-4DEF-A002-4C76699488C9}"/>
          </ac:spMkLst>
        </pc:spChg>
        <pc:spChg chg="add mod">
          <ac:chgData name="Marc Hennemann" userId="407dd870-6b0d-4559-aad6-2b049639a798" providerId="ADAL" clId="{65C912AD-E5D2-48C6-B203-6E06734971D7}" dt="2021-08-04T20:46:05.862" v="12555" actId="1076"/>
          <ac:spMkLst>
            <pc:docMk/>
            <pc:sldMk cId="2602880205" sldId="397"/>
            <ac:spMk id="35" creationId="{612517BD-1135-4BE9-B22F-3FB0DDAC42CC}"/>
          </ac:spMkLst>
        </pc:spChg>
        <pc:spChg chg="add mod">
          <ac:chgData name="Marc Hennemann" userId="407dd870-6b0d-4559-aad6-2b049639a798" providerId="ADAL" clId="{65C912AD-E5D2-48C6-B203-6E06734971D7}" dt="2021-08-04T20:46:05.862" v="12555" actId="1076"/>
          <ac:spMkLst>
            <pc:docMk/>
            <pc:sldMk cId="2602880205" sldId="397"/>
            <ac:spMk id="36" creationId="{63CB5F8F-6E39-44B4-8A72-A74ACE903CE0}"/>
          </ac:spMkLst>
        </pc:spChg>
        <pc:spChg chg="del">
          <ac:chgData name="Marc Hennemann" userId="407dd870-6b0d-4559-aad6-2b049639a798" providerId="ADAL" clId="{65C912AD-E5D2-48C6-B203-6E06734971D7}" dt="2021-08-04T20:45:47.523" v="12552" actId="478"/>
          <ac:spMkLst>
            <pc:docMk/>
            <pc:sldMk cId="2602880205" sldId="397"/>
            <ac:spMk id="62" creationId="{4F55529D-725B-499A-8039-EDA44A560756}"/>
          </ac:spMkLst>
        </pc:spChg>
        <pc:spChg chg="del">
          <ac:chgData name="Marc Hennemann" userId="407dd870-6b0d-4559-aad6-2b049639a798" providerId="ADAL" clId="{65C912AD-E5D2-48C6-B203-6E06734971D7}" dt="2021-08-04T20:45:44.234" v="12551" actId="478"/>
          <ac:spMkLst>
            <pc:docMk/>
            <pc:sldMk cId="2602880205" sldId="397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5T10:26:49.808" v="20803" actId="20577"/>
          <ac:spMkLst>
            <pc:docMk/>
            <pc:sldMk cId="2602880205" sldId="397"/>
            <ac:spMk id="66" creationId="{3C3A06AB-A00B-4A9D-9DF0-DA5770F71C53}"/>
          </ac:spMkLst>
        </pc:spChg>
      </pc:sldChg>
      <pc:sldChg chg="add del">
        <pc:chgData name="Marc Hennemann" userId="407dd870-6b0d-4559-aad6-2b049639a798" providerId="ADAL" clId="{65C912AD-E5D2-48C6-B203-6E06734971D7}" dt="2021-08-05T09:47:21.310" v="17396" actId="47"/>
        <pc:sldMkLst>
          <pc:docMk/>
          <pc:sldMk cId="2157417697" sldId="398"/>
        </pc:sldMkLst>
      </pc:sldChg>
      <pc:sldChg chg="add del">
        <pc:chgData name="Marc Hennemann" userId="407dd870-6b0d-4559-aad6-2b049639a798" providerId="ADAL" clId="{65C912AD-E5D2-48C6-B203-6E06734971D7}" dt="2021-08-05T07:53:11.671" v="14361" actId="47"/>
        <pc:sldMkLst>
          <pc:docMk/>
          <pc:sldMk cId="4293500043" sldId="399"/>
        </pc:sldMkLst>
      </pc:sldChg>
      <pc:sldChg chg="add del">
        <pc:chgData name="Marc Hennemann" userId="407dd870-6b0d-4559-aad6-2b049639a798" providerId="ADAL" clId="{65C912AD-E5D2-48C6-B203-6E06734971D7}" dt="2021-08-04T20:52:02.691" v="12702" actId="47"/>
        <pc:sldMkLst>
          <pc:docMk/>
          <pc:sldMk cId="2354783809" sldId="400"/>
        </pc:sldMkLst>
      </pc:sldChg>
      <pc:sldChg chg="addSp delSp modSp add del mod ord modAnim modNotesTx">
        <pc:chgData name="Marc Hennemann" userId="407dd870-6b0d-4559-aad6-2b049639a798" providerId="ADAL" clId="{65C912AD-E5D2-48C6-B203-6E06734971D7}" dt="2021-08-05T10:43:47.917" v="22306" actId="47"/>
        <pc:sldMkLst>
          <pc:docMk/>
          <pc:sldMk cId="2982500829" sldId="400"/>
        </pc:sldMkLst>
        <pc:spChg chg="add mod">
          <ac:chgData name="Marc Hennemann" userId="407dd870-6b0d-4559-aad6-2b049639a798" providerId="ADAL" clId="{65C912AD-E5D2-48C6-B203-6E06734971D7}" dt="2021-08-04T20:52:33.840" v="12713"/>
          <ac:spMkLst>
            <pc:docMk/>
            <pc:sldMk cId="2982500829" sldId="400"/>
            <ac:spMk id="34" creationId="{77A8C015-BA16-44CD-B251-4E92E69A6442}"/>
          </ac:spMkLst>
        </pc:spChg>
        <pc:spChg chg="add mod">
          <ac:chgData name="Marc Hennemann" userId="407dd870-6b0d-4559-aad6-2b049639a798" providerId="ADAL" clId="{65C912AD-E5D2-48C6-B203-6E06734971D7}" dt="2021-08-04T20:52:33.840" v="12713"/>
          <ac:spMkLst>
            <pc:docMk/>
            <pc:sldMk cId="2982500829" sldId="400"/>
            <ac:spMk id="35" creationId="{5484B031-3A9E-457E-A5B9-4060029D7451}"/>
          </ac:spMkLst>
        </pc:spChg>
        <pc:spChg chg="del">
          <ac:chgData name="Marc Hennemann" userId="407dd870-6b0d-4559-aad6-2b049639a798" providerId="ADAL" clId="{65C912AD-E5D2-48C6-B203-6E06734971D7}" dt="2021-08-04T20:52:20.162" v="12706" actId="21"/>
          <ac:spMkLst>
            <pc:docMk/>
            <pc:sldMk cId="2982500829" sldId="400"/>
            <ac:spMk id="62" creationId="{4F55529D-725B-499A-8039-EDA44A560756}"/>
          </ac:spMkLst>
        </pc:spChg>
        <pc:spChg chg="del">
          <ac:chgData name="Marc Hennemann" userId="407dd870-6b0d-4559-aad6-2b049639a798" providerId="ADAL" clId="{65C912AD-E5D2-48C6-B203-6E06734971D7}" dt="2021-08-04T20:52:20.162" v="12706" actId="21"/>
          <ac:spMkLst>
            <pc:docMk/>
            <pc:sldMk cId="2982500829" sldId="400"/>
            <ac:spMk id="63" creationId="{5CCAF1F8-9B6C-437E-98C7-1BD83C30F1C0}"/>
          </ac:spMkLst>
        </pc:spChg>
        <pc:spChg chg="mod">
          <ac:chgData name="Marc Hennemann" userId="407dd870-6b0d-4559-aad6-2b049639a798" providerId="ADAL" clId="{65C912AD-E5D2-48C6-B203-6E06734971D7}" dt="2021-08-04T20:52:56.686" v="12740" actId="20577"/>
          <ac:spMkLst>
            <pc:docMk/>
            <pc:sldMk cId="2982500829" sldId="400"/>
            <ac:spMk id="66" creationId="{3C3A06AB-A00B-4A9D-9DF0-DA5770F71C53}"/>
          </ac:spMkLst>
        </pc:spChg>
      </pc:sldChg>
      <pc:sldChg chg="modSp add mod modNotesTx">
        <pc:chgData name="Marc Hennemann" userId="407dd870-6b0d-4559-aad6-2b049639a798" providerId="ADAL" clId="{65C912AD-E5D2-48C6-B203-6E06734971D7}" dt="2021-08-06T10:04:08.702" v="30696" actId="20577"/>
        <pc:sldMkLst>
          <pc:docMk/>
          <pc:sldMk cId="3983134317" sldId="401"/>
        </pc:sldMkLst>
        <pc:spChg chg="mod">
          <ac:chgData name="Marc Hennemann" userId="407dd870-6b0d-4559-aad6-2b049639a798" providerId="ADAL" clId="{65C912AD-E5D2-48C6-B203-6E06734971D7}" dt="2021-08-05T07:55:14.539" v="14506" actId="20577"/>
          <ac:spMkLst>
            <pc:docMk/>
            <pc:sldMk cId="3983134317" sldId="401"/>
            <ac:spMk id="7" creationId="{9DE36F0E-EE9A-403F-869C-C695D6CD5C6F}"/>
          </ac:spMkLst>
        </pc:spChg>
      </pc:sldChg>
    </pc:docChg>
  </pc:docChgLst>
  <pc:docChgLst>
    <pc:chgData name="Marc Hennemann" userId="407dd870-6b0d-4559-aad6-2b049639a798" providerId="ADAL" clId="{387CEF6C-D255-405E-9702-6A912583FCCA}"/>
    <pc:docChg chg="undo custSel addSld delSld modSld sldOrd">
      <pc:chgData name="Marc Hennemann" userId="407dd870-6b0d-4559-aad6-2b049639a798" providerId="ADAL" clId="{387CEF6C-D255-405E-9702-6A912583FCCA}" dt="2020-10-14T12:55:52.395" v="9490" actId="20577"/>
      <pc:docMkLst>
        <pc:docMk/>
      </pc:docMkLst>
      <pc:sldChg chg="modSp">
        <pc:chgData name="Marc Hennemann" userId="407dd870-6b0d-4559-aad6-2b049639a798" providerId="ADAL" clId="{387CEF6C-D255-405E-9702-6A912583FCCA}" dt="2020-10-13T16:19:07.003" v="489" actId="1036"/>
        <pc:sldMkLst>
          <pc:docMk/>
          <pc:sldMk cId="964541059" sldId="256"/>
        </pc:sldMkLst>
        <pc:spChg chg="mod">
          <ac:chgData name="Marc Hennemann" userId="407dd870-6b0d-4559-aad6-2b049639a798" providerId="ADAL" clId="{387CEF6C-D255-405E-9702-6A912583FCCA}" dt="2020-10-13T16:18:38.302" v="488" actId="14100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387CEF6C-D255-405E-9702-6A912583FCCA}" dt="2020-10-13T16:19:07.003" v="489" actId="1036"/>
          <ac:spMkLst>
            <pc:docMk/>
            <pc:sldMk cId="964541059" sldId="256"/>
            <ac:spMk id="3" creationId="{00000000-0000-0000-0000-000000000000}"/>
          </ac:spMkLst>
        </pc:spChg>
      </pc:sldChg>
      <pc:sldChg chg="addSp delSp modSp">
        <pc:chgData name="Marc Hennemann" userId="407dd870-6b0d-4559-aad6-2b049639a798" providerId="ADAL" clId="{387CEF6C-D255-405E-9702-6A912583FCCA}" dt="2020-10-13T14:49:03.222" v="377" actId="478"/>
        <pc:sldMkLst>
          <pc:docMk/>
          <pc:sldMk cId="2382655654" sldId="259"/>
        </pc:sldMkLst>
        <pc:picChg chg="add del mod">
          <ac:chgData name="Marc Hennemann" userId="407dd870-6b0d-4559-aad6-2b049639a798" providerId="ADAL" clId="{387CEF6C-D255-405E-9702-6A912583FCCA}" dt="2020-10-13T14:49:03.222" v="377" actId="478"/>
          <ac:picMkLst>
            <pc:docMk/>
            <pc:sldMk cId="2382655654" sldId="259"/>
            <ac:picMk id="106" creationId="{B878BDAE-3E04-4BCD-BAC4-9E62ACB1C05B}"/>
          </ac:picMkLst>
        </pc:picChg>
      </pc:sldChg>
      <pc:sldChg chg="del">
        <pc:chgData name="Marc Hennemann" userId="407dd870-6b0d-4559-aad6-2b049639a798" providerId="ADAL" clId="{387CEF6C-D255-405E-9702-6A912583FCCA}" dt="2020-10-14T06:56:01.439" v="5070" actId="2696"/>
        <pc:sldMkLst>
          <pc:docMk/>
          <pc:sldMk cId="2163573940" sldId="262"/>
        </pc:sldMkLst>
      </pc:sldChg>
      <pc:sldChg chg="addSp delSp">
        <pc:chgData name="Marc Hennemann" userId="407dd870-6b0d-4559-aad6-2b049639a798" providerId="ADAL" clId="{387CEF6C-D255-405E-9702-6A912583FCCA}" dt="2020-10-13T14:48:09.918" v="374"/>
        <pc:sldMkLst>
          <pc:docMk/>
          <pc:sldMk cId="919069918" sldId="263"/>
        </pc:sldMkLst>
        <pc:picChg chg="add del">
          <ac:chgData name="Marc Hennemann" userId="407dd870-6b0d-4559-aad6-2b049639a798" providerId="ADAL" clId="{387CEF6C-D255-405E-9702-6A912583FCCA}" dt="2020-10-13T14:48:09.918" v="374"/>
          <ac:picMkLst>
            <pc:docMk/>
            <pc:sldMk cId="919069918" sldId="263"/>
            <ac:picMk id="101" creationId="{2A3B9554-38A9-4F74-AA70-C35203662C49}"/>
          </ac:picMkLst>
        </pc:picChg>
      </pc:sldChg>
      <pc:sldChg chg="del">
        <pc:chgData name="Marc Hennemann" userId="407dd870-6b0d-4559-aad6-2b049639a798" providerId="ADAL" clId="{387CEF6C-D255-405E-9702-6A912583FCCA}" dt="2020-10-13T14:46:45.485" v="357" actId="2696"/>
        <pc:sldMkLst>
          <pc:docMk/>
          <pc:sldMk cId="3490477251" sldId="264"/>
        </pc:sldMkLst>
      </pc:sldChg>
      <pc:sldChg chg="addSp">
        <pc:chgData name="Marc Hennemann" userId="407dd870-6b0d-4559-aad6-2b049639a798" providerId="ADAL" clId="{387CEF6C-D255-405E-9702-6A912583FCCA}" dt="2020-10-14T06:57:36.004" v="5092"/>
        <pc:sldMkLst>
          <pc:docMk/>
          <pc:sldMk cId="3131515364" sldId="265"/>
        </pc:sldMkLst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6" creationId="{CCE00660-F927-4DBA-A67F-D6DFF7449C0F}"/>
          </ac:spMkLst>
        </pc:spChg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8" creationId="{A6F32E42-2055-48DC-8C9D-50B8D9D5E6FC}"/>
          </ac:spMkLst>
        </pc:spChg>
        <pc:spChg chg="add">
          <ac:chgData name="Marc Hennemann" userId="407dd870-6b0d-4559-aad6-2b049639a798" providerId="ADAL" clId="{387CEF6C-D255-405E-9702-6A912583FCCA}" dt="2020-10-14T06:57:36.004" v="5092"/>
          <ac:spMkLst>
            <pc:docMk/>
            <pc:sldMk cId="3131515364" sldId="265"/>
            <ac:spMk id="99" creationId="{D5B766DC-0AED-4F69-B2C4-4521FD856F2D}"/>
          </ac:spMkLst>
        </pc:spChg>
      </pc:sldChg>
      <pc:sldChg chg="modSp">
        <pc:chgData name="Marc Hennemann" userId="407dd870-6b0d-4559-aad6-2b049639a798" providerId="ADAL" clId="{387CEF6C-D255-405E-9702-6A912583FCCA}" dt="2020-10-14T06:57:05.366" v="5091" actId="20577"/>
        <pc:sldMkLst>
          <pc:docMk/>
          <pc:sldMk cId="3614156301" sldId="268"/>
        </pc:sldMkLst>
        <pc:spChg chg="mod">
          <ac:chgData name="Marc Hennemann" userId="407dd870-6b0d-4559-aad6-2b049639a798" providerId="ADAL" clId="{387CEF6C-D255-405E-9702-6A912583FCCA}" dt="2020-10-14T06:56:42.275" v="5079" actId="20577"/>
          <ac:spMkLst>
            <pc:docMk/>
            <pc:sldMk cId="3614156301" sldId="268"/>
            <ac:spMk id="19" creationId="{383B61EC-35AB-434B-B2F0-F45568589499}"/>
          </ac:spMkLst>
        </pc:spChg>
        <pc:spChg chg="mod">
          <ac:chgData name="Marc Hennemann" userId="407dd870-6b0d-4559-aad6-2b049639a798" providerId="ADAL" clId="{387CEF6C-D255-405E-9702-6A912583FCCA}" dt="2020-10-14T06:57:05.366" v="5091" actId="20577"/>
          <ac:spMkLst>
            <pc:docMk/>
            <pc:sldMk cId="3614156301" sldId="268"/>
            <ac:spMk id="20" creationId="{B507F82F-5C76-4C88-AA9C-A7A0D930E043}"/>
          </ac:spMkLst>
        </pc:spChg>
      </pc:sldChg>
      <pc:sldChg chg="del">
        <pc:chgData name="Marc Hennemann" userId="407dd870-6b0d-4559-aad6-2b049639a798" providerId="ADAL" clId="{387CEF6C-D255-405E-9702-6A912583FCCA}" dt="2020-10-13T16:42:55.370" v="492" actId="2696"/>
        <pc:sldMkLst>
          <pc:docMk/>
          <pc:sldMk cId="1457893484" sldId="269"/>
        </pc:sldMkLst>
      </pc:sldChg>
      <pc:sldChg chg="addSp delSp">
        <pc:chgData name="Marc Hennemann" userId="407dd870-6b0d-4559-aad6-2b049639a798" providerId="ADAL" clId="{387CEF6C-D255-405E-9702-6A912583FCCA}" dt="2020-10-14T11:38:50.831" v="9485"/>
        <pc:sldMkLst>
          <pc:docMk/>
          <pc:sldMk cId="157418044" sldId="271"/>
        </pc:sldMkLst>
        <pc:spChg chg="del">
          <ac:chgData name="Marc Hennemann" userId="407dd870-6b0d-4559-aad6-2b049639a798" providerId="ADAL" clId="{387CEF6C-D255-405E-9702-6A912583FCCA}" dt="2020-10-14T11:38:44.146" v="9482" actId="478"/>
          <ac:spMkLst>
            <pc:docMk/>
            <pc:sldMk cId="157418044" sldId="271"/>
            <ac:spMk id="17" creationId="{A7878BE4-4DFD-41E5-B9F3-E51905448F64}"/>
          </ac:spMkLst>
        </pc:spChg>
        <pc:spChg chg="add del">
          <ac:chgData name="Marc Hennemann" userId="407dd870-6b0d-4559-aad6-2b049639a798" providerId="ADAL" clId="{387CEF6C-D255-405E-9702-6A912583FCCA}" dt="2020-10-14T11:38:46.157" v="9484" actId="478"/>
          <ac:spMkLst>
            <pc:docMk/>
            <pc:sldMk cId="157418044" sldId="271"/>
            <ac:spMk id="100" creationId="{0DC5AC73-8214-43DD-962D-616ACCFB9DF6}"/>
          </ac:spMkLst>
        </pc:spChg>
        <pc:spChg chg="add">
          <ac:chgData name="Marc Hennemann" userId="407dd870-6b0d-4559-aad6-2b049639a798" providerId="ADAL" clId="{387CEF6C-D255-405E-9702-6A912583FCCA}" dt="2020-10-14T11:38:50.831" v="9485"/>
          <ac:spMkLst>
            <pc:docMk/>
            <pc:sldMk cId="157418044" sldId="271"/>
            <ac:spMk id="103" creationId="{10DB79FB-20E5-4784-B938-AB35B55DEB16}"/>
          </ac:spMkLst>
        </pc:spChg>
      </pc:sldChg>
      <pc:sldChg chg="del">
        <pc:chgData name="Marc Hennemann" userId="407dd870-6b0d-4559-aad6-2b049639a798" providerId="ADAL" clId="{387CEF6C-D255-405E-9702-6A912583FCCA}" dt="2020-10-13T14:46:56.065" v="369" actId="2696"/>
        <pc:sldMkLst>
          <pc:docMk/>
          <pc:sldMk cId="69276885" sldId="276"/>
        </pc:sldMkLst>
      </pc:sldChg>
      <pc:sldChg chg="del">
        <pc:chgData name="Marc Hennemann" userId="407dd870-6b0d-4559-aad6-2b049639a798" providerId="ADAL" clId="{387CEF6C-D255-405E-9702-6A912583FCCA}" dt="2020-10-14T09:07:29.132" v="5116" actId="2696"/>
        <pc:sldMkLst>
          <pc:docMk/>
          <pc:sldMk cId="903730541" sldId="277"/>
        </pc:sldMkLst>
      </pc:sldChg>
      <pc:sldChg chg="del">
        <pc:chgData name="Marc Hennemann" userId="407dd870-6b0d-4559-aad6-2b049639a798" providerId="ADAL" clId="{387CEF6C-D255-405E-9702-6A912583FCCA}" dt="2020-10-14T09:07:29.998" v="5117" actId="2696"/>
        <pc:sldMkLst>
          <pc:docMk/>
          <pc:sldMk cId="3835951584" sldId="278"/>
        </pc:sldMkLst>
      </pc:sldChg>
      <pc:sldChg chg="modSp">
        <pc:chgData name="Marc Hennemann" userId="407dd870-6b0d-4559-aad6-2b049639a798" providerId="ADAL" clId="{387CEF6C-D255-405E-9702-6A912583FCCA}" dt="2020-10-13T12:57:28.850" v="70" actId="20577"/>
        <pc:sldMkLst>
          <pc:docMk/>
          <pc:sldMk cId="1301382488" sldId="279"/>
        </pc:sldMkLst>
        <pc:spChg chg="mod">
          <ac:chgData name="Marc Hennemann" userId="407dd870-6b0d-4559-aad6-2b049639a798" providerId="ADAL" clId="{387CEF6C-D255-405E-9702-6A912583FCCA}" dt="2020-10-13T12:57:28.850" v="70" actId="20577"/>
          <ac:spMkLst>
            <pc:docMk/>
            <pc:sldMk cId="1301382488" sldId="279"/>
            <ac:spMk id="97" creationId="{AC7A37DE-5A33-4FBD-9239-CEF61216E371}"/>
          </ac:spMkLst>
        </pc:spChg>
      </pc:sldChg>
      <pc:sldChg chg="addSp delSp modSp del modAnim">
        <pc:chgData name="Marc Hennemann" userId="407dd870-6b0d-4559-aad6-2b049639a798" providerId="ADAL" clId="{387CEF6C-D255-405E-9702-6A912583FCCA}" dt="2020-10-13T14:04:42.828" v="180" actId="2696"/>
        <pc:sldMkLst>
          <pc:docMk/>
          <pc:sldMk cId="1105102801" sldId="282"/>
        </pc:sldMkLst>
        <pc:spChg chg="add mod ord">
          <ac:chgData name="Marc Hennemann" userId="407dd870-6b0d-4559-aad6-2b049639a798" providerId="ADAL" clId="{387CEF6C-D255-405E-9702-6A912583FCCA}" dt="2020-10-13T13:34:50.255" v="108" actId="164"/>
          <ac:spMkLst>
            <pc:docMk/>
            <pc:sldMk cId="1105102801" sldId="282"/>
            <ac:spMk id="42" creationId="{051B747C-CFDF-4B1B-B6CF-7D422EC8C7C4}"/>
          </ac:spMkLst>
        </pc:spChg>
        <pc:grpChg chg="add del mod">
          <ac:chgData name="Marc Hennemann" userId="407dd870-6b0d-4559-aad6-2b049639a798" providerId="ADAL" clId="{387CEF6C-D255-405E-9702-6A912583FCCA}" dt="2020-10-13T13:35:02.558" v="111"/>
          <ac:grpSpMkLst>
            <pc:docMk/>
            <pc:sldMk cId="1105102801" sldId="282"/>
            <ac:grpSpMk id="43" creationId="{6A7CD54A-071D-4525-8702-05B90BD63384}"/>
          </ac:grpSpMkLst>
        </pc:grpChg>
        <pc:grpChg chg="add mod">
          <ac:chgData name="Marc Hennemann" userId="407dd870-6b0d-4559-aad6-2b049639a798" providerId="ADAL" clId="{387CEF6C-D255-405E-9702-6A912583FCCA}" dt="2020-10-13T13:36:09.491" v="131" actId="1076"/>
          <ac:grpSpMkLst>
            <pc:docMk/>
            <pc:sldMk cId="1105102801" sldId="282"/>
            <ac:grpSpMk id="79" creationId="{FC45B50F-5554-4E7D-B50B-4C162CED5044}"/>
          </ac:grpSpMkLst>
        </pc:grpChg>
        <pc:grpChg chg="add del mod">
          <ac:chgData name="Marc Hennemann" userId="407dd870-6b0d-4559-aad6-2b049639a798" providerId="ADAL" clId="{387CEF6C-D255-405E-9702-6A912583FCCA}" dt="2020-10-13T13:35:19.858" v="117" actId="478"/>
          <ac:grpSpMkLst>
            <pc:docMk/>
            <pc:sldMk cId="1105102801" sldId="282"/>
            <ac:grpSpMk id="85" creationId="{D082BC8D-B805-4FCC-B57D-104A3D2722C4}"/>
          </ac:grpSpMkLst>
        </pc:grpChg>
        <pc:grpChg chg="add del mod">
          <ac:chgData name="Marc Hennemann" userId="407dd870-6b0d-4559-aad6-2b049639a798" providerId="ADAL" clId="{387CEF6C-D255-405E-9702-6A912583FCCA}" dt="2020-10-13T13:35:17.477" v="116" actId="478"/>
          <ac:grpSpMkLst>
            <pc:docMk/>
            <pc:sldMk cId="1105102801" sldId="282"/>
            <ac:grpSpMk id="113" creationId="{C37FEDD4-4DAE-4DA4-8EA3-C11F48E29477}"/>
          </ac:grpSpMkLst>
        </pc:grpChg>
        <pc:grpChg chg="add mod">
          <ac:chgData name="Marc Hennemann" userId="407dd870-6b0d-4559-aad6-2b049639a798" providerId="ADAL" clId="{387CEF6C-D255-405E-9702-6A912583FCCA}" dt="2020-10-13T13:36:17.674" v="132" actId="1076"/>
          <ac:grpSpMkLst>
            <pc:docMk/>
            <pc:sldMk cId="1105102801" sldId="282"/>
            <ac:grpSpMk id="116" creationId="{C33EF5CF-5A8B-4D1E-992D-0E74037A8565}"/>
          </ac:grpSpMkLst>
        </pc:grpChg>
        <pc:grpChg chg="add mod">
          <ac:chgData name="Marc Hennemann" userId="407dd870-6b0d-4559-aad6-2b049639a798" providerId="ADAL" clId="{387CEF6C-D255-405E-9702-6A912583FCCA}" dt="2020-10-13T13:35:52.514" v="125" actId="1076"/>
          <ac:grpSpMkLst>
            <pc:docMk/>
            <pc:sldMk cId="1105102801" sldId="282"/>
            <ac:grpSpMk id="121" creationId="{A56228DA-6CDC-424C-881B-AE24BB07989B}"/>
          </ac:grpSpMkLst>
        </pc:grpChg>
        <pc:grpChg chg="add del mod">
          <ac:chgData name="Marc Hennemann" userId="407dd870-6b0d-4559-aad6-2b049639a798" providerId="ADAL" clId="{387CEF6C-D255-405E-9702-6A912583FCCA}" dt="2020-10-13T13:36:47.258" v="137" actId="1076"/>
          <ac:grpSpMkLst>
            <pc:docMk/>
            <pc:sldMk cId="1105102801" sldId="282"/>
            <ac:grpSpMk id="124" creationId="{5E88EF7A-28B7-4485-907A-2B63F10FF830}"/>
          </ac:grpSpMkLst>
        </pc:grpChg>
        <pc:grpChg chg="add mod">
          <ac:chgData name="Marc Hennemann" userId="407dd870-6b0d-4559-aad6-2b049639a798" providerId="ADAL" clId="{387CEF6C-D255-405E-9702-6A912583FCCA}" dt="2020-10-13T13:36:53.269" v="139" actId="1076"/>
          <ac:grpSpMkLst>
            <pc:docMk/>
            <pc:sldMk cId="1105102801" sldId="282"/>
            <ac:grpSpMk id="127" creationId="{BED52CA1-5B92-4D30-8520-827F35EAD727}"/>
          </ac:grpSpMkLst>
        </pc:grpChg>
        <pc:picChg chg="add mod">
          <ac:chgData name="Marc Hennemann" userId="407dd870-6b0d-4559-aad6-2b049639a798" providerId="ADAL" clId="{387CEF6C-D255-405E-9702-6A912583FCCA}" dt="2020-10-13T13:27:12.101" v="88" actId="1076"/>
          <ac:picMkLst>
            <pc:docMk/>
            <pc:sldMk cId="1105102801" sldId="282"/>
            <ac:picMk id="36" creationId="{14233E75-D1BE-4B46-A0C0-60AC7041B820}"/>
          </ac:picMkLst>
        </pc:picChg>
        <pc:picChg chg="add mod ord">
          <ac:chgData name="Marc Hennemann" userId="407dd870-6b0d-4559-aad6-2b049639a798" providerId="ADAL" clId="{387CEF6C-D255-405E-9702-6A912583FCCA}" dt="2020-10-13T13:34:50.255" v="108" actId="164"/>
          <ac:picMkLst>
            <pc:docMk/>
            <pc:sldMk cId="1105102801" sldId="282"/>
            <ac:picMk id="41" creationId="{BE72838D-6F5B-4BFC-9951-CB80E8485CBB}"/>
          </ac:picMkLst>
        </pc:picChg>
        <pc:cxnChg chg="add mod">
          <ac:chgData name="Marc Hennemann" userId="407dd870-6b0d-4559-aad6-2b049639a798" providerId="ADAL" clId="{387CEF6C-D255-405E-9702-6A912583FCCA}" dt="2020-10-13T13:27:12.101" v="88" actId="1076"/>
          <ac:cxnSpMkLst>
            <pc:docMk/>
            <pc:sldMk cId="1105102801" sldId="282"/>
            <ac:cxnSpMk id="38" creationId="{ACCFED29-E3A8-4D93-A1B1-61691539F617}"/>
          </ac:cxnSpMkLst>
        </pc:cxnChg>
      </pc:sldChg>
      <pc:sldChg chg="del">
        <pc:chgData name="Marc Hennemann" userId="407dd870-6b0d-4559-aad6-2b049639a798" providerId="ADAL" clId="{387CEF6C-D255-405E-9702-6A912583FCCA}" dt="2020-10-13T14:46:40.555" v="345" actId="2696"/>
        <pc:sldMkLst>
          <pc:docMk/>
          <pc:sldMk cId="1689963401" sldId="284"/>
        </pc:sldMkLst>
      </pc:sldChg>
      <pc:sldChg chg="del">
        <pc:chgData name="Marc Hennemann" userId="407dd870-6b0d-4559-aad6-2b049639a798" providerId="ADAL" clId="{387CEF6C-D255-405E-9702-6A912583FCCA}" dt="2020-10-13T14:46:41.175" v="346" actId="2696"/>
        <pc:sldMkLst>
          <pc:docMk/>
          <pc:sldMk cId="908735598" sldId="285"/>
        </pc:sldMkLst>
      </pc:sldChg>
      <pc:sldChg chg="del">
        <pc:chgData name="Marc Hennemann" userId="407dd870-6b0d-4559-aad6-2b049639a798" providerId="ADAL" clId="{387CEF6C-D255-405E-9702-6A912583FCCA}" dt="2020-10-13T14:46:41.607" v="347" actId="2696"/>
        <pc:sldMkLst>
          <pc:docMk/>
          <pc:sldMk cId="510415675" sldId="286"/>
        </pc:sldMkLst>
      </pc:sldChg>
      <pc:sldChg chg="del">
        <pc:chgData name="Marc Hennemann" userId="407dd870-6b0d-4559-aad6-2b049639a798" providerId="ADAL" clId="{387CEF6C-D255-405E-9702-6A912583FCCA}" dt="2020-10-13T14:46:41.989" v="348" actId="2696"/>
        <pc:sldMkLst>
          <pc:docMk/>
          <pc:sldMk cId="1216819022" sldId="287"/>
        </pc:sldMkLst>
      </pc:sldChg>
      <pc:sldChg chg="del">
        <pc:chgData name="Marc Hennemann" userId="407dd870-6b0d-4559-aad6-2b049639a798" providerId="ADAL" clId="{387CEF6C-D255-405E-9702-6A912583FCCA}" dt="2020-10-13T14:46:42.391" v="349" actId="2696"/>
        <pc:sldMkLst>
          <pc:docMk/>
          <pc:sldMk cId="2470242333" sldId="288"/>
        </pc:sldMkLst>
      </pc:sldChg>
      <pc:sldChg chg="del">
        <pc:chgData name="Marc Hennemann" userId="407dd870-6b0d-4559-aad6-2b049639a798" providerId="ADAL" clId="{387CEF6C-D255-405E-9702-6A912583FCCA}" dt="2020-10-13T14:46:42.764" v="350" actId="2696"/>
        <pc:sldMkLst>
          <pc:docMk/>
          <pc:sldMk cId="1573614684" sldId="289"/>
        </pc:sldMkLst>
      </pc:sldChg>
      <pc:sldChg chg="del">
        <pc:chgData name="Marc Hennemann" userId="407dd870-6b0d-4559-aad6-2b049639a798" providerId="ADAL" clId="{387CEF6C-D255-405E-9702-6A912583FCCA}" dt="2020-10-13T14:46:43.153" v="351" actId="2696"/>
        <pc:sldMkLst>
          <pc:docMk/>
          <pc:sldMk cId="741272179" sldId="290"/>
        </pc:sldMkLst>
      </pc:sldChg>
      <pc:sldChg chg="del">
        <pc:chgData name="Marc Hennemann" userId="407dd870-6b0d-4559-aad6-2b049639a798" providerId="ADAL" clId="{387CEF6C-D255-405E-9702-6A912583FCCA}" dt="2020-10-13T14:46:43.534" v="352" actId="2696"/>
        <pc:sldMkLst>
          <pc:docMk/>
          <pc:sldMk cId="4273015024" sldId="291"/>
        </pc:sldMkLst>
      </pc:sldChg>
      <pc:sldChg chg="del">
        <pc:chgData name="Marc Hennemann" userId="407dd870-6b0d-4559-aad6-2b049639a798" providerId="ADAL" clId="{387CEF6C-D255-405E-9702-6A912583FCCA}" dt="2020-10-13T14:46:43.952" v="353" actId="2696"/>
        <pc:sldMkLst>
          <pc:docMk/>
          <pc:sldMk cId="184039395" sldId="292"/>
        </pc:sldMkLst>
      </pc:sldChg>
      <pc:sldChg chg="del">
        <pc:chgData name="Marc Hennemann" userId="407dd870-6b0d-4559-aad6-2b049639a798" providerId="ADAL" clId="{387CEF6C-D255-405E-9702-6A912583FCCA}" dt="2020-10-13T14:46:44.317" v="354" actId="2696"/>
        <pc:sldMkLst>
          <pc:docMk/>
          <pc:sldMk cId="819753152" sldId="293"/>
        </pc:sldMkLst>
      </pc:sldChg>
      <pc:sldChg chg="del">
        <pc:chgData name="Marc Hennemann" userId="407dd870-6b0d-4559-aad6-2b049639a798" providerId="ADAL" clId="{387CEF6C-D255-405E-9702-6A912583FCCA}" dt="2020-10-13T14:46:44.727" v="355" actId="2696"/>
        <pc:sldMkLst>
          <pc:docMk/>
          <pc:sldMk cId="1231719214" sldId="294"/>
        </pc:sldMkLst>
      </pc:sldChg>
      <pc:sldChg chg="del">
        <pc:chgData name="Marc Hennemann" userId="407dd870-6b0d-4559-aad6-2b049639a798" providerId="ADAL" clId="{387CEF6C-D255-405E-9702-6A912583FCCA}" dt="2020-10-13T14:46:45.086" v="356" actId="2696"/>
        <pc:sldMkLst>
          <pc:docMk/>
          <pc:sldMk cId="453642897" sldId="295"/>
        </pc:sldMkLst>
      </pc:sldChg>
      <pc:sldChg chg="del">
        <pc:chgData name="Marc Hennemann" userId="407dd870-6b0d-4559-aad6-2b049639a798" providerId="ADAL" clId="{387CEF6C-D255-405E-9702-6A912583FCCA}" dt="2020-10-13T14:46:46.057" v="358" actId="2696"/>
        <pc:sldMkLst>
          <pc:docMk/>
          <pc:sldMk cId="2863878353" sldId="296"/>
        </pc:sldMkLst>
      </pc:sldChg>
      <pc:sldChg chg="del">
        <pc:chgData name="Marc Hennemann" userId="407dd870-6b0d-4559-aad6-2b049639a798" providerId="ADAL" clId="{387CEF6C-D255-405E-9702-6A912583FCCA}" dt="2020-10-13T14:46:49.433" v="359" actId="2696"/>
        <pc:sldMkLst>
          <pc:docMk/>
          <pc:sldMk cId="405838464" sldId="297"/>
        </pc:sldMkLst>
      </pc:sldChg>
      <pc:sldChg chg="del">
        <pc:chgData name="Marc Hennemann" userId="407dd870-6b0d-4559-aad6-2b049639a798" providerId="ADAL" clId="{387CEF6C-D255-405E-9702-6A912583FCCA}" dt="2020-10-13T14:46:50.235" v="360" actId="2696"/>
        <pc:sldMkLst>
          <pc:docMk/>
          <pc:sldMk cId="3134124743" sldId="298"/>
        </pc:sldMkLst>
      </pc:sldChg>
      <pc:sldChg chg="del">
        <pc:chgData name="Marc Hennemann" userId="407dd870-6b0d-4559-aad6-2b049639a798" providerId="ADAL" clId="{387CEF6C-D255-405E-9702-6A912583FCCA}" dt="2020-10-13T14:46:50.661" v="361" actId="2696"/>
        <pc:sldMkLst>
          <pc:docMk/>
          <pc:sldMk cId="3803287270" sldId="299"/>
        </pc:sldMkLst>
      </pc:sldChg>
      <pc:sldChg chg="del">
        <pc:chgData name="Marc Hennemann" userId="407dd870-6b0d-4559-aad6-2b049639a798" providerId="ADAL" clId="{387CEF6C-D255-405E-9702-6A912583FCCA}" dt="2020-10-13T14:46:51.022" v="362" actId="2696"/>
        <pc:sldMkLst>
          <pc:docMk/>
          <pc:sldMk cId="3237753873" sldId="300"/>
        </pc:sldMkLst>
      </pc:sldChg>
      <pc:sldChg chg="del">
        <pc:chgData name="Marc Hennemann" userId="407dd870-6b0d-4559-aad6-2b049639a798" providerId="ADAL" clId="{387CEF6C-D255-405E-9702-6A912583FCCA}" dt="2020-10-13T14:46:51.428" v="363" actId="2696"/>
        <pc:sldMkLst>
          <pc:docMk/>
          <pc:sldMk cId="3450989369" sldId="301"/>
        </pc:sldMkLst>
      </pc:sldChg>
      <pc:sldChg chg="del">
        <pc:chgData name="Marc Hennemann" userId="407dd870-6b0d-4559-aad6-2b049639a798" providerId="ADAL" clId="{387CEF6C-D255-405E-9702-6A912583FCCA}" dt="2020-10-13T14:46:51.836" v="364" actId="2696"/>
        <pc:sldMkLst>
          <pc:docMk/>
          <pc:sldMk cId="77140066" sldId="302"/>
        </pc:sldMkLst>
      </pc:sldChg>
      <pc:sldChg chg="del">
        <pc:chgData name="Marc Hennemann" userId="407dd870-6b0d-4559-aad6-2b049639a798" providerId="ADAL" clId="{387CEF6C-D255-405E-9702-6A912583FCCA}" dt="2020-10-13T14:46:52.318" v="365" actId="2696"/>
        <pc:sldMkLst>
          <pc:docMk/>
          <pc:sldMk cId="3321602886" sldId="303"/>
        </pc:sldMkLst>
      </pc:sldChg>
      <pc:sldChg chg="del">
        <pc:chgData name="Marc Hennemann" userId="407dd870-6b0d-4559-aad6-2b049639a798" providerId="ADAL" clId="{387CEF6C-D255-405E-9702-6A912583FCCA}" dt="2020-10-13T14:46:53.348" v="366" actId="2696"/>
        <pc:sldMkLst>
          <pc:docMk/>
          <pc:sldMk cId="2320485817" sldId="304"/>
        </pc:sldMkLst>
      </pc:sldChg>
      <pc:sldChg chg="del">
        <pc:chgData name="Marc Hennemann" userId="407dd870-6b0d-4559-aad6-2b049639a798" providerId="ADAL" clId="{387CEF6C-D255-405E-9702-6A912583FCCA}" dt="2020-10-13T14:46:53.771" v="367" actId="2696"/>
        <pc:sldMkLst>
          <pc:docMk/>
          <pc:sldMk cId="1049650790" sldId="305"/>
        </pc:sldMkLst>
      </pc:sldChg>
      <pc:sldChg chg="del">
        <pc:chgData name="Marc Hennemann" userId="407dd870-6b0d-4559-aad6-2b049639a798" providerId="ADAL" clId="{387CEF6C-D255-405E-9702-6A912583FCCA}" dt="2020-10-13T14:46:54.435" v="368" actId="2696"/>
        <pc:sldMkLst>
          <pc:docMk/>
          <pc:sldMk cId="1387048101" sldId="306"/>
        </pc:sldMkLst>
      </pc:sldChg>
      <pc:sldChg chg="modSp modNotesTx">
        <pc:chgData name="Marc Hennemann" userId="407dd870-6b0d-4559-aad6-2b049639a798" providerId="ADAL" clId="{387CEF6C-D255-405E-9702-6A912583FCCA}" dt="2020-10-14T09:24:29.349" v="5215" actId="20577"/>
        <pc:sldMkLst>
          <pc:docMk/>
          <pc:sldMk cId="4163238675" sldId="307"/>
        </pc:sldMkLst>
        <pc:graphicFrameChg chg="modGraphic">
          <ac:chgData name="Marc Hennemann" userId="407dd870-6b0d-4559-aad6-2b049639a798" providerId="ADAL" clId="{387CEF6C-D255-405E-9702-6A912583FCCA}" dt="2020-10-13T16:13:48.445" v="447" actId="207"/>
          <ac:graphicFrameMkLst>
            <pc:docMk/>
            <pc:sldMk cId="4163238675" sldId="307"/>
            <ac:graphicFrameMk id="6" creationId="{00000000-0000-0000-0000-000000000000}"/>
          </ac:graphicFrameMkLst>
        </pc:graphicFrameChg>
      </pc:sldChg>
      <pc:sldChg chg="del">
        <pc:chgData name="Marc Hennemann" userId="407dd870-6b0d-4559-aad6-2b049639a798" providerId="ADAL" clId="{387CEF6C-D255-405E-9702-6A912583FCCA}" dt="2020-10-13T18:47:16.223" v="3288" actId="2696"/>
        <pc:sldMkLst>
          <pc:docMk/>
          <pc:sldMk cId="3104938945" sldId="312"/>
        </pc:sldMkLst>
      </pc:sldChg>
      <pc:sldChg chg="modSp">
        <pc:chgData name="Marc Hennemann" userId="407dd870-6b0d-4559-aad6-2b049639a798" providerId="ADAL" clId="{387CEF6C-D255-405E-9702-6A912583FCCA}" dt="2020-10-13T20:05:29.131" v="5058" actId="20577"/>
        <pc:sldMkLst>
          <pc:docMk/>
          <pc:sldMk cId="476463446" sldId="322"/>
        </pc:sldMkLst>
        <pc:spChg chg="mod">
          <ac:chgData name="Marc Hennemann" userId="407dd870-6b0d-4559-aad6-2b049639a798" providerId="ADAL" clId="{387CEF6C-D255-405E-9702-6A912583FCCA}" dt="2020-10-13T19:56:30.770" v="4517"/>
          <ac:spMkLst>
            <pc:docMk/>
            <pc:sldMk cId="476463446" sldId="322"/>
            <ac:spMk id="3" creationId="{52D65405-2D00-442E-921F-0D45C0ED771E}"/>
          </ac:spMkLst>
        </pc:spChg>
        <pc:spChg chg="mod">
          <ac:chgData name="Marc Hennemann" userId="407dd870-6b0d-4559-aad6-2b049639a798" providerId="ADAL" clId="{387CEF6C-D255-405E-9702-6A912583FCCA}" dt="2020-10-13T20:05:29.131" v="5058" actId="20577"/>
          <ac:spMkLst>
            <pc:docMk/>
            <pc:sldMk cId="476463446" sldId="322"/>
            <ac:spMk id="10" creationId="{C857E3C6-8396-4DD8-AF32-F3A78B3DC503}"/>
          </ac:spMkLst>
        </pc:spChg>
      </pc:sldChg>
      <pc:sldChg chg="modSp">
        <pc:chgData name="Marc Hennemann" userId="407dd870-6b0d-4559-aad6-2b049639a798" providerId="ADAL" clId="{387CEF6C-D255-405E-9702-6A912583FCCA}" dt="2020-10-14T09:15:44.358" v="5145" actId="20577"/>
        <pc:sldMkLst>
          <pc:docMk/>
          <pc:sldMk cId="178066607" sldId="328"/>
        </pc:sldMkLst>
        <pc:spChg chg="mod">
          <ac:chgData name="Marc Hennemann" userId="407dd870-6b0d-4559-aad6-2b049639a798" providerId="ADAL" clId="{387CEF6C-D255-405E-9702-6A912583FCCA}" dt="2020-10-14T09:15:44.358" v="5145" actId="20577"/>
          <ac:spMkLst>
            <pc:docMk/>
            <pc:sldMk cId="178066607" sldId="328"/>
            <ac:spMk id="3" creationId="{00000000-0000-0000-0000-000000000000}"/>
          </ac:spMkLst>
        </pc:spChg>
      </pc:sldChg>
      <pc:sldChg chg="modSp">
        <pc:chgData name="Marc Hennemann" userId="407dd870-6b0d-4559-aad6-2b049639a798" providerId="ADAL" clId="{387CEF6C-D255-405E-9702-6A912583FCCA}" dt="2020-10-13T17:11:57.309" v="1140" actId="114"/>
        <pc:sldMkLst>
          <pc:docMk/>
          <pc:sldMk cId="2155753924" sldId="329"/>
        </pc:sldMkLst>
        <pc:spChg chg="mod">
          <ac:chgData name="Marc Hennemann" userId="407dd870-6b0d-4559-aad6-2b049639a798" providerId="ADAL" clId="{387CEF6C-D255-405E-9702-6A912583FCCA}" dt="2020-10-13T17:11:57.309" v="1140" actId="114"/>
          <ac:spMkLst>
            <pc:docMk/>
            <pc:sldMk cId="2155753924" sldId="329"/>
            <ac:spMk id="3" creationId="{00000000-0000-0000-0000-000000000000}"/>
          </ac:spMkLst>
        </pc:spChg>
      </pc:sldChg>
      <pc:sldChg chg="modNotesTx">
        <pc:chgData name="Marc Hennemann" userId="407dd870-6b0d-4559-aad6-2b049639a798" providerId="ADAL" clId="{387CEF6C-D255-405E-9702-6A912583FCCA}" dt="2020-10-14T12:55:34.701" v="9486" actId="20577"/>
        <pc:sldMkLst>
          <pc:docMk/>
          <pc:sldMk cId="3835217101" sldId="331"/>
        </pc:sldMkLst>
      </pc:sldChg>
      <pc:sldChg chg="addSp delSp modSp modNotesTx">
        <pc:chgData name="Marc Hennemann" userId="407dd870-6b0d-4559-aad6-2b049639a798" providerId="ADAL" clId="{387CEF6C-D255-405E-9702-6A912583FCCA}" dt="2020-10-14T12:55:44.843" v="9487" actId="20577"/>
        <pc:sldMkLst>
          <pc:docMk/>
          <pc:sldMk cId="1318642981" sldId="335"/>
        </pc:sldMkLst>
        <pc:spChg chg="add mod">
          <ac:chgData name="Marc Hennemann" userId="407dd870-6b0d-4559-aad6-2b049639a798" providerId="ADAL" clId="{387CEF6C-D255-405E-9702-6A912583FCCA}" dt="2020-10-14T09:11:58.556" v="5129" actId="20577"/>
          <ac:spMkLst>
            <pc:docMk/>
            <pc:sldMk cId="1318642981" sldId="335"/>
            <ac:spMk id="8" creationId="{062235AF-2CDE-4A48-852B-8E29CB8FDD5B}"/>
          </ac:spMkLst>
        </pc:spChg>
        <pc:picChg chg="add del">
          <ac:chgData name="Marc Hennemann" userId="407dd870-6b0d-4559-aad6-2b049639a798" providerId="ADAL" clId="{387CEF6C-D255-405E-9702-6A912583FCCA}" dt="2020-10-13T17:58:42.028" v="1317"/>
          <ac:picMkLst>
            <pc:docMk/>
            <pc:sldMk cId="1318642981" sldId="335"/>
            <ac:picMk id="7" creationId="{ADBE8FFD-CA4C-4ACD-B033-5C4906DE0524}"/>
          </ac:picMkLst>
        </pc:picChg>
      </pc:sldChg>
      <pc:sldChg chg="del">
        <pc:chgData name="Marc Hennemann" userId="407dd870-6b0d-4559-aad6-2b049639a798" providerId="ADAL" clId="{387CEF6C-D255-405E-9702-6A912583FCCA}" dt="2020-10-13T18:45:21.852" v="3280" actId="2696"/>
        <pc:sldMkLst>
          <pc:docMk/>
          <pc:sldMk cId="4139497202" sldId="336"/>
        </pc:sldMkLst>
      </pc:sldChg>
      <pc:sldChg chg="del">
        <pc:chgData name="Marc Hennemann" userId="407dd870-6b0d-4559-aad6-2b049639a798" providerId="ADAL" clId="{387CEF6C-D255-405E-9702-6A912583FCCA}" dt="2020-10-13T18:45:22.765" v="3281" actId="2696"/>
        <pc:sldMkLst>
          <pc:docMk/>
          <pc:sldMk cId="3735441236" sldId="337"/>
        </pc:sldMkLst>
      </pc:sldChg>
      <pc:sldChg chg="add">
        <pc:chgData name="Marc Hennemann" userId="407dd870-6b0d-4559-aad6-2b049639a798" providerId="ADAL" clId="{387CEF6C-D255-405E-9702-6A912583FCCA}" dt="2020-10-13T18:42:35.063" v="3279"/>
        <pc:sldMkLst>
          <pc:docMk/>
          <pc:sldMk cId="1337592934" sldId="338"/>
        </pc:sldMkLst>
      </pc:sldChg>
      <pc:sldChg chg="add del">
        <pc:chgData name="Marc Hennemann" userId="407dd870-6b0d-4559-aad6-2b049639a798" providerId="ADAL" clId="{387CEF6C-D255-405E-9702-6A912583FCCA}" dt="2020-10-13T15:00:23.466" v="400" actId="2696"/>
        <pc:sldMkLst>
          <pc:docMk/>
          <pc:sldMk cId="1430817298" sldId="338"/>
        </pc:sldMkLst>
      </pc:sldChg>
      <pc:sldChg chg="del">
        <pc:chgData name="Marc Hennemann" userId="407dd870-6b0d-4559-aad6-2b049639a798" providerId="ADAL" clId="{387CEF6C-D255-405E-9702-6A912583FCCA}" dt="2020-10-13T15:00:13.758" v="398" actId="2696"/>
        <pc:sldMkLst>
          <pc:docMk/>
          <pc:sldMk cId="1648117377" sldId="338"/>
        </pc:sldMkLst>
      </pc:sldChg>
      <pc:sldChg chg="add del">
        <pc:chgData name="Marc Hennemann" userId="407dd870-6b0d-4559-aad6-2b049639a798" providerId="ADAL" clId="{387CEF6C-D255-405E-9702-6A912583FCCA}" dt="2020-10-13T18:42:14.681" v="3278" actId="2696"/>
        <pc:sldMkLst>
          <pc:docMk/>
          <pc:sldMk cId="2012924804" sldId="338"/>
        </pc:sldMkLst>
      </pc:sldChg>
      <pc:sldChg chg="del">
        <pc:chgData name="Marc Hennemann" userId="407dd870-6b0d-4559-aad6-2b049639a798" providerId="ADAL" clId="{387CEF6C-D255-405E-9702-6A912583FCCA}" dt="2020-10-13T18:51:40.915" v="3343" actId="2696"/>
        <pc:sldMkLst>
          <pc:docMk/>
          <pc:sldMk cId="3356564570" sldId="339"/>
        </pc:sldMkLst>
      </pc:sldChg>
      <pc:sldChg chg="add">
        <pc:chgData name="Marc Hennemann" userId="407dd870-6b0d-4559-aad6-2b049639a798" providerId="ADAL" clId="{387CEF6C-D255-405E-9702-6A912583FCCA}" dt="2020-10-13T18:51:45.142" v="3344"/>
        <pc:sldMkLst>
          <pc:docMk/>
          <pc:sldMk cId="3425562026" sldId="339"/>
        </pc:sldMkLst>
      </pc:sldChg>
      <pc:sldChg chg="ord">
        <pc:chgData name="Marc Hennemann" userId="407dd870-6b0d-4559-aad6-2b049639a798" providerId="ADAL" clId="{387CEF6C-D255-405E-9702-6A912583FCCA}" dt="2020-10-13T16:41:17.867" v="491"/>
        <pc:sldMkLst>
          <pc:docMk/>
          <pc:sldMk cId="2194505162" sldId="342"/>
        </pc:sldMkLst>
      </pc:sldChg>
      <pc:sldChg chg="del">
        <pc:chgData name="Marc Hennemann" userId="407dd870-6b0d-4559-aad6-2b049639a798" providerId="ADAL" clId="{387CEF6C-D255-405E-9702-6A912583FCCA}" dt="2020-10-13T18:45:23.811" v="3282" actId="2696"/>
        <pc:sldMkLst>
          <pc:docMk/>
          <pc:sldMk cId="625503245" sldId="343"/>
        </pc:sldMkLst>
      </pc:sldChg>
      <pc:sldChg chg="del">
        <pc:chgData name="Marc Hennemann" userId="407dd870-6b0d-4559-aad6-2b049639a798" providerId="ADAL" clId="{387CEF6C-D255-405E-9702-6A912583FCCA}" dt="2020-10-13T18:45:24.768" v="3283" actId="2696"/>
        <pc:sldMkLst>
          <pc:docMk/>
          <pc:sldMk cId="1111932616" sldId="344"/>
        </pc:sldMkLst>
      </pc:sldChg>
      <pc:sldChg chg="addSp modSp">
        <pc:chgData name="Marc Hennemann" userId="407dd870-6b0d-4559-aad6-2b049639a798" providerId="ADAL" clId="{387CEF6C-D255-405E-9702-6A912583FCCA}" dt="2020-10-14T06:59:31.551" v="5101" actId="20577"/>
        <pc:sldMkLst>
          <pc:docMk/>
          <pc:sldMk cId="3095265602" sldId="345"/>
        </pc:sldMkLst>
        <pc:spChg chg="mod">
          <ac:chgData name="Marc Hennemann" userId="407dd870-6b0d-4559-aad6-2b049639a798" providerId="ADAL" clId="{387CEF6C-D255-405E-9702-6A912583FCCA}" dt="2020-10-13T16:57:23.729" v="856" actId="20577"/>
          <ac:spMkLst>
            <pc:docMk/>
            <pc:sldMk cId="3095265602" sldId="345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4T06:59:31.551" v="5101" actId="20577"/>
          <ac:spMkLst>
            <pc:docMk/>
            <pc:sldMk cId="3095265602" sldId="345"/>
            <ac:spMk id="7" creationId="{8B7C3474-A9EE-40E0-A6DE-16F64CBECEEC}"/>
          </ac:spMkLst>
        </pc:spChg>
      </pc:sldChg>
      <pc:sldChg chg="addSp modSp">
        <pc:chgData name="Marc Hennemann" userId="407dd870-6b0d-4559-aad6-2b049639a798" providerId="ADAL" clId="{387CEF6C-D255-405E-9702-6A912583FCCA}" dt="2020-10-13T20:04:04.161" v="5008" actId="313"/>
        <pc:sldMkLst>
          <pc:docMk/>
          <pc:sldMk cId="2522525465" sldId="346"/>
        </pc:sldMkLst>
        <pc:spChg chg="add mod">
          <ac:chgData name="Marc Hennemann" userId="407dd870-6b0d-4559-aad6-2b049639a798" providerId="ADAL" clId="{387CEF6C-D255-405E-9702-6A912583FCCA}" dt="2020-10-13T20:04:04.161" v="5008" actId="313"/>
          <ac:spMkLst>
            <pc:docMk/>
            <pc:sldMk cId="2522525465" sldId="346"/>
            <ac:spMk id="7" creationId="{F6A8BC78-D708-4989-BA64-2FB7816B0E7E}"/>
          </ac:spMkLst>
        </pc:spChg>
      </pc:sldChg>
      <pc:sldChg chg="addSp del">
        <pc:chgData name="Marc Hennemann" userId="407dd870-6b0d-4559-aad6-2b049639a798" providerId="ADAL" clId="{387CEF6C-D255-405E-9702-6A912583FCCA}" dt="2020-10-13T19:05:05.963" v="3779" actId="2696"/>
        <pc:sldMkLst>
          <pc:docMk/>
          <pc:sldMk cId="2314325543" sldId="347"/>
        </pc:sldMkLst>
        <pc:spChg chg="add">
          <ac:chgData name="Marc Hennemann" userId="407dd870-6b0d-4559-aad6-2b049639a798" providerId="ADAL" clId="{387CEF6C-D255-405E-9702-6A912583FCCA}" dt="2020-10-13T17:02:36.496" v="906"/>
          <ac:spMkLst>
            <pc:docMk/>
            <pc:sldMk cId="2314325543" sldId="347"/>
            <ac:spMk id="7" creationId="{AC97936D-DFA6-4EB4-81E2-67C1E181AF86}"/>
          </ac:spMkLst>
        </pc:spChg>
      </pc:sldChg>
      <pc:sldChg chg="addSp modSp">
        <pc:chgData name="Marc Hennemann" userId="407dd870-6b0d-4559-aad6-2b049639a798" providerId="ADAL" clId="{387CEF6C-D255-405E-9702-6A912583FCCA}" dt="2020-10-13T19:17:33.947" v="4413" actId="14"/>
        <pc:sldMkLst>
          <pc:docMk/>
          <pc:sldMk cId="2205530053" sldId="348"/>
        </pc:sldMkLst>
        <pc:spChg chg="mod">
          <ac:chgData name="Marc Hennemann" userId="407dd870-6b0d-4559-aad6-2b049639a798" providerId="ADAL" clId="{387CEF6C-D255-405E-9702-6A912583FCCA}" dt="2020-10-13T19:03:55.370" v="3736" actId="20577"/>
          <ac:spMkLst>
            <pc:docMk/>
            <pc:sldMk cId="2205530053" sldId="348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3T19:17:33.947" v="4413" actId="14"/>
          <ac:spMkLst>
            <pc:docMk/>
            <pc:sldMk cId="2205530053" sldId="348"/>
            <ac:spMk id="7" creationId="{52364BCE-9C78-4D02-B3CE-BC26AD6C0A24}"/>
          </ac:spMkLst>
        </pc:spChg>
      </pc:sldChg>
      <pc:sldChg chg="addSp delSp">
        <pc:chgData name="Marc Hennemann" userId="407dd870-6b0d-4559-aad6-2b049639a798" providerId="ADAL" clId="{387CEF6C-D255-405E-9702-6A912583FCCA}" dt="2020-10-13T14:48:11.954" v="375"/>
        <pc:sldMkLst>
          <pc:docMk/>
          <pc:sldMk cId="3810062535" sldId="349"/>
        </pc:sldMkLst>
        <pc:picChg chg="add del">
          <ac:chgData name="Marc Hennemann" userId="407dd870-6b0d-4559-aad6-2b049639a798" providerId="ADAL" clId="{387CEF6C-D255-405E-9702-6A912583FCCA}" dt="2020-10-13T14:48:11.954" v="375"/>
          <ac:picMkLst>
            <pc:docMk/>
            <pc:sldMk cId="3810062535" sldId="349"/>
            <ac:picMk id="96" creationId="{CA0A4069-6754-4477-B4F4-EAE0A4B858C9}"/>
          </ac:picMkLst>
        </pc:picChg>
      </pc:sldChg>
      <pc:sldChg chg="add">
        <pc:chgData name="Marc Hennemann" userId="407dd870-6b0d-4559-aad6-2b049639a798" providerId="ADAL" clId="{387CEF6C-D255-405E-9702-6A912583FCCA}" dt="2020-10-13T18:51:38.199" v="3342"/>
        <pc:sldMkLst>
          <pc:docMk/>
          <pc:sldMk cId="37744293" sldId="352"/>
        </pc:sldMkLst>
      </pc:sldChg>
      <pc:sldChg chg="add del">
        <pc:chgData name="Marc Hennemann" userId="407dd870-6b0d-4559-aad6-2b049639a798" providerId="ADAL" clId="{387CEF6C-D255-405E-9702-6A912583FCCA}" dt="2020-10-13T18:51:34.539" v="3341" actId="2696"/>
        <pc:sldMkLst>
          <pc:docMk/>
          <pc:sldMk cId="117936407" sldId="352"/>
        </pc:sldMkLst>
      </pc:sldChg>
      <pc:sldChg chg="add del">
        <pc:chgData name="Marc Hennemann" userId="407dd870-6b0d-4559-aad6-2b049639a798" providerId="ADAL" clId="{387CEF6C-D255-405E-9702-6A912583FCCA}" dt="2020-10-13T18:51:25.548" v="3336" actId="2696"/>
        <pc:sldMkLst>
          <pc:docMk/>
          <pc:sldMk cId="1122388691" sldId="352"/>
        </pc:sldMkLst>
      </pc:sldChg>
      <pc:sldChg chg="addSp delSp modSp del addAnim delAnim modAnim">
        <pc:chgData name="Marc Hennemann" userId="407dd870-6b0d-4559-aad6-2b049639a798" providerId="ADAL" clId="{387CEF6C-D255-405E-9702-6A912583FCCA}" dt="2020-10-13T18:51:17.470" v="3328" actId="2696"/>
        <pc:sldMkLst>
          <pc:docMk/>
          <pc:sldMk cId="3121180189" sldId="352"/>
        </pc:sldMkLst>
        <pc:spChg chg="mod">
          <ac:chgData name="Marc Hennemann" userId="407dd870-6b0d-4559-aad6-2b049639a798" providerId="ADAL" clId="{387CEF6C-D255-405E-9702-6A912583FCCA}" dt="2020-10-13T18:49:41.737" v="3291" actId="114"/>
          <ac:spMkLst>
            <pc:docMk/>
            <pc:sldMk cId="3121180189" sldId="352"/>
            <ac:spMk id="66" creationId="{3C3A06AB-A00B-4A9D-9DF0-DA5770F71C53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0" creationId="{65219EF1-D1C8-4FCA-B31F-27CCE8C41177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1" creationId="{C0AC1B71-C0FD-49B7-8A4A-58E28C87754A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2" creationId="{C35D3268-BD59-4276-9D5C-27CDE32B3C2D}"/>
          </ac:spMkLst>
        </pc:spChg>
        <pc:spChg chg="mod topLvl">
          <ac:chgData name="Marc Hennemann" userId="407dd870-6b0d-4559-aad6-2b049639a798" providerId="ADAL" clId="{387CEF6C-D255-405E-9702-6A912583FCCA}" dt="2020-10-13T14:38:15.300" v="316" actId="165"/>
          <ac:spMkLst>
            <pc:docMk/>
            <pc:sldMk cId="3121180189" sldId="352"/>
            <ac:spMk id="103" creationId="{EE815B03-217A-4715-A82F-AB9534CE98DA}"/>
          </ac:spMkLst>
        </pc:spChg>
        <pc:spChg chg="mod topLvl">
          <ac:chgData name="Marc Hennemann" userId="407dd870-6b0d-4559-aad6-2b049639a798" providerId="ADAL" clId="{387CEF6C-D255-405E-9702-6A912583FCCA}" dt="2020-10-13T14:39:30.383" v="319" actId="13822"/>
          <ac:spMkLst>
            <pc:docMk/>
            <pc:sldMk cId="3121180189" sldId="352"/>
            <ac:spMk id="104" creationId="{246A81C8-E5DC-4C37-B4C3-510B9268D3A0}"/>
          </ac:spMkLst>
        </pc:spChg>
        <pc:spChg chg="add del mod">
          <ac:chgData name="Marc Hennemann" userId="407dd870-6b0d-4559-aad6-2b049639a798" providerId="ADAL" clId="{387CEF6C-D255-405E-9702-6A912583FCCA}" dt="2020-10-13T14:39:37.133" v="322" actId="478"/>
          <ac:spMkLst>
            <pc:docMk/>
            <pc:sldMk cId="3121180189" sldId="352"/>
            <ac:spMk id="135" creationId="{D9EF9DA5-A5EF-47AC-8360-797B56E3D0E2}"/>
          </ac:spMkLst>
        </pc:spChg>
        <pc:spChg chg="add mod">
          <ac:chgData name="Marc Hennemann" userId="407dd870-6b0d-4559-aad6-2b049639a798" providerId="ADAL" clId="{387CEF6C-D255-405E-9702-6A912583FCCA}" dt="2020-10-13T14:43:21.950" v="343" actId="1076"/>
          <ac:spMkLst>
            <pc:docMk/>
            <pc:sldMk cId="3121180189" sldId="352"/>
            <ac:spMk id="136" creationId="{1C2F2F9C-9BCE-4862-9B27-60F764D98848}"/>
          </ac:spMkLst>
        </pc:spChg>
        <pc:spChg chg="add mod">
          <ac:chgData name="Marc Hennemann" userId="407dd870-6b0d-4559-aad6-2b049639a798" providerId="ADAL" clId="{387CEF6C-D255-405E-9702-6A912583FCCA}" dt="2020-10-13T14:41:41.153" v="337" actId="13822"/>
          <ac:spMkLst>
            <pc:docMk/>
            <pc:sldMk cId="3121180189" sldId="352"/>
            <ac:spMk id="139" creationId="{AE8A0229-F20A-45EB-8B6E-46D5A109F5DB}"/>
          </ac:spMkLst>
        </pc:spChg>
        <pc:spChg chg="mod ord">
          <ac:chgData name="Marc Hennemann" userId="407dd870-6b0d-4559-aad6-2b049639a798" providerId="ADAL" clId="{387CEF6C-D255-405E-9702-6A912583FCCA}" dt="2020-10-13T14:36:59.011" v="315" actId="166"/>
          <ac:spMkLst>
            <pc:docMk/>
            <pc:sldMk cId="3121180189" sldId="352"/>
            <ac:spMk id="189" creationId="{74D948D2-FE9C-4A4B-9A6A-7F4F96784A15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0" creationId="{B3CD0ACE-5C7C-40FC-BC77-0FA9BF7BB3E5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1" creationId="{F90EB60A-254D-4AC6-B84B-F67ED632A34A}"/>
          </ac:spMkLst>
        </pc:spChg>
        <pc:spChg chg="mod">
          <ac:chgData name="Marc Hennemann" userId="407dd870-6b0d-4559-aad6-2b049639a798" providerId="ADAL" clId="{387CEF6C-D255-405E-9702-6A912583FCCA}" dt="2020-10-13T14:12:10.966" v="225" actId="1076"/>
          <ac:spMkLst>
            <pc:docMk/>
            <pc:sldMk cId="3121180189" sldId="352"/>
            <ac:spMk id="192" creationId="{C6C0DB8E-D74E-4F5C-B9F4-E8B7D12F4E1E}"/>
          </ac:spMkLst>
        </pc:spChg>
        <pc:grpChg chg="add del">
          <ac:chgData name="Marc Hennemann" userId="407dd870-6b0d-4559-aad6-2b049639a798" providerId="ADAL" clId="{387CEF6C-D255-405E-9702-6A912583FCCA}" dt="2020-10-13T14:10:40.706" v="198" actId="478"/>
          <ac:grpSpMkLst>
            <pc:docMk/>
            <pc:sldMk cId="3121180189" sldId="352"/>
            <ac:grpSpMk id="76" creationId="{9B8FD13B-BB3F-4FB2-8B2F-037CD2871CF2}"/>
          </ac:grpSpMkLst>
        </pc:grpChg>
        <pc:grpChg chg="add del">
          <ac:chgData name="Marc Hennemann" userId="407dd870-6b0d-4559-aad6-2b049639a798" providerId="ADAL" clId="{387CEF6C-D255-405E-9702-6A912583FCCA}" dt="2020-10-13T14:10:46.975" v="203" actId="478"/>
          <ac:grpSpMkLst>
            <pc:docMk/>
            <pc:sldMk cId="3121180189" sldId="352"/>
            <ac:grpSpMk id="79" creationId="{93E563A8-8FC3-442E-8772-32833B7DFDC1}"/>
          </ac:grpSpMkLst>
        </pc:grpChg>
        <pc:grpChg chg="add del">
          <ac:chgData name="Marc Hennemann" userId="407dd870-6b0d-4559-aad6-2b049639a798" providerId="ADAL" clId="{387CEF6C-D255-405E-9702-6A912583FCCA}" dt="2020-10-13T14:40:11.349" v="326" actId="478"/>
          <ac:grpSpMkLst>
            <pc:docMk/>
            <pc:sldMk cId="3121180189" sldId="352"/>
            <ac:grpSpMk id="82" creationId="{7DB84E35-B592-4872-9A13-3565AD3B14EB}"/>
          </ac:grpSpMkLst>
        </pc:grpChg>
        <pc:grpChg chg="add">
          <ac:chgData name="Marc Hennemann" userId="407dd870-6b0d-4559-aad6-2b049639a798" providerId="ADAL" clId="{387CEF6C-D255-405E-9702-6A912583FCCA}" dt="2020-10-13T13:37:56.982" v="147"/>
          <ac:grpSpMkLst>
            <pc:docMk/>
            <pc:sldMk cId="3121180189" sldId="352"/>
            <ac:grpSpMk id="85" creationId="{6A2B488F-F84C-4222-93AA-75ABB4690E4D}"/>
          </ac:grpSpMkLst>
        </pc:grpChg>
        <pc:grpChg chg="add">
          <ac:chgData name="Marc Hennemann" userId="407dd870-6b0d-4559-aad6-2b049639a798" providerId="ADAL" clId="{387CEF6C-D255-405E-9702-6A912583FCCA}" dt="2020-10-13T14:00:05.288" v="162"/>
          <ac:grpSpMkLst>
            <pc:docMk/>
            <pc:sldMk cId="3121180189" sldId="352"/>
            <ac:grpSpMk id="88" creationId="{792D7DD1-6457-4B25-845D-0A1A5E2D2C66}"/>
          </ac:grpSpMkLst>
        </pc:grpChg>
        <pc:grpChg chg="add">
          <ac:chgData name="Marc Hennemann" userId="407dd870-6b0d-4559-aad6-2b049639a798" providerId="ADAL" clId="{387CEF6C-D255-405E-9702-6A912583FCCA}" dt="2020-10-13T14:21:34.724" v="251"/>
          <ac:grpSpMkLst>
            <pc:docMk/>
            <pc:sldMk cId="3121180189" sldId="352"/>
            <ac:grpSpMk id="93" creationId="{80913ED5-816B-4B13-86A5-9FE066E151EB}"/>
          </ac:grpSpMkLst>
        </pc:grpChg>
        <pc:grpChg chg="add del">
          <ac:chgData name="Marc Hennemann" userId="407dd870-6b0d-4559-aad6-2b049639a798" providerId="ADAL" clId="{387CEF6C-D255-405E-9702-6A912583FCCA}" dt="2020-10-13T14:38:15.300" v="316" actId="165"/>
          <ac:grpSpMkLst>
            <pc:docMk/>
            <pc:sldMk cId="3121180189" sldId="352"/>
            <ac:grpSpMk id="99" creationId="{077D23F4-0357-4E00-BA5A-87827B5939E3}"/>
          </ac:grpSpMkLst>
        </pc:grpChg>
        <pc:grpChg chg="add del">
          <ac:chgData name="Marc Hennemann" userId="407dd870-6b0d-4559-aad6-2b049639a798" providerId="ADAL" clId="{387CEF6C-D255-405E-9702-6A912583FCCA}" dt="2020-10-13T14:21:51.421" v="253" actId="478"/>
          <ac:grpSpMkLst>
            <pc:docMk/>
            <pc:sldMk cId="3121180189" sldId="352"/>
            <ac:grpSpMk id="105" creationId="{E5C4D07E-9A17-49E4-BBD3-BC67E3313C97}"/>
          </ac:grpSpMkLst>
        </pc:grpChg>
        <pc:picChg chg="add">
          <ac:chgData name="Marc Hennemann" userId="407dd870-6b0d-4559-aad6-2b049639a798" providerId="ADAL" clId="{387CEF6C-D255-405E-9702-6A912583FCCA}" dt="2020-10-13T13:37:38.751" v="146"/>
          <ac:picMkLst>
            <pc:docMk/>
            <pc:sldMk cId="3121180189" sldId="352"/>
            <ac:picMk id="74" creationId="{0B9F6727-F393-49E6-B789-0FF4F104C279}"/>
          </ac:picMkLst>
        </pc:picChg>
        <pc:cxnChg chg="add">
          <ac:chgData name="Marc Hennemann" userId="407dd870-6b0d-4559-aad6-2b049639a798" providerId="ADAL" clId="{387CEF6C-D255-405E-9702-6A912583FCCA}" dt="2020-10-13T13:37:38.751" v="146"/>
          <ac:cxnSpMkLst>
            <pc:docMk/>
            <pc:sldMk cId="3121180189" sldId="352"/>
            <ac:cxnSpMk id="75" creationId="{1A1EC60F-2481-4DE5-BC4D-08E3276DD649}"/>
          </ac:cxnSpMkLst>
        </pc:cxnChg>
        <pc:cxnChg chg="add mod">
          <ac:chgData name="Marc Hennemann" userId="407dd870-6b0d-4559-aad6-2b049639a798" providerId="ADAL" clId="{387CEF6C-D255-405E-9702-6A912583FCCA}" dt="2020-10-13T14:29:22.473" v="286" actId="1037"/>
          <ac:cxnSpMkLst>
            <pc:docMk/>
            <pc:sldMk cId="3121180189" sldId="352"/>
            <ac:cxnSpMk id="91" creationId="{24EF0FD0-17C6-47D4-B9E0-0304435F1600}"/>
          </ac:cxnSpMkLst>
        </pc:cxnChg>
        <pc:cxnChg chg="add del mod">
          <ac:chgData name="Marc Hennemann" userId="407dd870-6b0d-4559-aad6-2b049639a798" providerId="ADAL" clId="{387CEF6C-D255-405E-9702-6A912583FCCA}" dt="2020-10-13T14:26:56.475" v="262" actId="478"/>
          <ac:cxnSpMkLst>
            <pc:docMk/>
            <pc:sldMk cId="3121180189" sldId="352"/>
            <ac:cxnSpMk id="111" creationId="{BCCA3108-B442-4255-BE46-8A524F4C7949}"/>
          </ac:cxnSpMkLst>
        </pc:cxnChg>
        <pc:cxnChg chg="add mod">
          <ac:chgData name="Marc Hennemann" userId="407dd870-6b0d-4559-aad6-2b049639a798" providerId="ADAL" clId="{387CEF6C-D255-405E-9702-6A912583FCCA}" dt="2020-10-13T14:35:04.069" v="307" actId="1582"/>
          <ac:cxnSpMkLst>
            <pc:docMk/>
            <pc:sldMk cId="3121180189" sldId="352"/>
            <ac:cxnSpMk id="112" creationId="{36482EA0-E44C-4CC7-BE23-A10939287195}"/>
          </ac:cxnSpMkLst>
        </pc:cxnChg>
        <pc:cxnChg chg="add mod">
          <ac:chgData name="Marc Hennemann" userId="407dd870-6b0d-4559-aad6-2b049639a798" providerId="ADAL" clId="{387CEF6C-D255-405E-9702-6A912583FCCA}" dt="2020-10-13T14:32:39.868" v="305" actId="1582"/>
          <ac:cxnSpMkLst>
            <pc:docMk/>
            <pc:sldMk cId="3121180189" sldId="352"/>
            <ac:cxnSpMk id="115" creationId="{71B7F7FD-1A93-4AB0-89E8-5DBEC95D6D2C}"/>
          </ac:cxnSpMkLst>
        </pc:cxnChg>
        <pc:cxnChg chg="add mod">
          <ac:chgData name="Marc Hennemann" userId="407dd870-6b0d-4559-aad6-2b049639a798" providerId="ADAL" clId="{387CEF6C-D255-405E-9702-6A912583FCCA}" dt="2020-10-13T14:32:39.868" v="305" actId="1582"/>
          <ac:cxnSpMkLst>
            <pc:docMk/>
            <pc:sldMk cId="3121180189" sldId="352"/>
            <ac:cxnSpMk id="118" creationId="{B6A83A82-D288-49A7-AEDC-8BB0141E431B}"/>
          </ac:cxnSpMkLst>
        </pc:cxnChg>
        <pc:cxnChg chg="add del mod">
          <ac:chgData name="Marc Hennemann" userId="407dd870-6b0d-4559-aad6-2b049639a798" providerId="ADAL" clId="{387CEF6C-D255-405E-9702-6A912583FCCA}" dt="2020-10-13T14:29:18.361" v="282" actId="478"/>
          <ac:cxnSpMkLst>
            <pc:docMk/>
            <pc:sldMk cId="3121180189" sldId="352"/>
            <ac:cxnSpMk id="121" creationId="{4F3FB56A-3F77-451D-9F32-5CBFF30CD76A}"/>
          </ac:cxnSpMkLst>
        </pc:cxnChg>
        <pc:cxnChg chg="add mod">
          <ac:chgData name="Marc Hennemann" userId="407dd870-6b0d-4559-aad6-2b049639a798" providerId="ADAL" clId="{387CEF6C-D255-405E-9702-6A912583FCCA}" dt="2020-10-13T14:29:46.589" v="292" actId="14100"/>
          <ac:cxnSpMkLst>
            <pc:docMk/>
            <pc:sldMk cId="3121180189" sldId="352"/>
            <ac:cxnSpMk id="124" creationId="{935F817C-C666-4512-9B7C-DCAA6B0CC7FD}"/>
          </ac:cxnSpMkLst>
        </pc:cxnChg>
        <pc:cxnChg chg="add del mod">
          <ac:chgData name="Marc Hennemann" userId="407dd870-6b0d-4559-aad6-2b049639a798" providerId="ADAL" clId="{387CEF6C-D255-405E-9702-6A912583FCCA}" dt="2020-10-13T14:34:54.610" v="306"/>
          <ac:cxnSpMkLst>
            <pc:docMk/>
            <pc:sldMk cId="3121180189" sldId="352"/>
            <ac:cxnSpMk id="129" creationId="{4F84BEF0-7C7E-4E1D-BBC3-57E76BC17E1C}"/>
          </ac:cxnSpMkLst>
        </pc:cxnChg>
        <pc:cxnChg chg="add mod">
          <ac:chgData name="Marc Hennemann" userId="407dd870-6b0d-4559-aad6-2b049639a798" providerId="ADAL" clId="{387CEF6C-D255-405E-9702-6A912583FCCA}" dt="2020-10-13T14:36:36.535" v="313" actId="14100"/>
          <ac:cxnSpMkLst>
            <pc:docMk/>
            <pc:sldMk cId="3121180189" sldId="352"/>
            <ac:cxnSpMk id="133" creationId="{F16DF543-3F4F-4A21-9E73-73903A0F0B6D}"/>
          </ac:cxnSpMkLst>
        </pc:cxnChg>
        <pc:cxnChg chg="add del mod">
          <ac:chgData name="Marc Hennemann" userId="407dd870-6b0d-4559-aad6-2b049639a798" providerId="ADAL" clId="{387CEF6C-D255-405E-9702-6A912583FCCA}" dt="2020-10-13T14:45:18.264" v="344" actId="478"/>
          <ac:cxnSpMkLst>
            <pc:docMk/>
            <pc:sldMk cId="3121180189" sldId="352"/>
            <ac:cxnSpMk id="137" creationId="{F75A4E5D-0CB2-4A1D-9BFD-674C5B7376D3}"/>
          </ac:cxnSpMkLst>
        </pc:cxnChg>
        <pc:cxnChg chg="del mod">
          <ac:chgData name="Marc Hennemann" userId="407dd870-6b0d-4559-aad6-2b049639a798" providerId="ADAL" clId="{387CEF6C-D255-405E-9702-6A912583FCCA}" dt="2020-10-13T14:40:14.822" v="327" actId="478"/>
          <ac:cxnSpMkLst>
            <pc:docMk/>
            <pc:sldMk cId="3121180189" sldId="352"/>
            <ac:cxnSpMk id="227" creationId="{BE8ED30C-8D08-4F74-BE51-EFB27256A6AA}"/>
          </ac:cxnSpMkLst>
        </pc:cxnChg>
      </pc:sldChg>
      <pc:sldChg chg="modSp add">
        <pc:chgData name="Marc Hennemann" userId="407dd870-6b0d-4559-aad6-2b049639a798" providerId="ADAL" clId="{387CEF6C-D255-405E-9702-6A912583FCCA}" dt="2020-10-14T08:35:23.178" v="5115" actId="20577"/>
        <pc:sldMkLst>
          <pc:docMk/>
          <pc:sldMk cId="11227538" sldId="353"/>
        </pc:sldMkLst>
        <pc:spChg chg="mod">
          <ac:chgData name="Marc Hennemann" userId="407dd870-6b0d-4559-aad6-2b049639a798" providerId="ADAL" clId="{387CEF6C-D255-405E-9702-6A912583FCCA}" dt="2020-10-14T08:35:23.178" v="5115" actId="20577"/>
          <ac:spMkLst>
            <pc:docMk/>
            <pc:sldMk cId="11227538" sldId="353"/>
            <ac:spMk id="83" creationId="{CBAB396E-0D47-4A7A-861B-67FDA95DFCEA}"/>
          </ac:spMkLst>
        </pc:spChg>
      </pc:sldChg>
      <pc:sldChg chg="add del">
        <pc:chgData name="Marc Hennemann" userId="407dd870-6b0d-4559-aad6-2b049639a798" providerId="ADAL" clId="{387CEF6C-D255-405E-9702-6A912583FCCA}" dt="2020-10-14T08:34:41.407" v="5103" actId="2696"/>
        <pc:sldMkLst>
          <pc:docMk/>
          <pc:sldMk cId="159133616" sldId="353"/>
        </pc:sldMkLst>
      </pc:sldChg>
      <pc:sldChg chg="add del">
        <pc:chgData name="Marc Hennemann" userId="407dd870-6b0d-4559-aad6-2b049639a798" providerId="ADAL" clId="{387CEF6C-D255-405E-9702-6A912583FCCA}" dt="2020-10-13T18:51:25.475" v="3334" actId="2696"/>
        <pc:sldMkLst>
          <pc:docMk/>
          <pc:sldMk cId="712885901" sldId="353"/>
        </pc:sldMkLst>
      </pc:sldChg>
      <pc:sldChg chg="addSp delSp modSp del modAnim">
        <pc:chgData name="Marc Hennemann" userId="407dd870-6b0d-4559-aad6-2b049639a798" providerId="ADAL" clId="{387CEF6C-D255-405E-9702-6A912583FCCA}" dt="2020-10-13T18:51:17.499" v="3330" actId="2696"/>
        <pc:sldMkLst>
          <pc:docMk/>
          <pc:sldMk cId="2605587312" sldId="353"/>
        </pc:sldMkLst>
        <pc:spChg chg="mod">
          <ac:chgData name="Marc Hennemann" userId="407dd870-6b0d-4559-aad6-2b049639a798" providerId="ADAL" clId="{387CEF6C-D255-405E-9702-6A912583FCCA}" dt="2020-10-13T18:50:37.764" v="3323" actId="20577"/>
          <ac:spMkLst>
            <pc:docMk/>
            <pc:sldMk cId="2605587312" sldId="353"/>
            <ac:spMk id="83" creationId="{CBAB396E-0D47-4A7A-861B-67FDA95DFCEA}"/>
          </ac:spMkLst>
        </pc:spChg>
        <pc:grpChg chg="add del">
          <ac:chgData name="Marc Hennemann" userId="407dd870-6b0d-4559-aad6-2b049639a798" providerId="ADAL" clId="{387CEF6C-D255-405E-9702-6A912583FCCA}" dt="2020-10-13T14:05:52.046" v="184" actId="478"/>
          <ac:grpSpMkLst>
            <pc:docMk/>
            <pc:sldMk cId="2605587312" sldId="353"/>
            <ac:grpSpMk id="70" creationId="{AF42008F-8011-43F0-A9CF-2C07AB33EEB3}"/>
          </ac:grpSpMkLst>
        </pc:grpChg>
        <pc:grpChg chg="add">
          <ac:chgData name="Marc Hennemann" userId="407dd870-6b0d-4559-aad6-2b049639a798" providerId="ADAL" clId="{387CEF6C-D255-405E-9702-6A912583FCCA}" dt="2020-10-13T13:37:03.661" v="140"/>
          <ac:grpSpMkLst>
            <pc:docMk/>
            <pc:sldMk cId="2605587312" sldId="353"/>
            <ac:grpSpMk id="74" creationId="{FBEBE781-2CE7-43DE-84F9-C90ED97D4B79}"/>
          </ac:grpSpMkLst>
        </pc:grpChg>
        <pc:grpChg chg="add del">
          <ac:chgData name="Marc Hennemann" userId="407dd870-6b0d-4559-aad6-2b049639a798" providerId="ADAL" clId="{387CEF6C-D255-405E-9702-6A912583FCCA}" dt="2020-10-13T14:05:51.310" v="183" actId="478"/>
          <ac:grpSpMkLst>
            <pc:docMk/>
            <pc:sldMk cId="2605587312" sldId="353"/>
            <ac:grpSpMk id="77" creationId="{F7BE3D91-C88B-4719-BB5E-E7200B93A788}"/>
          </ac:grpSpMkLst>
        </pc:grpChg>
        <pc:grpChg chg="add">
          <ac:chgData name="Marc Hennemann" userId="407dd870-6b0d-4559-aad6-2b049639a798" providerId="ADAL" clId="{387CEF6C-D255-405E-9702-6A912583FCCA}" dt="2020-10-13T13:37:03.661" v="140"/>
          <ac:grpSpMkLst>
            <pc:docMk/>
            <pc:sldMk cId="2605587312" sldId="353"/>
            <ac:grpSpMk id="80" creationId="{530ACC8E-1D70-482C-828F-F6159C5C2DFE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86" creationId="{AAB038CF-00E2-4583-BB5B-82608B87C672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92" creationId="{C170B3AD-E0AE-425D-BD98-71FC5586657B}"/>
          </ac:grpSpMkLst>
        </pc:grpChg>
        <pc:grpChg chg="add">
          <ac:chgData name="Marc Hennemann" userId="407dd870-6b0d-4559-aad6-2b049639a798" providerId="ADAL" clId="{387CEF6C-D255-405E-9702-6A912583FCCA}" dt="2020-10-13T14:20:04.161" v="246"/>
          <ac:grpSpMkLst>
            <pc:docMk/>
            <pc:sldMk cId="2605587312" sldId="353"/>
            <ac:grpSpMk id="98" creationId="{2C4E931E-BF95-4F8B-878B-16B803865451}"/>
          </ac:grpSpMkLst>
        </pc:grpChg>
        <pc:picChg chg="add">
          <ac:chgData name="Marc Hennemann" userId="407dd870-6b0d-4559-aad6-2b049639a798" providerId="ADAL" clId="{387CEF6C-D255-405E-9702-6A912583FCCA}" dt="2020-10-13T13:37:36.797" v="144"/>
          <ac:picMkLst>
            <pc:docMk/>
            <pc:sldMk cId="2605587312" sldId="353"/>
            <ac:picMk id="84" creationId="{9C2AB085-B8E8-4C57-A2EC-764AB6D3FA7D}"/>
          </ac:picMkLst>
        </pc:picChg>
        <pc:cxnChg chg="add">
          <ac:chgData name="Marc Hennemann" userId="407dd870-6b0d-4559-aad6-2b049639a798" providerId="ADAL" clId="{387CEF6C-D255-405E-9702-6A912583FCCA}" dt="2020-10-13T13:37:36.797" v="144"/>
          <ac:cxnSpMkLst>
            <pc:docMk/>
            <pc:sldMk cId="2605587312" sldId="353"/>
            <ac:cxnSpMk id="85" creationId="{66EE0137-7D0F-49F5-9725-01741D2ECC11}"/>
          </ac:cxnSpMkLst>
        </pc:cxnChg>
      </pc:sldChg>
      <pc:sldChg chg="add del">
        <pc:chgData name="Marc Hennemann" userId="407dd870-6b0d-4559-aad6-2b049639a798" providerId="ADAL" clId="{387CEF6C-D255-405E-9702-6A912583FCCA}" dt="2020-10-13T18:51:34.467" v="3339" actId="2696"/>
        <pc:sldMkLst>
          <pc:docMk/>
          <pc:sldMk cId="4050105109" sldId="353"/>
        </pc:sldMkLst>
      </pc:sldChg>
      <pc:sldChg chg="addSp delSp modSp del">
        <pc:chgData name="Marc Hennemann" userId="407dd870-6b0d-4559-aad6-2b049639a798" providerId="ADAL" clId="{387CEF6C-D255-405E-9702-6A912583FCCA}" dt="2020-10-13T14:10:34.896" v="197" actId="2696"/>
        <pc:sldMkLst>
          <pc:docMk/>
          <pc:sldMk cId="2164820429" sldId="354"/>
        </pc:sldMkLst>
        <pc:spChg chg="del">
          <ac:chgData name="Marc Hennemann" userId="407dd870-6b0d-4559-aad6-2b049639a798" providerId="ADAL" clId="{387CEF6C-D255-405E-9702-6A912583FCCA}" dt="2020-10-13T13:10:51.477" v="73" actId="478"/>
          <ac:spMkLst>
            <pc:docMk/>
            <pc:sldMk cId="2164820429" sldId="354"/>
            <ac:spMk id="192" creationId="{9C4E3730-08C3-4165-9053-15F7508D1C01}"/>
          </ac:spMkLst>
        </pc:spChg>
        <pc:spChg chg="del mod">
          <ac:chgData name="Marc Hennemann" userId="407dd870-6b0d-4559-aad6-2b049639a798" providerId="ADAL" clId="{387CEF6C-D255-405E-9702-6A912583FCCA}" dt="2020-10-13T13:10:58.789" v="77" actId="478"/>
          <ac:spMkLst>
            <pc:docMk/>
            <pc:sldMk cId="2164820429" sldId="354"/>
            <ac:spMk id="193" creationId="{1A29E036-A69B-40C2-8422-7D5D52DD426F}"/>
          </ac:spMkLst>
        </pc:spChg>
        <pc:spChg chg="del">
          <ac:chgData name="Marc Hennemann" userId="407dd870-6b0d-4559-aad6-2b049639a798" providerId="ADAL" clId="{387CEF6C-D255-405E-9702-6A912583FCCA}" dt="2020-10-13T13:10:53.258" v="74" actId="478"/>
          <ac:spMkLst>
            <pc:docMk/>
            <pc:sldMk cId="2164820429" sldId="354"/>
            <ac:spMk id="194" creationId="{191191C4-3503-45C2-B7D9-96534548A4EE}"/>
          </ac:spMkLst>
        </pc:spChg>
        <pc:spChg chg="del">
          <ac:chgData name="Marc Hennemann" userId="407dd870-6b0d-4559-aad6-2b049639a798" providerId="ADAL" clId="{387CEF6C-D255-405E-9702-6A912583FCCA}" dt="2020-10-13T13:10:51.477" v="73" actId="478"/>
          <ac:spMkLst>
            <pc:docMk/>
            <pc:sldMk cId="2164820429" sldId="354"/>
            <ac:spMk id="195" creationId="{27C72771-0DD1-4FE7-99C9-61B02868CBC5}"/>
          </ac:spMkLst>
        </pc:s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74" creationId="{DDA61D10-DCF6-4558-8546-7E04E6174BE5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77" creationId="{801583F4-8420-4C29-9429-1410C20ABB20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80" creationId="{5DE47134-6734-4DAD-B860-1F2DDC5E972E}"/>
          </ac:grpSpMkLst>
        </pc:grpChg>
        <pc:grpChg chg="add">
          <ac:chgData name="Marc Hennemann" userId="407dd870-6b0d-4559-aad6-2b049639a798" providerId="ADAL" clId="{387CEF6C-D255-405E-9702-6A912583FCCA}" dt="2020-10-13T13:37:19.144" v="141"/>
          <ac:grpSpMkLst>
            <pc:docMk/>
            <pc:sldMk cId="2164820429" sldId="354"/>
            <ac:grpSpMk id="84" creationId="{C509C0A0-810D-4D3D-8A8E-980F94772CDF}"/>
          </ac:grpSpMkLst>
        </pc:grpChg>
        <pc:grpChg chg="add mod">
          <ac:chgData name="Marc Hennemann" userId="407dd870-6b0d-4559-aad6-2b049639a798" providerId="ADAL" clId="{387CEF6C-D255-405E-9702-6A912583FCCA}" dt="2020-10-13T13:37:29.429" v="143" actId="1076"/>
          <ac:grpSpMkLst>
            <pc:docMk/>
            <pc:sldMk cId="2164820429" sldId="354"/>
            <ac:grpSpMk id="87" creationId="{AE71CDAE-3591-409D-B9E7-E19482C00B2D}"/>
          </ac:grpSpMkLst>
        </pc:grpChg>
        <pc:grpChg chg="add del mod">
          <ac:chgData name="Marc Hennemann" userId="407dd870-6b0d-4559-aad6-2b049639a798" providerId="ADAL" clId="{387CEF6C-D255-405E-9702-6A912583FCCA}" dt="2020-10-13T14:00:03.752" v="161" actId="478"/>
          <ac:grpSpMkLst>
            <pc:docMk/>
            <pc:sldMk cId="2164820429" sldId="354"/>
            <ac:grpSpMk id="92" creationId="{9DFB763E-DDB8-4099-9C29-0D8252A767D8}"/>
          </ac:grpSpMkLst>
        </pc:grpChg>
        <pc:picChg chg="add">
          <ac:chgData name="Marc Hennemann" userId="407dd870-6b0d-4559-aad6-2b049639a798" providerId="ADAL" clId="{387CEF6C-D255-405E-9702-6A912583FCCA}" dt="2020-10-13T13:37:37.751" v="145"/>
          <ac:picMkLst>
            <pc:docMk/>
            <pc:sldMk cId="2164820429" sldId="354"/>
            <ac:picMk id="90" creationId="{7EE78732-3165-4388-9186-0B9A58F4D9E6}"/>
          </ac:picMkLst>
        </pc:picChg>
        <pc:cxnChg chg="add">
          <ac:chgData name="Marc Hennemann" userId="407dd870-6b0d-4559-aad6-2b049639a798" providerId="ADAL" clId="{387CEF6C-D255-405E-9702-6A912583FCCA}" dt="2020-10-13T13:37:37.751" v="145"/>
          <ac:cxnSpMkLst>
            <pc:docMk/>
            <pc:sldMk cId="2164820429" sldId="354"/>
            <ac:cxnSpMk id="91" creationId="{11AC77E0-B955-451E-AC3F-EC795B9052B0}"/>
          </ac:cxnSpMkLst>
        </pc:cxnChg>
      </pc:sldChg>
      <pc:sldChg chg="add del">
        <pc:chgData name="Marc Hennemann" userId="407dd870-6b0d-4559-aad6-2b049639a798" providerId="ADAL" clId="{387CEF6C-D255-405E-9702-6A912583FCCA}" dt="2020-10-13T18:51:34.432" v="3338" actId="2696"/>
        <pc:sldMkLst>
          <pc:docMk/>
          <pc:sldMk cId="22017881" sldId="355"/>
        </pc:sldMkLst>
      </pc:sldChg>
      <pc:sldChg chg="addSp delSp modSp add del ord delAnim modAnim">
        <pc:chgData name="Marc Hennemann" userId="407dd870-6b0d-4559-aad6-2b049639a798" providerId="ADAL" clId="{387CEF6C-D255-405E-9702-6A912583FCCA}" dt="2020-10-13T18:51:17.485" v="3329" actId="2696"/>
        <pc:sldMkLst>
          <pc:docMk/>
          <pc:sldMk cId="1112106932" sldId="355"/>
        </pc:sldMkLst>
        <pc:spChg chg="mod">
          <ac:chgData name="Marc Hennemann" userId="407dd870-6b0d-4559-aad6-2b049639a798" providerId="ADAL" clId="{387CEF6C-D255-405E-9702-6A912583FCCA}" dt="2020-10-13T18:50:41.555" v="3325" actId="6549"/>
          <ac:spMkLst>
            <pc:docMk/>
            <pc:sldMk cId="1112106932" sldId="355"/>
            <ac:spMk id="66" creationId="{3C3A06AB-A00B-4A9D-9DF0-DA5770F71C53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98" creationId="{F4AC69E4-97FE-4E36-B618-E9A32CDF2AE3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99" creationId="{95D9789F-878F-4062-92BF-F9F79A55167F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0" creationId="{CEAC31D4-CEDE-4B08-A61F-03CFE35E0132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1" creationId="{A5B60F38-4A72-4221-B328-FF5FFD28217C}"/>
          </ac:spMkLst>
        </pc:spChg>
        <pc:spChg chg="mod">
          <ac:chgData name="Marc Hennemann" userId="407dd870-6b0d-4559-aad6-2b049639a798" providerId="ADAL" clId="{387CEF6C-D255-405E-9702-6A912583FCCA}" dt="2020-10-13T14:15:32.300" v="239" actId="13822"/>
          <ac:spMkLst>
            <pc:docMk/>
            <pc:sldMk cId="1112106932" sldId="355"/>
            <ac:spMk id="102" creationId="{7F832631-8B14-4D27-BC36-B008F843301A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89" creationId="{74D948D2-FE9C-4A4B-9A6A-7F4F96784A15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0" creationId="{B3CD0ACE-5C7C-40FC-BC77-0FA9BF7BB3E5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1" creationId="{F90EB60A-254D-4AC6-B84B-F67ED632A34A}"/>
          </ac:spMkLst>
        </pc:spChg>
        <pc:spChg chg="del">
          <ac:chgData name="Marc Hennemann" userId="407dd870-6b0d-4559-aad6-2b049639a798" providerId="ADAL" clId="{387CEF6C-D255-405E-9702-6A912583FCCA}" dt="2020-10-13T14:04:13.896" v="178" actId="478"/>
          <ac:spMkLst>
            <pc:docMk/>
            <pc:sldMk cId="1112106932" sldId="355"/>
            <ac:spMk id="192" creationId="{C6C0DB8E-D74E-4F5C-B9F4-E8B7D12F4E1E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4" creationId="{782D74B5-1E98-48E5-8E1C-AA1C9BD80781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5" creationId="{82981468-95CF-44CA-95D3-20E27900925D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6" creationId="{BFFB3872-F8B1-4AE0-8ABC-550BB534F5EA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7" creationId="{88B81F0C-770B-40B2-A83C-E38202EAB3FD}"/>
          </ac:spMkLst>
        </pc:spChg>
        <pc:spChg chg="mod">
          <ac:chgData name="Marc Hennemann" userId="407dd870-6b0d-4559-aad6-2b049639a798" providerId="ADAL" clId="{387CEF6C-D255-405E-9702-6A912583FCCA}" dt="2020-10-13T14:15:35.826" v="240" actId="13822"/>
          <ac:spMkLst>
            <pc:docMk/>
            <pc:sldMk cId="1112106932" sldId="355"/>
            <ac:spMk id="208" creationId="{EA6595AE-FDD2-4CBF-BB3F-0A703FBD17A7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3" creationId="{FB5939EE-9CE5-41D6-A404-E84470E743E9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4" creationId="{EC064EC5-D956-418C-8E95-7749877C75C3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5" creationId="{7B6654BF-9374-4311-A964-4D70F45F4D66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6" creationId="{D873ED81-B595-4599-AA43-0D5AB31CD72B}"/>
          </ac:spMkLst>
        </pc:spChg>
        <pc:spChg chg="mod">
          <ac:chgData name="Marc Hennemann" userId="407dd870-6b0d-4559-aad6-2b049639a798" providerId="ADAL" clId="{387CEF6C-D255-405E-9702-6A912583FCCA}" dt="2020-10-13T14:15:39.218" v="241" actId="13822"/>
          <ac:spMkLst>
            <pc:docMk/>
            <pc:sldMk cId="1112106932" sldId="355"/>
            <ac:spMk id="247" creationId="{D468973A-2143-42F0-9569-46E5D279E04A}"/>
          </ac:spMkLst>
        </pc:spChg>
        <pc:grpChg chg="add del mod">
          <ac:chgData name="Marc Hennemann" userId="407dd870-6b0d-4559-aad6-2b049639a798" providerId="ADAL" clId="{387CEF6C-D255-405E-9702-6A912583FCCA}" dt="2020-10-13T14:14:07.240" v="227" actId="478"/>
          <ac:grpSpMkLst>
            <pc:docMk/>
            <pc:sldMk cId="1112106932" sldId="355"/>
            <ac:grpSpMk id="91" creationId="{FF60A37F-89F5-4D32-990A-0BF1B0CD4F4E}"/>
          </ac:grpSpMkLst>
        </pc:grpChg>
        <pc:grpChg chg="add mod">
          <ac:chgData name="Marc Hennemann" userId="407dd870-6b0d-4559-aad6-2b049639a798" providerId="ADAL" clId="{387CEF6C-D255-405E-9702-6A912583FCCA}" dt="2020-10-13T14:15:18.372" v="236" actId="1076"/>
          <ac:grpSpMkLst>
            <pc:docMk/>
            <pc:sldMk cId="1112106932" sldId="355"/>
            <ac:grpSpMk id="97" creationId="{3802FC36-6F34-4736-950B-EE3D5EFB465A}"/>
          </ac:grpSpMkLst>
        </pc:grpChg>
      </pc:sldChg>
      <pc:sldChg chg="add">
        <pc:chgData name="Marc Hennemann" userId="407dd870-6b0d-4559-aad6-2b049639a798" providerId="ADAL" clId="{387CEF6C-D255-405E-9702-6A912583FCCA}" dt="2020-10-13T18:51:38.199" v="3342"/>
        <pc:sldMkLst>
          <pc:docMk/>
          <pc:sldMk cId="1212504542" sldId="355"/>
        </pc:sldMkLst>
      </pc:sldChg>
      <pc:sldChg chg="add del">
        <pc:chgData name="Marc Hennemann" userId="407dd870-6b0d-4559-aad6-2b049639a798" providerId="ADAL" clId="{387CEF6C-D255-405E-9702-6A912583FCCA}" dt="2020-10-13T18:51:25.442" v="3333" actId="2696"/>
        <pc:sldMkLst>
          <pc:docMk/>
          <pc:sldMk cId="3155953942" sldId="355"/>
        </pc:sldMkLst>
      </pc:sldChg>
      <pc:sldChg chg="modSp add">
        <pc:chgData name="Marc Hennemann" userId="407dd870-6b0d-4559-aad6-2b049639a798" providerId="ADAL" clId="{387CEF6C-D255-405E-9702-6A912583FCCA}" dt="2020-10-14T08:35:17.977" v="5112" actId="20577"/>
        <pc:sldMkLst>
          <pc:docMk/>
          <pc:sldMk cId="8854121" sldId="356"/>
        </pc:sldMkLst>
        <pc:spChg chg="mod">
          <ac:chgData name="Marc Hennemann" userId="407dd870-6b0d-4559-aad6-2b049639a798" providerId="ADAL" clId="{387CEF6C-D255-405E-9702-6A912583FCCA}" dt="2020-10-14T08:35:17.977" v="5112" actId="20577"/>
          <ac:spMkLst>
            <pc:docMk/>
            <pc:sldMk cId="8854121" sldId="356"/>
            <ac:spMk id="83" creationId="{CBAB396E-0D47-4A7A-861B-67FDA95DFCEA}"/>
          </ac:spMkLst>
        </pc:spChg>
      </pc:sldChg>
      <pc:sldChg chg="add del">
        <pc:chgData name="Marc Hennemann" userId="407dd870-6b0d-4559-aad6-2b049639a798" providerId="ADAL" clId="{387CEF6C-D255-405E-9702-6A912583FCCA}" dt="2020-10-13T18:51:25.513" v="3335" actId="2696"/>
        <pc:sldMkLst>
          <pc:docMk/>
          <pc:sldMk cId="295074423" sldId="356"/>
        </pc:sldMkLst>
      </pc:sldChg>
      <pc:sldChg chg="add del">
        <pc:chgData name="Marc Hennemann" userId="407dd870-6b0d-4559-aad6-2b049639a798" providerId="ADAL" clId="{387CEF6C-D255-405E-9702-6A912583FCCA}" dt="2020-10-13T18:51:34.508" v="3340" actId="2696"/>
        <pc:sldMkLst>
          <pc:docMk/>
          <pc:sldMk cId="1802871155" sldId="356"/>
        </pc:sldMkLst>
      </pc:sldChg>
      <pc:sldChg chg="addSp delSp modSp add del delAnim modAnim">
        <pc:chgData name="Marc Hennemann" userId="407dd870-6b0d-4559-aad6-2b049639a798" providerId="ADAL" clId="{387CEF6C-D255-405E-9702-6A912583FCCA}" dt="2020-10-13T18:51:17.514" v="3331" actId="2696"/>
        <pc:sldMkLst>
          <pc:docMk/>
          <pc:sldMk cId="3791100163" sldId="356"/>
        </pc:sldMkLst>
        <pc:spChg chg="mod">
          <ac:chgData name="Marc Hennemann" userId="407dd870-6b0d-4559-aad6-2b049639a798" providerId="ADAL" clId="{387CEF6C-D255-405E-9702-6A912583FCCA}" dt="2020-10-13T18:50:50.003" v="3327" actId="20577"/>
          <ac:spMkLst>
            <pc:docMk/>
            <pc:sldMk cId="3791100163" sldId="356"/>
            <ac:spMk id="83" creationId="{CBAB396E-0D47-4A7A-861B-67FDA95DFCEA}"/>
          </ac:spMkLst>
        </pc:spChg>
        <pc:grpChg chg="add">
          <ac:chgData name="Marc Hennemann" userId="407dd870-6b0d-4559-aad6-2b049639a798" providerId="ADAL" clId="{387CEF6C-D255-405E-9702-6A912583FCCA}" dt="2020-10-13T14:08:21.083" v="196"/>
          <ac:grpSpMkLst>
            <pc:docMk/>
            <pc:sldMk cId="3791100163" sldId="356"/>
            <ac:grpSpMk id="79" creationId="{8411D600-1799-4570-8332-462B2C4A73FE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88" creationId="{2855D4F6-F0CD-4128-A70D-B660AA2A32AC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94" creationId="{36B3F48E-2C8B-4A3E-9707-1BFFA6088A3F}"/>
          </ac:grpSpMkLst>
        </pc:grpChg>
        <pc:grpChg chg="add">
          <ac:chgData name="Marc Hennemann" userId="407dd870-6b0d-4559-aad6-2b049639a798" providerId="ADAL" clId="{387CEF6C-D255-405E-9702-6A912583FCCA}" dt="2020-10-13T14:21:32.389" v="250"/>
          <ac:grpSpMkLst>
            <pc:docMk/>
            <pc:sldMk cId="3791100163" sldId="356"/>
            <ac:grpSpMk id="100" creationId="{D623A9D0-C3D5-4142-8E7E-DD111C2CE572}"/>
          </ac:grpSpMkLst>
        </pc:grpChg>
        <pc:cxnChg chg="add">
          <ac:chgData name="Marc Hennemann" userId="407dd870-6b0d-4559-aad6-2b049639a798" providerId="ADAL" clId="{387CEF6C-D255-405E-9702-6A912583FCCA}" dt="2020-10-13T14:08:06.446" v="194"/>
          <ac:cxnSpMkLst>
            <pc:docMk/>
            <pc:sldMk cId="3791100163" sldId="356"/>
            <ac:cxnSpMk id="78" creationId="{F36C802A-2A8A-4B16-94DA-0F848CA7925D}"/>
          </ac:cxnSpMkLst>
        </pc:cxnChg>
        <pc:cxnChg chg="del">
          <ac:chgData name="Marc Hennemann" userId="407dd870-6b0d-4559-aad6-2b049639a798" providerId="ADAL" clId="{387CEF6C-D255-405E-9702-6A912583FCCA}" dt="2020-10-13T14:08:06.037" v="193" actId="478"/>
          <ac:cxnSpMkLst>
            <pc:docMk/>
            <pc:sldMk cId="3791100163" sldId="356"/>
            <ac:cxnSpMk id="238" creationId="{FF455F43-00B3-4914-BDB5-B814408BBBC4}"/>
          </ac:cxnSpMkLst>
        </pc:cxnChg>
      </pc:sldChg>
      <pc:sldChg chg="add del">
        <pc:chgData name="Marc Hennemann" userId="407dd870-6b0d-4559-aad6-2b049639a798" providerId="ADAL" clId="{387CEF6C-D255-405E-9702-6A912583FCCA}" dt="2020-10-14T08:34:41.395" v="5102" actId="2696"/>
        <pc:sldMkLst>
          <pc:docMk/>
          <pc:sldMk cId="4285093515" sldId="356"/>
        </pc:sldMkLst>
      </pc:sldChg>
      <pc:sldChg chg="add">
        <pc:chgData name="Marc Hennemann" userId="407dd870-6b0d-4559-aad6-2b049639a798" providerId="ADAL" clId="{387CEF6C-D255-405E-9702-6A912583FCCA}" dt="2020-10-13T16:13:33.785" v="446"/>
        <pc:sldMkLst>
          <pc:docMk/>
          <pc:sldMk cId="1167974903" sldId="357"/>
        </pc:sldMkLst>
      </pc:sldChg>
      <pc:sldChg chg="modSp add del">
        <pc:chgData name="Marc Hennemann" userId="407dd870-6b0d-4559-aad6-2b049639a798" providerId="ADAL" clId="{387CEF6C-D255-405E-9702-6A912583FCCA}" dt="2020-10-13T15:00:07.062" v="397" actId="2696"/>
        <pc:sldMkLst>
          <pc:docMk/>
          <pc:sldMk cId="1839972652" sldId="357"/>
        </pc:sldMkLst>
        <pc:spChg chg="mod">
          <ac:chgData name="Marc Hennemann" userId="407dd870-6b0d-4559-aad6-2b049639a798" providerId="ADAL" clId="{387CEF6C-D255-405E-9702-6A912583FCCA}" dt="2020-10-13T14:55:41.609" v="396" actId="20577"/>
          <ac:spMkLst>
            <pc:docMk/>
            <pc:sldMk cId="1839972652" sldId="357"/>
            <ac:spMk id="2" creationId="{00000000-0000-0000-0000-000000000000}"/>
          </ac:spMkLst>
        </pc:spChg>
      </pc:sldChg>
      <pc:sldChg chg="addSp modSp add modNotesTx">
        <pc:chgData name="Marc Hennemann" userId="407dd870-6b0d-4559-aad6-2b049639a798" providerId="ADAL" clId="{387CEF6C-D255-405E-9702-6A912583FCCA}" dt="2020-10-14T12:55:46.995" v="9488" actId="20577"/>
        <pc:sldMkLst>
          <pc:docMk/>
          <pc:sldMk cId="951036049" sldId="358"/>
        </pc:sldMkLst>
        <pc:spChg chg="mod">
          <ac:chgData name="Marc Hennemann" userId="407dd870-6b0d-4559-aad6-2b049639a798" providerId="ADAL" clId="{387CEF6C-D255-405E-9702-6A912583FCCA}" dt="2020-10-13T17:53:01.503" v="1155" actId="20577"/>
          <ac:spMkLst>
            <pc:docMk/>
            <pc:sldMk cId="951036049" sldId="358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4T09:12:17.381" v="5134" actId="404"/>
          <ac:spMkLst>
            <pc:docMk/>
            <pc:sldMk cId="951036049" sldId="358"/>
            <ac:spMk id="8" creationId="{34F5EBE1-72DA-415D-9E3E-CB132BB5722F}"/>
          </ac:spMkLst>
        </pc:spChg>
        <pc:picChg chg="add mod">
          <ac:chgData name="Marc Hennemann" userId="407dd870-6b0d-4559-aad6-2b049639a798" providerId="ADAL" clId="{387CEF6C-D255-405E-9702-6A912583FCCA}" dt="2020-10-13T17:53:28.228" v="1157" actId="1076"/>
          <ac:picMkLst>
            <pc:docMk/>
            <pc:sldMk cId="951036049" sldId="358"/>
            <ac:picMk id="7" creationId="{3BEC39EB-84E0-4676-BF89-6D3A07A5D880}"/>
          </ac:picMkLst>
        </pc:picChg>
      </pc:sldChg>
      <pc:sldChg chg="add del">
        <pc:chgData name="Marc Hennemann" userId="407dd870-6b0d-4559-aad6-2b049639a798" providerId="ADAL" clId="{387CEF6C-D255-405E-9702-6A912583FCCA}" dt="2020-10-13T17:52:39.093" v="1142"/>
        <pc:sldMkLst>
          <pc:docMk/>
          <pc:sldMk cId="1282642968" sldId="358"/>
        </pc:sldMkLst>
      </pc:sldChg>
      <pc:sldChg chg="addSp modSp add modNotesTx">
        <pc:chgData name="Marc Hennemann" userId="407dd870-6b0d-4559-aad6-2b049639a798" providerId="ADAL" clId="{387CEF6C-D255-405E-9702-6A912583FCCA}" dt="2020-10-14T12:55:49.779" v="9489" actId="20577"/>
        <pc:sldMkLst>
          <pc:docMk/>
          <pc:sldMk cId="2930898919" sldId="359"/>
        </pc:sldMkLst>
        <pc:spChg chg="mod">
          <ac:chgData name="Marc Hennemann" userId="407dd870-6b0d-4559-aad6-2b049639a798" providerId="ADAL" clId="{387CEF6C-D255-405E-9702-6A912583FCCA}" dt="2020-10-13T17:53:42.938" v="1174" actId="20577"/>
          <ac:spMkLst>
            <pc:docMk/>
            <pc:sldMk cId="2930898919" sldId="359"/>
            <ac:spMk id="2" creationId="{13ADA543-86AD-4351-A304-C4752664600B}"/>
          </ac:spMkLst>
        </pc:spChg>
        <pc:spChg chg="add mod">
          <ac:chgData name="Marc Hennemann" userId="407dd870-6b0d-4559-aad6-2b049639a798" providerId="ADAL" clId="{387CEF6C-D255-405E-9702-6A912583FCCA}" dt="2020-10-13T19:54:49.689" v="4458" actId="20577"/>
          <ac:spMkLst>
            <pc:docMk/>
            <pc:sldMk cId="2930898919" sldId="359"/>
            <ac:spMk id="7" creationId="{9DE36F0E-EE9A-403F-869C-C695D6CD5C6F}"/>
          </ac:spMkLst>
        </pc:spChg>
      </pc:sldChg>
      <pc:sldChg chg="addSp delSp modSp add modNotesTx">
        <pc:chgData name="Marc Hennemann" userId="407dd870-6b0d-4559-aad6-2b049639a798" providerId="ADAL" clId="{387CEF6C-D255-405E-9702-6A912583FCCA}" dt="2020-10-14T12:55:52.395" v="9490" actId="20577"/>
        <pc:sldMkLst>
          <pc:docMk/>
          <pc:sldMk cId="3548745616" sldId="360"/>
        </pc:sldMkLst>
        <pc:spChg chg="mod">
          <ac:chgData name="Marc Hennemann" userId="407dd870-6b0d-4559-aad6-2b049639a798" providerId="ADAL" clId="{387CEF6C-D255-405E-9702-6A912583FCCA}" dt="2020-10-13T17:54:48.505" v="1194" actId="20577"/>
          <ac:spMkLst>
            <pc:docMk/>
            <pc:sldMk cId="3548745616" sldId="360"/>
            <ac:spMk id="2" creationId="{13ADA543-86AD-4351-A304-C4752664600B}"/>
          </ac:spMkLst>
        </pc:spChg>
        <pc:spChg chg="add del">
          <ac:chgData name="Marc Hennemann" userId="407dd870-6b0d-4559-aad6-2b049639a798" providerId="ADAL" clId="{387CEF6C-D255-405E-9702-6A912583FCCA}" dt="2020-10-13T17:59:58.391" v="1384" actId="478"/>
          <ac:spMkLst>
            <pc:docMk/>
            <pc:sldMk cId="3548745616" sldId="360"/>
            <ac:spMk id="8" creationId="{801D581C-7602-405B-9259-79D8C1523204}"/>
          </ac:spMkLst>
        </pc:spChg>
        <pc:spChg chg="add mod">
          <ac:chgData name="Marc Hennemann" userId="407dd870-6b0d-4559-aad6-2b049639a798" providerId="ADAL" clId="{387CEF6C-D255-405E-9702-6A912583FCCA}" dt="2020-10-13T18:41:25.865" v="3277" actId="20577"/>
          <ac:spMkLst>
            <pc:docMk/>
            <pc:sldMk cId="3548745616" sldId="360"/>
            <ac:spMk id="9" creationId="{9128429A-A83E-46DA-A4DE-EE3A4D3FC035}"/>
          </ac:spMkLst>
        </pc:spChg>
        <pc:picChg chg="add">
          <ac:chgData name="Marc Hennemann" userId="407dd870-6b0d-4559-aad6-2b049639a798" providerId="ADAL" clId="{387CEF6C-D255-405E-9702-6A912583FCCA}" dt="2020-10-13T17:54:55.063" v="1195"/>
          <ac:picMkLst>
            <pc:docMk/>
            <pc:sldMk cId="3548745616" sldId="360"/>
            <ac:picMk id="7" creationId="{963CB40A-0118-4F90-98DE-A539A20F22D4}"/>
          </ac:picMkLst>
        </pc:picChg>
      </pc:sldChg>
      <pc:sldChg chg="addSp modSp add">
        <pc:chgData name="Marc Hennemann" userId="407dd870-6b0d-4559-aad6-2b049639a798" providerId="ADAL" clId="{387CEF6C-D255-405E-9702-6A912583FCCA}" dt="2020-10-13T20:04:55.201" v="5009" actId="20577"/>
        <pc:sldMkLst>
          <pc:docMk/>
          <pc:sldMk cId="3527308922" sldId="361"/>
        </pc:sldMkLst>
        <pc:spChg chg="mod">
          <ac:chgData name="Marc Hennemann" userId="407dd870-6b0d-4559-aad6-2b049639a798" providerId="ADAL" clId="{387CEF6C-D255-405E-9702-6A912583FCCA}" dt="2020-10-13T18:54:04.523" v="3368" actId="20577"/>
          <ac:spMkLst>
            <pc:docMk/>
            <pc:sldMk cId="3527308922" sldId="361"/>
            <ac:spMk id="2" creationId="{13ADA543-86AD-4351-A304-C4752664600B}"/>
          </ac:spMkLst>
        </pc:spChg>
        <pc:spChg chg="mod">
          <ac:chgData name="Marc Hennemann" userId="407dd870-6b0d-4559-aad6-2b049639a798" providerId="ADAL" clId="{387CEF6C-D255-405E-9702-6A912583FCCA}" dt="2020-10-13T18:53:55.880" v="3346" actId="20577"/>
          <ac:spMkLst>
            <pc:docMk/>
            <pc:sldMk cId="3527308922" sldId="361"/>
            <ac:spMk id="7" creationId="{8B7C3474-A9EE-40E0-A6DE-16F64CBECEEC}"/>
          </ac:spMkLst>
        </pc:spChg>
        <pc:spChg chg="add mod">
          <ac:chgData name="Marc Hennemann" userId="407dd870-6b0d-4559-aad6-2b049639a798" providerId="ADAL" clId="{387CEF6C-D255-405E-9702-6A912583FCCA}" dt="2020-10-13T20:04:55.201" v="5009" actId="20577"/>
          <ac:spMkLst>
            <pc:docMk/>
            <pc:sldMk cId="3527308922" sldId="361"/>
            <ac:spMk id="8" creationId="{7E078619-E5A2-4833-BB93-1AF12EEECC4B}"/>
          </ac:spMkLst>
        </pc:spChg>
      </pc:sldChg>
      <pc:sldChg chg="modSp add">
        <pc:chgData name="Marc Hennemann" userId="407dd870-6b0d-4559-aad6-2b049639a798" providerId="ADAL" clId="{387CEF6C-D255-405E-9702-6A912583FCCA}" dt="2020-10-13T20:02:09.417" v="4931" actId="20577"/>
        <pc:sldMkLst>
          <pc:docMk/>
          <pc:sldMk cId="54176333" sldId="362"/>
        </pc:sldMkLst>
        <pc:spChg chg="mod">
          <ac:chgData name="Marc Hennemann" userId="407dd870-6b0d-4559-aad6-2b049639a798" providerId="ADAL" clId="{387CEF6C-D255-405E-9702-6A912583FCCA}" dt="2020-10-13T19:57:07.216" v="4525" actId="20577"/>
          <ac:spMkLst>
            <pc:docMk/>
            <pc:sldMk cId="54176333" sldId="362"/>
            <ac:spMk id="2" creationId="{13ADA543-86AD-4351-A304-C4752664600B}"/>
          </ac:spMkLst>
        </pc:spChg>
        <pc:spChg chg="mod">
          <ac:chgData name="Marc Hennemann" userId="407dd870-6b0d-4559-aad6-2b049639a798" providerId="ADAL" clId="{387CEF6C-D255-405E-9702-6A912583FCCA}" dt="2020-10-13T20:02:09.417" v="4931" actId="20577"/>
          <ac:spMkLst>
            <pc:docMk/>
            <pc:sldMk cId="54176333" sldId="362"/>
            <ac:spMk id="7" creationId="{F6A8BC78-D708-4989-BA64-2FB7816B0E7E}"/>
          </ac:spMkLst>
        </pc:spChg>
      </pc:sldChg>
    </pc:docChg>
  </pc:docChgLst>
  <pc:docChgLst>
    <pc:chgData name="Marc Hennemann" userId="407dd870-6b0d-4559-aad6-2b049639a798" providerId="ADAL" clId="{EA4A85D2-3CF9-4F0A-A608-6A556E16D506}"/>
    <pc:docChg chg="undo custSel addSld delSld modSld sldOrd">
      <pc:chgData name="Marc Hennemann" userId="407dd870-6b0d-4559-aad6-2b049639a798" providerId="ADAL" clId="{EA4A85D2-3CF9-4F0A-A608-6A556E16D506}" dt="2022-01-12T10:17:46.280" v="2919" actId="1036"/>
      <pc:docMkLst>
        <pc:docMk/>
      </pc:docMkLst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964541059" sldId="256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810947954" sldId="30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511084380" sldId="327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78066607" sldId="32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155753924" sldId="329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611820166" sldId="390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079399748" sldId="403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692367915" sldId="404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588360029" sldId="405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749072851" sldId="406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1320360834" sldId="408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4050018395" sldId="410"/>
        </pc:sldMkLst>
      </pc:sldChg>
      <pc:sldChg chg="addSp delSp modSp del mod modNotesTx">
        <pc:chgData name="Marc Hennemann" userId="407dd870-6b0d-4559-aad6-2b049639a798" providerId="ADAL" clId="{EA4A85D2-3CF9-4F0A-A608-6A556E16D506}" dt="2022-01-09T15:46:40.316" v="1018" actId="47"/>
        <pc:sldMkLst>
          <pc:docMk/>
          <pc:sldMk cId="780536548" sldId="411"/>
        </pc:sldMkLst>
        <pc:spChg chg="del mod">
          <ac:chgData name="Marc Hennemann" userId="407dd870-6b0d-4559-aad6-2b049639a798" providerId="ADAL" clId="{EA4A85D2-3CF9-4F0A-A608-6A556E16D506}" dt="2022-01-09T14:48:26.790" v="164" actId="478"/>
          <ac:spMkLst>
            <pc:docMk/>
            <pc:sldMk cId="780536548" sldId="411"/>
            <ac:spMk id="2" creationId="{13ADA543-86AD-4351-A304-C4752664600B}"/>
          </ac:spMkLst>
        </pc:spChg>
        <pc:spChg chg="mod">
          <ac:chgData name="Marc Hennemann" userId="407dd870-6b0d-4559-aad6-2b049639a798" providerId="ADAL" clId="{EA4A85D2-3CF9-4F0A-A608-6A556E16D506}" dt="2022-01-09T13:39:05.656" v="35" actId="1076"/>
          <ac:spMkLst>
            <pc:docMk/>
            <pc:sldMk cId="780536548" sldId="411"/>
            <ac:spMk id="10" creationId="{C6771C17-4587-4D1D-9AC3-93F4B3E9FF55}"/>
          </ac:spMkLst>
        </pc:spChg>
        <pc:spChg chg="mod">
          <ac:chgData name="Marc Hennemann" userId="407dd870-6b0d-4559-aad6-2b049639a798" providerId="ADAL" clId="{EA4A85D2-3CF9-4F0A-A608-6A556E16D506}" dt="2022-01-09T13:38:53.464" v="32" actId="1076"/>
          <ac:spMkLst>
            <pc:docMk/>
            <pc:sldMk cId="780536548" sldId="411"/>
            <ac:spMk id="11" creationId="{CEC1F2FB-785A-4030-8452-39806B0E2852}"/>
          </ac:spMkLst>
        </pc:spChg>
        <pc:spChg chg="mod">
          <ac:chgData name="Marc Hennemann" userId="407dd870-6b0d-4559-aad6-2b049639a798" providerId="ADAL" clId="{EA4A85D2-3CF9-4F0A-A608-6A556E16D506}" dt="2022-01-09T13:38:46.961" v="30" actId="1076"/>
          <ac:spMkLst>
            <pc:docMk/>
            <pc:sldMk cId="780536548" sldId="411"/>
            <ac:spMk id="12" creationId="{D8F3A8AC-C7C2-4D1D-9DEC-D82108349B6D}"/>
          </ac:spMkLst>
        </pc:spChg>
        <pc:spChg chg="mod">
          <ac:chgData name="Marc Hennemann" userId="407dd870-6b0d-4559-aad6-2b049639a798" providerId="ADAL" clId="{EA4A85D2-3CF9-4F0A-A608-6A556E16D506}" dt="2022-01-09T13:39:05.656" v="35" actId="1076"/>
          <ac:spMkLst>
            <pc:docMk/>
            <pc:sldMk cId="780536548" sldId="411"/>
            <ac:spMk id="15" creationId="{7B490AE5-6953-498F-A09F-6997F044B0B8}"/>
          </ac:spMkLst>
        </pc:spChg>
        <pc:spChg chg="mod">
          <ac:chgData name="Marc Hennemann" userId="407dd870-6b0d-4559-aad6-2b049639a798" providerId="ADAL" clId="{EA4A85D2-3CF9-4F0A-A608-6A556E16D506}" dt="2022-01-09T13:38:46.961" v="30" actId="1076"/>
          <ac:spMkLst>
            <pc:docMk/>
            <pc:sldMk cId="780536548" sldId="411"/>
            <ac:spMk id="16" creationId="{3561B46C-AECB-438B-9D73-40EA0DF59EAA}"/>
          </ac:spMkLst>
        </pc:spChg>
        <pc:spChg chg="mod">
          <ac:chgData name="Marc Hennemann" userId="407dd870-6b0d-4559-aad6-2b049639a798" providerId="ADAL" clId="{EA4A85D2-3CF9-4F0A-A608-6A556E16D506}" dt="2022-01-09T13:38:53.464" v="32" actId="1076"/>
          <ac:spMkLst>
            <pc:docMk/>
            <pc:sldMk cId="780536548" sldId="411"/>
            <ac:spMk id="17" creationId="{D89A6BF5-3299-4A8D-B854-34EC1FCB7F85}"/>
          </ac:spMkLst>
        </pc:spChg>
        <pc:spChg chg="mod">
          <ac:chgData name="Marc Hennemann" userId="407dd870-6b0d-4559-aad6-2b049639a798" providerId="ADAL" clId="{EA4A85D2-3CF9-4F0A-A608-6A556E16D506}" dt="2022-01-09T13:38:41.519" v="29" actId="1076"/>
          <ac:spMkLst>
            <pc:docMk/>
            <pc:sldMk cId="780536548" sldId="411"/>
            <ac:spMk id="19" creationId="{600CCACE-3ABA-46D3-95DE-FC60F152B7A7}"/>
          </ac:spMkLst>
        </pc:spChg>
        <pc:spChg chg="mod">
          <ac:chgData name="Marc Hennemann" userId="407dd870-6b0d-4559-aad6-2b049639a798" providerId="ADAL" clId="{EA4A85D2-3CF9-4F0A-A608-6A556E16D506}" dt="2022-01-09T13:38:41.519" v="29" actId="1076"/>
          <ac:spMkLst>
            <pc:docMk/>
            <pc:sldMk cId="780536548" sldId="411"/>
            <ac:spMk id="20" creationId="{6E7E587D-4405-4093-B7BF-FF77F28AA4B6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21" creationId="{DC29DBF9-ACFF-4AB9-9DAD-D974BD305468}"/>
          </ac:spMkLst>
        </pc:spChg>
        <pc:spChg chg="mod">
          <ac:chgData name="Marc Hennemann" userId="407dd870-6b0d-4559-aad6-2b049639a798" providerId="ADAL" clId="{EA4A85D2-3CF9-4F0A-A608-6A556E16D506}" dt="2022-01-09T15:03:58.226" v="186" actId="1076"/>
          <ac:spMkLst>
            <pc:docMk/>
            <pc:sldMk cId="780536548" sldId="411"/>
            <ac:spMk id="24" creationId="{1753A575-2F8A-4760-B701-2502E1BBC14C}"/>
          </ac:spMkLst>
        </pc:spChg>
        <pc:spChg chg="add del mod">
          <ac:chgData name="Marc Hennemann" userId="407dd870-6b0d-4559-aad6-2b049639a798" providerId="ADAL" clId="{EA4A85D2-3CF9-4F0A-A608-6A556E16D506}" dt="2022-01-09T14:48:29.276" v="165" actId="478"/>
          <ac:spMkLst>
            <pc:docMk/>
            <pc:sldMk cId="780536548" sldId="411"/>
            <ac:spMk id="26" creationId="{7C3062E8-A041-47F7-BF3F-E0355E7B7CB5}"/>
          </ac:spMkLst>
        </pc:spChg>
        <pc:spChg chg="del mod">
          <ac:chgData name="Marc Hennemann" userId="407dd870-6b0d-4559-aad6-2b049639a798" providerId="ADAL" clId="{EA4A85D2-3CF9-4F0A-A608-6A556E16D506}" dt="2022-01-09T13:39:50.279" v="41" actId="478"/>
          <ac:spMkLst>
            <pc:docMk/>
            <pc:sldMk cId="780536548" sldId="411"/>
            <ac:spMk id="27" creationId="{B1F0C75E-787D-4E40-9847-6BB065DDCE5F}"/>
          </ac:spMkLst>
        </pc:spChg>
        <pc:spChg chg="del mod">
          <ac:chgData name="Marc Hennemann" userId="407dd870-6b0d-4559-aad6-2b049639a798" providerId="ADAL" clId="{EA4A85D2-3CF9-4F0A-A608-6A556E16D506}" dt="2022-01-09T13:39:49.011" v="40" actId="478"/>
          <ac:spMkLst>
            <pc:docMk/>
            <pc:sldMk cId="780536548" sldId="411"/>
            <ac:spMk id="28" creationId="{ABFA90DC-3459-4159-9A00-98EDF03E7212}"/>
          </ac:spMkLst>
        </pc:spChg>
        <pc:spChg chg="del mod">
          <ac:chgData name="Marc Hennemann" userId="407dd870-6b0d-4559-aad6-2b049639a798" providerId="ADAL" clId="{EA4A85D2-3CF9-4F0A-A608-6A556E16D506}" dt="2022-01-09T13:39:51.408" v="42" actId="478"/>
          <ac:spMkLst>
            <pc:docMk/>
            <pc:sldMk cId="780536548" sldId="411"/>
            <ac:spMk id="29" creationId="{2D019212-F96D-40B1-900A-06E9BAB942FF}"/>
          </ac:spMkLst>
        </pc:spChg>
        <pc:spChg chg="add mod">
          <ac:chgData name="Marc Hennemann" userId="407dd870-6b0d-4559-aad6-2b049639a798" providerId="ADAL" clId="{EA4A85D2-3CF9-4F0A-A608-6A556E16D506}" dt="2022-01-09T13:42:28.384" v="48" actId="1076"/>
          <ac:spMkLst>
            <pc:docMk/>
            <pc:sldMk cId="780536548" sldId="411"/>
            <ac:spMk id="31" creationId="{91A14F1D-A734-46B3-B5C4-9DB11689E31D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3" creationId="{ACF2EF04-2F50-4644-854D-53AB69D7E1B6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4" creationId="{952897AD-4229-4A55-975D-08DCF8E66ED1}"/>
          </ac:spMkLst>
        </pc:spChg>
        <pc:spChg chg="add mod">
          <ac:chgData name="Marc Hennemann" userId="407dd870-6b0d-4559-aad6-2b049639a798" providerId="ADAL" clId="{EA4A85D2-3CF9-4F0A-A608-6A556E16D506}" dt="2022-01-09T13:45:09.748" v="72" actId="164"/>
          <ac:spMkLst>
            <pc:docMk/>
            <pc:sldMk cId="780536548" sldId="411"/>
            <ac:spMk id="35" creationId="{961AAFEB-C2B3-4287-93A5-6403FF06F946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39" creationId="{69465A6A-A393-4375-9025-55F2012FD8EF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1" creationId="{131823C6-1120-4E60-8415-3A0765CE140C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4" creationId="{C84A4249-43AC-4B0C-A120-F9EA09E81604}"/>
          </ac:spMkLst>
        </pc:spChg>
        <pc:spChg chg="mod">
          <ac:chgData name="Marc Hennemann" userId="407dd870-6b0d-4559-aad6-2b049639a798" providerId="ADAL" clId="{EA4A85D2-3CF9-4F0A-A608-6A556E16D506}" dt="2022-01-09T13:45:15.422" v="73"/>
          <ac:spMkLst>
            <pc:docMk/>
            <pc:sldMk cId="780536548" sldId="411"/>
            <ac:spMk id="45" creationId="{0C66E8AF-1E0E-4B0A-B1AA-ECCB75EA95AC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47" creationId="{51CECCB5-E410-4462-8E1B-FE0CF4BFC694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48" creationId="{38065A2F-2EFF-4856-A14A-8DC78468BA99}"/>
          </ac:spMkLst>
        </pc:spChg>
        <pc:spChg chg="add del mod">
          <ac:chgData name="Marc Hennemann" userId="407dd870-6b0d-4559-aad6-2b049639a798" providerId="ADAL" clId="{EA4A85D2-3CF9-4F0A-A608-6A556E16D506}" dt="2022-01-09T13:45:20.106" v="76" actId="478"/>
          <ac:spMkLst>
            <pc:docMk/>
            <pc:sldMk cId="780536548" sldId="411"/>
            <ac:spMk id="49" creationId="{7C0B67D4-7503-4168-AAFB-0A81438D5BF4}"/>
          </ac:spMkLst>
        </pc:spChg>
        <pc:spChg chg="mod">
          <ac:chgData name="Marc Hennemann" userId="407dd870-6b0d-4559-aad6-2b049639a798" providerId="ADAL" clId="{EA4A85D2-3CF9-4F0A-A608-6A556E16D506}" dt="2022-01-09T13:45:15.793" v="74"/>
          <ac:spMkLst>
            <pc:docMk/>
            <pc:sldMk cId="780536548" sldId="411"/>
            <ac:spMk id="50" creationId="{037DBB02-0EC1-46F5-B82C-374F18D08959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2" creationId="{31F1880D-F50A-4472-A160-439317C1F0EB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3" creationId="{AF9640F0-2B80-4831-8979-17FCFB14A443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4" creationId="{2E70AFDA-C4B1-4B46-8B29-C714EF56E23C}"/>
          </ac:spMkLst>
        </pc:spChg>
        <pc:spChg chg="mod">
          <ac:chgData name="Marc Hennemann" userId="407dd870-6b0d-4559-aad6-2b049639a798" providerId="ADAL" clId="{EA4A85D2-3CF9-4F0A-A608-6A556E16D506}" dt="2022-01-09T13:45:29.365" v="81"/>
          <ac:spMkLst>
            <pc:docMk/>
            <pc:sldMk cId="780536548" sldId="411"/>
            <ac:spMk id="55" creationId="{4DBB2321-A074-4799-A91B-A0E99FA990F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7" creationId="{777E63AA-3763-4FE6-9DDC-9839DF0AEC22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8" creationId="{97FB8837-18AE-4E6A-9784-91F3E4B93CC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59" creationId="{832CEEC3-3866-44B7-86A2-CB572204256E}"/>
          </ac:spMkLst>
        </pc:spChg>
        <pc:spChg chg="mod">
          <ac:chgData name="Marc Hennemann" userId="407dd870-6b0d-4559-aad6-2b049639a798" providerId="ADAL" clId="{EA4A85D2-3CF9-4F0A-A608-6A556E16D506}" dt="2022-01-09T13:45:41.229" v="83"/>
          <ac:spMkLst>
            <pc:docMk/>
            <pc:sldMk cId="780536548" sldId="411"/>
            <ac:spMk id="60" creationId="{8317B882-EE01-46E5-9D94-B5269D2D4911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2" creationId="{94EA4B21-0156-4AE1-A51D-8605EF5A13B6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3" creationId="{0F422262-A799-497E-BFDA-594E6F6B9C61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4" creationId="{55C499CE-438C-421E-BF14-9801B9F67F74}"/>
          </ac:spMkLst>
        </pc:spChg>
        <pc:spChg chg="mod">
          <ac:chgData name="Marc Hennemann" userId="407dd870-6b0d-4559-aad6-2b049639a798" providerId="ADAL" clId="{EA4A85D2-3CF9-4F0A-A608-6A556E16D506}" dt="2022-01-09T13:45:48.776" v="87"/>
          <ac:spMkLst>
            <pc:docMk/>
            <pc:sldMk cId="780536548" sldId="411"/>
            <ac:spMk id="65" creationId="{224FB5DF-32A2-48DF-8D4A-65D3D7E8DACA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7" creationId="{197628DE-CF86-4D99-931C-D77024CFC4FB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8" creationId="{9BF663BE-F27A-4064-BFD2-3F11E1C764ED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69" creationId="{6398EE34-D0F3-4B59-9722-29F523C9FBB1}"/>
          </ac:spMkLst>
        </pc:spChg>
        <pc:spChg chg="mod">
          <ac:chgData name="Marc Hennemann" userId="407dd870-6b0d-4559-aad6-2b049639a798" providerId="ADAL" clId="{EA4A85D2-3CF9-4F0A-A608-6A556E16D506}" dt="2022-01-09T13:45:52.356" v="90"/>
          <ac:spMkLst>
            <pc:docMk/>
            <pc:sldMk cId="780536548" sldId="411"/>
            <ac:spMk id="70" creationId="{39CDC385-D9AD-4794-9716-47BC433082FC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2" creationId="{686DA98E-4051-4F26-BFAE-D7238D1F525C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3" creationId="{914E2ABE-57E0-4361-ACC4-290A3E6BF32B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4" creationId="{7DA8801B-4BC8-4C77-AED0-E0E440EBDFC7}"/>
          </ac:spMkLst>
        </pc:spChg>
        <pc:spChg chg="mod">
          <ac:chgData name="Marc Hennemann" userId="407dd870-6b0d-4559-aad6-2b049639a798" providerId="ADAL" clId="{EA4A85D2-3CF9-4F0A-A608-6A556E16D506}" dt="2022-01-09T13:46:07.644" v="95"/>
          <ac:spMkLst>
            <pc:docMk/>
            <pc:sldMk cId="780536548" sldId="411"/>
            <ac:spMk id="75" creationId="{ED65520B-6392-4253-A208-1BB58E77B40B}"/>
          </ac:spMkLst>
        </pc:spChg>
        <pc:spChg chg="add mod">
          <ac:chgData name="Marc Hennemann" userId="407dd870-6b0d-4559-aad6-2b049639a798" providerId="ADAL" clId="{EA4A85D2-3CF9-4F0A-A608-6A556E16D506}" dt="2022-01-09T15:02:24.514" v="178" actId="1076"/>
          <ac:spMkLst>
            <pc:docMk/>
            <pc:sldMk cId="780536548" sldId="411"/>
            <ac:spMk id="85" creationId="{94BF7D6D-136B-467E-B3D1-5238712441BC}"/>
          </ac:spMkLst>
        </pc:spChg>
        <pc:spChg chg="add mod">
          <ac:chgData name="Marc Hennemann" userId="407dd870-6b0d-4559-aad6-2b049639a798" providerId="ADAL" clId="{EA4A85D2-3CF9-4F0A-A608-6A556E16D506}" dt="2022-01-09T15:02:17.689" v="177" actId="1076"/>
          <ac:spMkLst>
            <pc:docMk/>
            <pc:sldMk cId="780536548" sldId="411"/>
            <ac:spMk id="86" creationId="{0EC44C86-144A-4B39-AC29-377123910DE5}"/>
          </ac:spMkLst>
        </pc:spChg>
        <pc:spChg chg="add mod">
          <ac:chgData name="Marc Hennemann" userId="407dd870-6b0d-4559-aad6-2b049639a798" providerId="ADAL" clId="{EA4A85D2-3CF9-4F0A-A608-6A556E16D506}" dt="2022-01-09T15:02:32.600" v="180" actId="1076"/>
          <ac:spMkLst>
            <pc:docMk/>
            <pc:sldMk cId="780536548" sldId="411"/>
            <ac:spMk id="87" creationId="{3A01E356-9771-4FA5-A48D-6B262308AC8A}"/>
          </ac:spMkLst>
        </pc:spChg>
        <pc:spChg chg="add mod">
          <ac:chgData name="Marc Hennemann" userId="407dd870-6b0d-4559-aad6-2b049639a798" providerId="ADAL" clId="{EA4A85D2-3CF9-4F0A-A608-6A556E16D506}" dt="2022-01-09T15:05:39.739" v="207" actId="115"/>
          <ac:spMkLst>
            <pc:docMk/>
            <pc:sldMk cId="780536548" sldId="411"/>
            <ac:spMk id="88" creationId="{B778B901-EFCE-49EC-ABC4-98E3CC6AE612}"/>
          </ac:spMkLst>
        </pc:spChg>
        <pc:spChg chg="add mod">
          <ac:chgData name="Marc Hennemann" userId="407dd870-6b0d-4559-aad6-2b049639a798" providerId="ADAL" clId="{EA4A85D2-3CF9-4F0A-A608-6A556E16D506}" dt="2022-01-09T15:05:41.410" v="208" actId="115"/>
          <ac:spMkLst>
            <pc:docMk/>
            <pc:sldMk cId="780536548" sldId="411"/>
            <ac:spMk id="89" creationId="{C1CFFD6A-34F9-4AED-B4FA-87DFA2DB1301}"/>
          </ac:spMkLst>
        </pc:spChg>
        <pc:grpChg chg="mod">
          <ac:chgData name="Marc Hennemann" userId="407dd870-6b0d-4559-aad6-2b049639a798" providerId="ADAL" clId="{EA4A85D2-3CF9-4F0A-A608-6A556E16D506}" dt="2022-01-09T13:37:42.196" v="20" actId="14100"/>
          <ac:grpSpMkLst>
            <pc:docMk/>
            <pc:sldMk cId="780536548" sldId="411"/>
            <ac:grpSpMk id="6" creationId="{A1999661-29C6-472B-8834-F387374CEDAE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22" creationId="{D9FBCFFA-4543-494A-8AE5-6C9CC8422B26}"/>
          </ac:grpSpMkLst>
        </pc:grpChg>
        <pc:grpChg chg="mod">
          <ac:chgData name="Marc Hennemann" userId="407dd870-6b0d-4559-aad6-2b049639a798" providerId="ADAL" clId="{EA4A85D2-3CF9-4F0A-A608-6A556E16D506}" dt="2022-01-09T13:38:41.519" v="29" actId="1076"/>
          <ac:grpSpMkLst>
            <pc:docMk/>
            <pc:sldMk cId="780536548" sldId="411"/>
            <ac:grpSpMk id="23" creationId="{D87AE8A2-40F3-4522-82CC-2ECEAFA51E34}"/>
          </ac:grpSpMkLst>
        </pc:grpChg>
        <pc:grpChg chg="add del mod">
          <ac:chgData name="Marc Hennemann" userId="407dd870-6b0d-4559-aad6-2b049639a798" providerId="ADAL" clId="{EA4A85D2-3CF9-4F0A-A608-6A556E16D506}" dt="2022-01-09T13:45:51.385" v="89" actId="478"/>
          <ac:grpSpMkLst>
            <pc:docMk/>
            <pc:sldMk cId="780536548" sldId="411"/>
            <ac:grpSpMk id="38" creationId="{EEEADD67-2F68-4E61-9D82-854C1AD2314C}"/>
          </ac:grpSpMkLst>
        </pc:grpChg>
        <pc:grpChg chg="add del mod">
          <ac:chgData name="Marc Hennemann" userId="407dd870-6b0d-4559-aad6-2b049639a798" providerId="ADAL" clId="{EA4A85D2-3CF9-4F0A-A608-6A556E16D506}" dt="2022-01-09T13:45:21.801" v="77" actId="478"/>
          <ac:grpSpMkLst>
            <pc:docMk/>
            <pc:sldMk cId="780536548" sldId="411"/>
            <ac:grpSpMk id="46" creationId="{DF41DE41-3B00-43CF-839E-6D2BD9A608BA}"/>
          </ac:grpSpMkLst>
        </pc:grpChg>
        <pc:grpChg chg="add del mod">
          <ac:chgData name="Marc Hennemann" userId="407dd870-6b0d-4559-aad6-2b049639a798" providerId="ADAL" clId="{EA4A85D2-3CF9-4F0A-A608-6A556E16D506}" dt="2022-01-09T13:45:50.243" v="88" actId="478"/>
          <ac:grpSpMkLst>
            <pc:docMk/>
            <pc:sldMk cId="780536548" sldId="411"/>
            <ac:grpSpMk id="51" creationId="{647C0C61-FC05-4DF7-9519-CA383D833D68}"/>
          </ac:grpSpMkLst>
        </pc:grpChg>
        <pc:grpChg chg="add mod">
          <ac:chgData name="Marc Hennemann" userId="407dd870-6b0d-4559-aad6-2b049639a798" providerId="ADAL" clId="{EA4A85D2-3CF9-4F0A-A608-6A556E16D506}" dt="2022-01-09T13:45:47.766" v="86" actId="1076"/>
          <ac:grpSpMkLst>
            <pc:docMk/>
            <pc:sldMk cId="780536548" sldId="411"/>
            <ac:grpSpMk id="56" creationId="{AA96A36B-1CAB-4E7A-A573-AA968A8F17B3}"/>
          </ac:grpSpMkLst>
        </pc:grpChg>
        <pc:grpChg chg="add del mod">
          <ac:chgData name="Marc Hennemann" userId="407dd870-6b0d-4559-aad6-2b049639a798" providerId="ADAL" clId="{EA4A85D2-3CF9-4F0A-A608-6A556E16D506}" dt="2022-01-09T13:46:06.942" v="94" actId="478"/>
          <ac:grpSpMkLst>
            <pc:docMk/>
            <pc:sldMk cId="780536548" sldId="411"/>
            <ac:grpSpMk id="61" creationId="{14D2AC24-6577-4892-9545-541A4AD2AE66}"/>
          </ac:grpSpMkLst>
        </pc:grpChg>
        <pc:grpChg chg="add mod">
          <ac:chgData name="Marc Hennemann" userId="407dd870-6b0d-4559-aad6-2b049639a798" providerId="ADAL" clId="{EA4A85D2-3CF9-4F0A-A608-6A556E16D506}" dt="2022-01-09T13:45:56.314" v="91" actId="1076"/>
          <ac:grpSpMkLst>
            <pc:docMk/>
            <pc:sldMk cId="780536548" sldId="411"/>
            <ac:grpSpMk id="66" creationId="{CCB20586-120F-46D5-B3E0-2AC643B285E6}"/>
          </ac:grpSpMkLst>
        </pc:grpChg>
        <pc:grpChg chg="add mod">
          <ac:chgData name="Marc Hennemann" userId="407dd870-6b0d-4559-aad6-2b049639a798" providerId="ADAL" clId="{EA4A85D2-3CF9-4F0A-A608-6A556E16D506}" dt="2022-01-09T15:02:27.377" v="179" actId="1076"/>
          <ac:grpSpMkLst>
            <pc:docMk/>
            <pc:sldMk cId="780536548" sldId="411"/>
            <ac:grpSpMk id="71" creationId="{2EEAD1EC-AEE2-4E4A-92AD-73B146865A26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76" creationId="{3DAC9CC0-4821-43F2-8541-DD9D722484AD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79" creationId="{59DC28E6-AB15-4826-89B3-4D2AA97C2E22}"/>
          </ac:grpSpMkLst>
        </pc:grpChg>
        <pc:grpChg chg="add mod">
          <ac:chgData name="Marc Hennemann" userId="407dd870-6b0d-4559-aad6-2b049639a798" providerId="ADAL" clId="{EA4A85D2-3CF9-4F0A-A608-6A556E16D506}" dt="2022-01-09T15:04:54.289" v="191" actId="1076"/>
          <ac:grpSpMkLst>
            <pc:docMk/>
            <pc:sldMk cId="780536548" sldId="411"/>
            <ac:grpSpMk id="82" creationId="{86082D6F-0E55-428E-9514-89BAC4F4C779}"/>
          </ac:grpSpMkLst>
        </pc:grpChg>
        <pc:picChg chg="mod">
          <ac:chgData name="Marc Hennemann" userId="407dd870-6b0d-4559-aad6-2b049639a798" providerId="ADAL" clId="{EA4A85D2-3CF9-4F0A-A608-6A556E16D506}" dt="2022-01-09T15:03:58.226" v="186" actId="1076"/>
          <ac:picMkLst>
            <pc:docMk/>
            <pc:sldMk cId="780536548" sldId="411"/>
            <ac:picMk id="9" creationId="{E69787FA-81D1-468A-9C88-46E6BE6F107A}"/>
          </ac:picMkLst>
        </pc:picChg>
        <pc:picChg chg="mod">
          <ac:chgData name="Marc Hennemann" userId="407dd870-6b0d-4559-aad6-2b049639a798" providerId="ADAL" clId="{EA4A85D2-3CF9-4F0A-A608-6A556E16D506}" dt="2022-01-09T15:03:13.049" v="185" actId="14100"/>
          <ac:picMkLst>
            <pc:docMk/>
            <pc:sldMk cId="780536548" sldId="411"/>
            <ac:picMk id="36" creationId="{FD95B03B-894F-45DA-A239-A7F176990BFA}"/>
          </ac:picMkLst>
        </pc:picChg>
        <pc:picChg chg="mod">
          <ac:chgData name="Marc Hennemann" userId="407dd870-6b0d-4559-aad6-2b049639a798" providerId="ADAL" clId="{EA4A85D2-3CF9-4F0A-A608-6A556E16D506}" dt="2022-01-09T15:00:47.333" v="171" actId="207"/>
          <ac:picMkLst>
            <pc:docMk/>
            <pc:sldMk cId="780536548" sldId="411"/>
            <ac:picMk id="77" creationId="{8BB2B7CE-F0C7-4E9D-B20C-5801F0417DF6}"/>
          </ac:picMkLst>
        </pc:picChg>
        <pc:picChg chg="mod">
          <ac:chgData name="Marc Hennemann" userId="407dd870-6b0d-4559-aad6-2b049639a798" providerId="ADAL" clId="{EA4A85D2-3CF9-4F0A-A608-6A556E16D506}" dt="2022-01-09T15:00:47.333" v="171" actId="207"/>
          <ac:picMkLst>
            <pc:docMk/>
            <pc:sldMk cId="780536548" sldId="411"/>
            <ac:picMk id="78" creationId="{C3D8AC5D-2B5D-4AE0-8DAB-A980E08FFC1E}"/>
          </ac:picMkLst>
        </pc:picChg>
        <pc:picChg chg="mod">
          <ac:chgData name="Marc Hennemann" userId="407dd870-6b0d-4559-aad6-2b049639a798" providerId="ADAL" clId="{EA4A85D2-3CF9-4F0A-A608-6A556E16D506}" dt="2022-01-09T15:00:39.631" v="170" actId="207"/>
          <ac:picMkLst>
            <pc:docMk/>
            <pc:sldMk cId="780536548" sldId="411"/>
            <ac:picMk id="80" creationId="{BA85EF6C-1276-4E58-8B3C-428708518DE6}"/>
          </ac:picMkLst>
        </pc:picChg>
        <pc:picChg chg="mod">
          <ac:chgData name="Marc Hennemann" userId="407dd870-6b0d-4559-aad6-2b049639a798" providerId="ADAL" clId="{EA4A85D2-3CF9-4F0A-A608-6A556E16D506}" dt="2022-01-09T15:00:39.631" v="170" actId="207"/>
          <ac:picMkLst>
            <pc:docMk/>
            <pc:sldMk cId="780536548" sldId="411"/>
            <ac:picMk id="81" creationId="{1C65E841-CC84-4876-AC45-FFF4747AEC8C}"/>
          </ac:picMkLst>
        </pc:picChg>
        <pc:picChg chg="mod">
          <ac:chgData name="Marc Hennemann" userId="407dd870-6b0d-4559-aad6-2b049639a798" providerId="ADAL" clId="{EA4A85D2-3CF9-4F0A-A608-6A556E16D506}" dt="2022-01-09T15:00:52.714" v="172" actId="207"/>
          <ac:picMkLst>
            <pc:docMk/>
            <pc:sldMk cId="780536548" sldId="411"/>
            <ac:picMk id="83" creationId="{BCD79899-9A36-4B88-B5B0-B9D2E4D03E41}"/>
          </ac:picMkLst>
        </pc:picChg>
        <pc:picChg chg="mod">
          <ac:chgData name="Marc Hennemann" userId="407dd870-6b0d-4559-aad6-2b049639a798" providerId="ADAL" clId="{EA4A85D2-3CF9-4F0A-A608-6A556E16D506}" dt="2022-01-09T15:00:52.714" v="172" actId="207"/>
          <ac:picMkLst>
            <pc:docMk/>
            <pc:sldMk cId="780536548" sldId="411"/>
            <ac:picMk id="84" creationId="{EB9B8754-380A-4AEE-90A4-E6190D2C30CD}"/>
          </ac:picMkLst>
        </pc:picChg>
        <pc:cxnChg chg="mod">
          <ac:chgData name="Marc Hennemann" userId="407dd870-6b0d-4559-aad6-2b049639a798" providerId="ADAL" clId="{EA4A85D2-3CF9-4F0A-A608-6A556E16D506}" dt="2022-01-09T15:03:58.226" v="186" actId="1076"/>
          <ac:cxnSpMkLst>
            <pc:docMk/>
            <pc:sldMk cId="780536548" sldId="411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EA4A85D2-3CF9-4F0A-A608-6A556E16D506}" dt="2022-01-09T15:04:45.269" v="190" actId="693"/>
          <ac:cxnSpMkLst>
            <pc:docMk/>
            <pc:sldMk cId="780536548" sldId="411"/>
            <ac:cxnSpMk id="32" creationId="{D24BDC71-31E4-4073-A8BE-3696D070DA39}"/>
          </ac:cxnSpMkLst>
        </pc:cxnChg>
        <pc:cxnChg chg="mod">
          <ac:chgData name="Marc Hennemann" userId="407dd870-6b0d-4559-aad6-2b049639a798" providerId="ADAL" clId="{EA4A85D2-3CF9-4F0A-A608-6A556E16D506}" dt="2022-01-09T13:39:08.462" v="36" actId="14100"/>
          <ac:cxnSpMkLst>
            <pc:docMk/>
            <pc:sldMk cId="780536548" sldId="411"/>
            <ac:cxnSpMk id="40" creationId="{CF5439BB-30DF-4BA3-B393-CF4811ABB183}"/>
          </ac:cxnSpMkLst>
        </pc:cxnChg>
        <pc:cxnChg chg="mod">
          <ac:chgData name="Marc Hennemann" userId="407dd870-6b0d-4559-aad6-2b049639a798" providerId="ADAL" clId="{EA4A85D2-3CF9-4F0A-A608-6A556E16D506}" dt="2022-01-09T13:39:11.158" v="37" actId="14100"/>
          <ac:cxnSpMkLst>
            <pc:docMk/>
            <pc:sldMk cId="780536548" sldId="411"/>
            <ac:cxnSpMk id="42" creationId="{C6EEE604-C9BE-404B-9EFE-CB2F351123DB}"/>
          </ac:cxnSpMkLst>
        </pc:cxnChg>
        <pc:cxnChg chg="mod">
          <ac:chgData name="Marc Hennemann" userId="407dd870-6b0d-4559-aad6-2b049639a798" providerId="ADAL" clId="{EA4A85D2-3CF9-4F0A-A608-6A556E16D506}" dt="2022-01-09T13:39:00.398" v="34" actId="14100"/>
          <ac:cxnSpMkLst>
            <pc:docMk/>
            <pc:sldMk cId="780536548" sldId="411"/>
            <ac:cxnSpMk id="43" creationId="{334809CE-E829-48EA-8559-7244F8A44165}"/>
          </ac:cxnSpMkLst>
        </pc:cxnChg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902353543" sldId="412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373727128" sldId="414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238873758" sldId="416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61568900" sldId="417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3462981548" sldId="418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407038106" sldId="422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3059521131" sldId="423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764793426" sldId="425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1889897911" sldId="426"/>
        </pc:sldMkLst>
      </pc:sldChg>
      <pc:sldChg chg="addSp delSp modSp add del mod">
        <pc:chgData name="Marc Hennemann" userId="407dd870-6b0d-4559-aad6-2b049639a798" providerId="ADAL" clId="{EA4A85D2-3CF9-4F0A-A608-6A556E16D506}" dt="2022-01-09T14:47:51.583" v="155" actId="1076"/>
        <pc:sldMkLst>
          <pc:docMk/>
          <pc:sldMk cId="3119584234" sldId="427"/>
        </pc:sldMkLst>
        <pc:spChg chg="del">
          <ac:chgData name="Marc Hennemann" userId="407dd870-6b0d-4559-aad6-2b049639a798" providerId="ADAL" clId="{EA4A85D2-3CF9-4F0A-A608-6A556E16D506}" dt="2022-01-09T14:47:18.929" v="147" actId="478"/>
          <ac:spMkLst>
            <pc:docMk/>
            <pc:sldMk cId="3119584234" sldId="427"/>
            <ac:spMk id="2" creationId="{13ADA543-86AD-4351-A304-C4752664600B}"/>
          </ac:spMkLst>
        </pc:spChg>
        <pc:spChg chg="add del mod">
          <ac:chgData name="Marc Hennemann" userId="407dd870-6b0d-4559-aad6-2b049639a798" providerId="ADAL" clId="{EA4A85D2-3CF9-4F0A-A608-6A556E16D506}" dt="2022-01-09T14:47:32.356" v="150" actId="478"/>
          <ac:spMkLst>
            <pc:docMk/>
            <pc:sldMk cId="3119584234" sldId="427"/>
            <ac:spMk id="46" creationId="{CA372ECE-8A0C-497E-BAA0-0935A09C7750}"/>
          </ac:spMkLst>
        </pc:spChg>
        <pc:grpChg chg="add mod">
          <ac:chgData name="Marc Hennemann" userId="407dd870-6b0d-4559-aad6-2b049639a798" providerId="ADAL" clId="{EA4A85D2-3CF9-4F0A-A608-6A556E16D506}" dt="2022-01-09T14:47:38.052" v="151" actId="164"/>
          <ac:grpSpMkLst>
            <pc:docMk/>
            <pc:sldMk cId="3119584234" sldId="427"/>
            <ac:grpSpMk id="47" creationId="{78FF7A08-0523-450E-8BEC-A0453098E376}"/>
          </ac:grpSpMkLst>
        </pc:grpChg>
        <pc:grpChg chg="add mod">
          <ac:chgData name="Marc Hennemann" userId="407dd870-6b0d-4559-aad6-2b049639a798" providerId="ADAL" clId="{EA4A85D2-3CF9-4F0A-A608-6A556E16D506}" dt="2022-01-09T14:47:51.583" v="155" actId="1076"/>
          <ac:grpSpMkLst>
            <pc:docMk/>
            <pc:sldMk cId="3119584234" sldId="427"/>
            <ac:grpSpMk id="48" creationId="{6EB697D6-A2BA-4CAD-B6A0-50C0F2024E5B}"/>
          </ac:grpSpMkLst>
        </pc:grpChg>
        <pc:grpChg chg="add mod">
          <ac:chgData name="Marc Hennemann" userId="407dd870-6b0d-4559-aad6-2b049639a798" providerId="ADAL" clId="{EA4A85D2-3CF9-4F0A-A608-6A556E16D506}" dt="2022-01-09T14:47:50.321" v="154" actId="1076"/>
          <ac:grpSpMkLst>
            <pc:docMk/>
            <pc:sldMk cId="3119584234" sldId="427"/>
            <ac:grpSpMk id="49" creationId="{5F60435C-018C-4151-8209-6F990933EAFA}"/>
          </ac:grpSpMkLst>
        </pc:grpChg>
        <pc:picChg chg="add del mod">
          <ac:chgData name="Marc Hennemann" userId="407dd870-6b0d-4559-aad6-2b049639a798" providerId="ADAL" clId="{EA4A85D2-3CF9-4F0A-A608-6A556E16D506}" dt="2022-01-09T14:41:49.263" v="127" actId="478"/>
          <ac:picMkLst>
            <pc:docMk/>
            <pc:sldMk cId="3119584234" sldId="427"/>
            <ac:picMk id="6" creationId="{E8E99E17-D452-489A-BA17-3968E483E5D2}"/>
          </ac:picMkLst>
        </pc:picChg>
        <pc:picChg chg="add del mod">
          <ac:chgData name="Marc Hennemann" userId="407dd870-6b0d-4559-aad6-2b049639a798" providerId="ADAL" clId="{EA4A85D2-3CF9-4F0A-A608-6A556E16D506}" dt="2022-01-09T14:46:41.645" v="139" actId="478"/>
          <ac:picMkLst>
            <pc:docMk/>
            <pc:sldMk cId="3119584234" sldId="427"/>
            <ac:picMk id="18" creationId="{F1F41D80-EA5B-457A-AE9E-59CAD3F6604C}"/>
          </ac:picMkLst>
        </pc:picChg>
        <pc:picChg chg="add mod">
          <ac:chgData name="Marc Hennemann" userId="407dd870-6b0d-4559-aad6-2b049639a798" providerId="ADAL" clId="{EA4A85D2-3CF9-4F0A-A608-6A556E16D506}" dt="2022-01-09T14:47:38.052" v="151" actId="164"/>
          <ac:picMkLst>
            <pc:docMk/>
            <pc:sldMk cId="3119584234" sldId="427"/>
            <ac:picMk id="27" creationId="{8E3A30E8-95EC-4532-A2CA-E845DF2E6532}"/>
          </ac:picMkLst>
        </pc:picChg>
        <pc:picChg chg="add mod">
          <ac:chgData name="Marc Hennemann" userId="407dd870-6b0d-4559-aad6-2b049639a798" providerId="ADAL" clId="{EA4A85D2-3CF9-4F0A-A608-6A556E16D506}" dt="2022-01-09T14:47:48.482" v="153" actId="164"/>
          <ac:picMkLst>
            <pc:docMk/>
            <pc:sldMk cId="3119584234" sldId="427"/>
            <ac:picMk id="29" creationId="{01F9F93F-380B-47CD-8923-C837B902D7C1}"/>
          </ac:picMkLst>
        </pc:picChg>
        <pc:picChg chg="add del mod">
          <ac:chgData name="Marc Hennemann" userId="407dd870-6b0d-4559-aad6-2b049639a798" providerId="ADAL" clId="{EA4A85D2-3CF9-4F0A-A608-6A556E16D506}" dt="2022-01-09T14:42:01.594" v="131" actId="478"/>
          <ac:picMkLst>
            <pc:docMk/>
            <pc:sldMk cId="3119584234" sldId="427"/>
            <ac:picMk id="34" creationId="{75FC2386-576E-4AB3-A720-F3EE7D3386BB}"/>
          </ac:picMkLst>
        </pc:picChg>
        <pc:picChg chg="add del mod">
          <ac:chgData name="Marc Hennemann" userId="407dd870-6b0d-4559-aad6-2b049639a798" providerId="ADAL" clId="{EA4A85D2-3CF9-4F0A-A608-6A556E16D506}" dt="2022-01-09T14:42:01.594" v="131" actId="478"/>
          <ac:picMkLst>
            <pc:docMk/>
            <pc:sldMk cId="3119584234" sldId="427"/>
            <ac:picMk id="36" creationId="{04D8F91B-9975-483B-B5F1-FFE75FBA741E}"/>
          </ac:picMkLst>
        </pc:picChg>
        <pc:picChg chg="add del mod">
          <ac:chgData name="Marc Hennemann" userId="407dd870-6b0d-4559-aad6-2b049639a798" providerId="ADAL" clId="{EA4A85D2-3CF9-4F0A-A608-6A556E16D506}" dt="2022-01-09T14:41:14.257" v="121" actId="478"/>
          <ac:picMkLst>
            <pc:docMk/>
            <pc:sldMk cId="3119584234" sldId="427"/>
            <ac:picMk id="38" creationId="{A8EA5A0D-AC9B-4D9C-9C40-D2C9485B62F1}"/>
          </ac:picMkLst>
        </pc:picChg>
        <pc:picChg chg="add del mod">
          <ac:chgData name="Marc Hennemann" userId="407dd870-6b0d-4559-aad6-2b049639a798" providerId="ADAL" clId="{EA4A85D2-3CF9-4F0A-A608-6A556E16D506}" dt="2022-01-09T14:46:42.104" v="140" actId="478"/>
          <ac:picMkLst>
            <pc:docMk/>
            <pc:sldMk cId="3119584234" sldId="427"/>
            <ac:picMk id="39" creationId="{659C3E6A-1407-4036-9D4D-195D00AFF3DD}"/>
          </ac:picMkLst>
        </pc:picChg>
        <pc:picChg chg="add mod">
          <ac:chgData name="Marc Hennemann" userId="407dd870-6b0d-4559-aad6-2b049639a798" providerId="ADAL" clId="{EA4A85D2-3CF9-4F0A-A608-6A556E16D506}" dt="2022-01-09T14:47:48.482" v="153" actId="164"/>
          <ac:picMkLst>
            <pc:docMk/>
            <pc:sldMk cId="3119584234" sldId="427"/>
            <ac:picMk id="40" creationId="{969CBCF4-1E4F-41EC-A185-0CB9B64EF239}"/>
          </ac:picMkLst>
        </pc:picChg>
        <pc:picChg chg="add mod">
          <ac:chgData name="Marc Hennemann" userId="407dd870-6b0d-4559-aad6-2b049639a798" providerId="ADAL" clId="{EA4A85D2-3CF9-4F0A-A608-6A556E16D506}" dt="2022-01-09T14:47:43.590" v="152" actId="164"/>
          <ac:picMkLst>
            <pc:docMk/>
            <pc:sldMk cId="3119584234" sldId="427"/>
            <ac:picMk id="42" creationId="{CB400621-0766-407B-9520-D8EC315CF02A}"/>
          </ac:picMkLst>
        </pc:picChg>
        <pc:picChg chg="add mod">
          <ac:chgData name="Marc Hennemann" userId="407dd870-6b0d-4559-aad6-2b049639a798" providerId="ADAL" clId="{EA4A85D2-3CF9-4F0A-A608-6A556E16D506}" dt="2022-01-09T14:47:43.590" v="152" actId="164"/>
          <ac:picMkLst>
            <pc:docMk/>
            <pc:sldMk cId="3119584234" sldId="427"/>
            <ac:picMk id="43" creationId="{3C1F13A3-0022-475E-9095-127B33D27E52}"/>
          </ac:picMkLst>
        </pc:picChg>
        <pc:picChg chg="add mod">
          <ac:chgData name="Marc Hennemann" userId="407dd870-6b0d-4559-aad6-2b049639a798" providerId="ADAL" clId="{EA4A85D2-3CF9-4F0A-A608-6A556E16D506}" dt="2022-01-09T14:47:38.052" v="151" actId="164"/>
          <ac:picMkLst>
            <pc:docMk/>
            <pc:sldMk cId="3119584234" sldId="427"/>
            <ac:picMk id="44" creationId="{48B066CD-9D30-47A1-AB34-2B8954066FCC}"/>
          </ac:picMkLst>
        </pc:picChg>
      </pc:sldChg>
      <pc:sldChg chg="modSp del mod modNotesTx">
        <pc:chgData name="Marc Hennemann" userId="407dd870-6b0d-4559-aad6-2b049639a798" providerId="ADAL" clId="{EA4A85D2-3CF9-4F0A-A608-6A556E16D506}" dt="2022-01-09T15:54:17.600" v="1305" actId="47"/>
        <pc:sldMkLst>
          <pc:docMk/>
          <pc:sldMk cId="372896880" sldId="428"/>
        </pc:sldMkLst>
        <pc:spChg chg="mod">
          <ac:chgData name="Marc Hennemann" userId="407dd870-6b0d-4559-aad6-2b049639a798" providerId="ADAL" clId="{EA4A85D2-3CF9-4F0A-A608-6A556E16D506}" dt="2022-01-09T13:34:00.744" v="17"/>
          <ac:spMkLst>
            <pc:docMk/>
            <pc:sldMk cId="372896880" sldId="428"/>
            <ac:spMk id="2" creationId="{13ADA543-86AD-4351-A304-C4752664600B}"/>
          </ac:spMkLst>
        </pc:spChg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339698573" sldId="429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3327923139" sldId="430"/>
        </pc:sldMkLst>
      </pc:sldChg>
      <pc:sldChg chg="add del">
        <pc:chgData name="Marc Hennemann" userId="407dd870-6b0d-4559-aad6-2b049639a798" providerId="ADAL" clId="{EA4A85D2-3CF9-4F0A-A608-6A556E16D506}" dt="2022-01-09T14:39:02.420" v="101" actId="47"/>
        <pc:sldMkLst>
          <pc:docMk/>
          <pc:sldMk cId="2948367737" sldId="431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489476221" sldId="432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2706283201" sldId="433"/>
        </pc:sldMkLst>
      </pc:sldChg>
      <pc:sldChg chg="del">
        <pc:chgData name="Marc Hennemann" userId="407dd870-6b0d-4559-aad6-2b049639a798" providerId="ADAL" clId="{EA4A85D2-3CF9-4F0A-A608-6A556E16D506}" dt="2022-01-09T15:54:17.600" v="1305" actId="47"/>
        <pc:sldMkLst>
          <pc:docMk/>
          <pc:sldMk cId="1063444763" sldId="434"/>
        </pc:sldMkLst>
      </pc:sldChg>
      <pc:sldChg chg="add del">
        <pc:chgData name="Marc Hennemann" userId="407dd870-6b0d-4559-aad6-2b049639a798" providerId="ADAL" clId="{EA4A85D2-3CF9-4F0A-A608-6A556E16D506}" dt="2022-01-09T15:54:17.600" v="1305" actId="47"/>
        <pc:sldMkLst>
          <pc:docMk/>
          <pc:sldMk cId="359309628" sldId="435"/>
        </pc:sldMkLst>
      </pc:sldChg>
      <pc:sldChg chg="add del">
        <pc:chgData name="Marc Hennemann" userId="407dd870-6b0d-4559-aad6-2b049639a798" providerId="ADAL" clId="{EA4A85D2-3CF9-4F0A-A608-6A556E16D506}" dt="2022-01-09T15:54:17.600" v="1305" actId="47"/>
        <pc:sldMkLst>
          <pc:docMk/>
          <pc:sldMk cId="2650860061" sldId="436"/>
        </pc:sldMkLst>
      </pc:sldChg>
      <pc:sldChg chg="add del">
        <pc:chgData name="Marc Hennemann" userId="407dd870-6b0d-4559-aad6-2b049639a798" providerId="ADAL" clId="{EA4A85D2-3CF9-4F0A-A608-6A556E16D506}" dt="2022-01-09T15:02:58.278" v="182" actId="47"/>
        <pc:sldMkLst>
          <pc:docMk/>
          <pc:sldMk cId="2761041876" sldId="437"/>
        </pc:sldMkLst>
      </pc:sldChg>
      <pc:sldChg chg="addSp delSp modSp add mod">
        <pc:chgData name="Marc Hennemann" userId="407dd870-6b0d-4559-aad6-2b049639a798" providerId="ADAL" clId="{EA4A85D2-3CF9-4F0A-A608-6A556E16D506}" dt="2022-01-09T15:32:38.347" v="739" actId="20577"/>
        <pc:sldMkLst>
          <pc:docMk/>
          <pc:sldMk cId="3708354995" sldId="437"/>
        </pc:sldMkLst>
        <pc:spChg chg="del">
          <ac:chgData name="Marc Hennemann" userId="407dd870-6b0d-4559-aad6-2b049639a798" providerId="ADAL" clId="{EA4A85D2-3CF9-4F0A-A608-6A556E16D506}" dt="2022-01-09T15:11:29.512" v="551" actId="478"/>
          <ac:spMkLst>
            <pc:docMk/>
            <pc:sldMk cId="3708354995" sldId="437"/>
            <ac:spMk id="31" creationId="{91A14F1D-A734-46B3-B5C4-9DB11689E31D}"/>
          </ac:spMkLst>
        </pc:spChg>
        <pc:spChg chg="mod">
          <ac:chgData name="Marc Hennemann" userId="407dd870-6b0d-4559-aad6-2b049639a798" providerId="ADAL" clId="{EA4A85D2-3CF9-4F0A-A608-6A556E16D506}" dt="2022-01-09T15:06:16.517" v="233" actId="20577"/>
          <ac:spMkLst>
            <pc:docMk/>
            <pc:sldMk cId="3708354995" sldId="437"/>
            <ac:spMk id="86" creationId="{0EC44C86-144A-4B39-AC29-377123910DE5}"/>
          </ac:spMkLst>
        </pc:spChg>
        <pc:spChg chg="mod">
          <ac:chgData name="Marc Hennemann" userId="407dd870-6b0d-4559-aad6-2b049639a798" providerId="ADAL" clId="{EA4A85D2-3CF9-4F0A-A608-6A556E16D506}" dt="2022-01-09T15:06:13.216" v="222" actId="20577"/>
          <ac:spMkLst>
            <pc:docMk/>
            <pc:sldMk cId="3708354995" sldId="437"/>
            <ac:spMk id="87" creationId="{3A01E356-9771-4FA5-A48D-6B262308AC8A}"/>
          </ac:spMkLst>
        </pc:spChg>
        <pc:spChg chg="del">
          <ac:chgData name="Marc Hennemann" userId="407dd870-6b0d-4559-aad6-2b049639a798" providerId="ADAL" clId="{EA4A85D2-3CF9-4F0A-A608-6A556E16D506}" dt="2022-01-09T15:19:26.015" v="592" actId="478"/>
          <ac:spMkLst>
            <pc:docMk/>
            <pc:sldMk cId="3708354995" sldId="437"/>
            <ac:spMk id="88" creationId="{B778B901-EFCE-49EC-ABC4-98E3CC6AE612}"/>
          </ac:spMkLst>
        </pc:spChg>
        <pc:spChg chg="del mod">
          <ac:chgData name="Marc Hennemann" userId="407dd870-6b0d-4559-aad6-2b049639a798" providerId="ADAL" clId="{EA4A85D2-3CF9-4F0A-A608-6A556E16D506}" dt="2022-01-09T15:19:35.030" v="596" actId="478"/>
          <ac:spMkLst>
            <pc:docMk/>
            <pc:sldMk cId="3708354995" sldId="437"/>
            <ac:spMk id="89" creationId="{C1CFFD6A-34F9-4AED-B4FA-87DFA2DB1301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0" creationId="{5CAD9613-2D62-4D44-AD23-8227F56DD1DB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1" creationId="{0F12A586-B8CA-4DA0-89DC-B022A3BFDCC8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2" creationId="{FAB7BF1F-26A5-4B07-9CE8-45F859B7662F}"/>
          </ac:spMkLst>
        </pc:spChg>
        <pc:spChg chg="mod">
          <ac:chgData name="Marc Hennemann" userId="407dd870-6b0d-4559-aad6-2b049639a798" providerId="ADAL" clId="{EA4A85D2-3CF9-4F0A-A608-6A556E16D506}" dt="2022-01-09T15:22:05.784" v="623"/>
          <ac:spMkLst>
            <pc:docMk/>
            <pc:sldMk cId="3708354995" sldId="437"/>
            <ac:spMk id="93" creationId="{46275696-F081-4FAA-BFBA-1BFF4DE11CBA}"/>
          </ac:spMkLst>
        </pc:spChg>
        <pc:spChg chg="add mod">
          <ac:chgData name="Marc Hennemann" userId="407dd870-6b0d-4559-aad6-2b049639a798" providerId="ADAL" clId="{EA4A85D2-3CF9-4F0A-A608-6A556E16D506}" dt="2022-01-09T15:32:38.347" v="739" actId="20577"/>
          <ac:spMkLst>
            <pc:docMk/>
            <pc:sldMk cId="3708354995" sldId="437"/>
            <ac:spMk id="94" creationId="{87D83D6C-601D-4CA5-90F8-B9DF7262A910}"/>
          </ac:spMkLst>
        </pc:spChg>
        <pc:grpChg chg="add del mod">
          <ac:chgData name="Marc Hennemann" userId="407dd870-6b0d-4559-aad6-2b049639a798" providerId="ADAL" clId="{EA4A85D2-3CF9-4F0A-A608-6A556E16D506}" dt="2022-01-09T15:19:29.061" v="594" actId="478"/>
          <ac:grpSpMkLst>
            <pc:docMk/>
            <pc:sldMk cId="3708354995" sldId="437"/>
            <ac:grpSpMk id="6" creationId="{A1999661-29C6-472B-8834-F387374CEDAE}"/>
          </ac:grpSpMkLst>
        </pc:grpChg>
        <pc:grpChg chg="del mod">
          <ac:chgData name="Marc Hennemann" userId="407dd870-6b0d-4559-aad6-2b049639a798" providerId="ADAL" clId="{EA4A85D2-3CF9-4F0A-A608-6A556E16D506}" dt="2022-01-09T15:22:06.744" v="624" actId="478"/>
          <ac:grpSpMkLst>
            <pc:docMk/>
            <pc:sldMk cId="3708354995" sldId="437"/>
            <ac:grpSpMk id="22" creationId="{D9FBCFFA-4543-494A-8AE5-6C9CC8422B26}"/>
          </ac:grpSpMkLst>
        </pc:grpChg>
        <pc:grpChg chg="add del mod">
          <ac:chgData name="Marc Hennemann" userId="407dd870-6b0d-4559-aad6-2b049639a798" providerId="ADAL" clId="{EA4A85D2-3CF9-4F0A-A608-6A556E16D506}" dt="2022-01-09T15:20:48.599" v="610" actId="478"/>
          <ac:grpSpMkLst>
            <pc:docMk/>
            <pc:sldMk cId="3708354995" sldId="437"/>
            <ac:grpSpMk id="61" creationId="{0BE904F8-D29D-4589-AF62-5186643A4EFA}"/>
          </ac:grpSpMkLst>
        </pc:grpChg>
        <pc:grpChg chg="add mod">
          <ac:chgData name="Marc Hennemann" userId="407dd870-6b0d-4559-aad6-2b049639a798" providerId="ADAL" clId="{EA4A85D2-3CF9-4F0A-A608-6A556E16D506}" dt="2022-01-09T15:22:05.784" v="623"/>
          <ac:grpSpMkLst>
            <pc:docMk/>
            <pc:sldMk cId="3708354995" sldId="437"/>
            <ac:grpSpMk id="65" creationId="{821BCE10-6EAC-4B42-8AE2-E42E44A5A9EC}"/>
          </ac:grpSpMkLst>
        </pc:grpChg>
        <pc:grpChg chg="del">
          <ac:chgData name="Marc Hennemann" userId="407dd870-6b0d-4559-aad6-2b049639a798" providerId="ADAL" clId="{EA4A85D2-3CF9-4F0A-A608-6A556E16D506}" dt="2022-01-09T15:12:10.412" v="558" actId="478"/>
          <ac:grpSpMkLst>
            <pc:docMk/>
            <pc:sldMk cId="3708354995" sldId="437"/>
            <ac:grpSpMk id="76" creationId="{3DAC9CC0-4821-43F2-8541-DD9D722484AD}"/>
          </ac:grpSpMkLst>
        </pc:grpChg>
        <pc:grpChg chg="del mod">
          <ac:chgData name="Marc Hennemann" userId="407dd870-6b0d-4559-aad6-2b049639a798" providerId="ADAL" clId="{EA4A85D2-3CF9-4F0A-A608-6A556E16D506}" dt="2022-01-09T15:20:46.831" v="609" actId="478"/>
          <ac:grpSpMkLst>
            <pc:docMk/>
            <pc:sldMk cId="3708354995" sldId="437"/>
            <ac:grpSpMk id="79" creationId="{59DC28E6-AB15-4826-89B3-4D2AA97C2E22}"/>
          </ac:grpSpMkLst>
        </pc:grpChg>
        <pc:grpChg chg="del">
          <ac:chgData name="Marc Hennemann" userId="407dd870-6b0d-4559-aad6-2b049639a798" providerId="ADAL" clId="{EA4A85D2-3CF9-4F0A-A608-6A556E16D506}" dt="2022-01-09T15:12:10.412" v="558" actId="478"/>
          <ac:grpSpMkLst>
            <pc:docMk/>
            <pc:sldMk cId="3708354995" sldId="437"/>
            <ac:grpSpMk id="82" creationId="{86082D6F-0E55-428E-9514-89BAC4F4C779}"/>
          </ac:grpSpMkLst>
        </pc:grpChg>
        <pc:picChg chg="mod">
          <ac:chgData name="Marc Hennemann" userId="407dd870-6b0d-4559-aad6-2b049639a798" providerId="ADAL" clId="{EA4A85D2-3CF9-4F0A-A608-6A556E16D506}" dt="2022-01-09T15:11:12.068" v="547"/>
          <ac:picMkLst>
            <pc:docMk/>
            <pc:sldMk cId="3708354995" sldId="437"/>
            <ac:picMk id="62" creationId="{20B0EC67-6450-4BE6-8D2F-8A9B20AEC2A3}"/>
          </ac:picMkLst>
        </pc:picChg>
        <pc:picChg chg="mod">
          <ac:chgData name="Marc Hennemann" userId="407dd870-6b0d-4559-aad6-2b049639a798" providerId="ADAL" clId="{EA4A85D2-3CF9-4F0A-A608-6A556E16D506}" dt="2022-01-09T15:11:12.068" v="547"/>
          <ac:picMkLst>
            <pc:docMk/>
            <pc:sldMk cId="3708354995" sldId="437"/>
            <ac:picMk id="63" creationId="{306B0868-5DB8-451B-BE16-403E9543F55D}"/>
          </ac:picMkLst>
        </pc:picChg>
        <pc:picChg chg="add del mod">
          <ac:chgData name="Marc Hennemann" userId="407dd870-6b0d-4559-aad6-2b049639a798" providerId="ADAL" clId="{EA4A85D2-3CF9-4F0A-A608-6A556E16D506}" dt="2022-01-09T15:20:39.885" v="608" actId="478"/>
          <ac:picMkLst>
            <pc:docMk/>
            <pc:sldMk cId="3708354995" sldId="437"/>
            <ac:picMk id="64" creationId="{B87607AE-F4BA-4C45-B5E0-89B4D5BDC602}"/>
          </ac:picMkLst>
        </pc:picChg>
        <pc:cxnChg chg="del mod">
          <ac:chgData name="Marc Hennemann" userId="407dd870-6b0d-4559-aad6-2b049639a798" providerId="ADAL" clId="{EA4A85D2-3CF9-4F0A-A608-6A556E16D506}" dt="2022-01-09T15:19:36.247" v="597" actId="478"/>
          <ac:cxnSpMkLst>
            <pc:docMk/>
            <pc:sldMk cId="3708354995" sldId="437"/>
            <ac:cxnSpMk id="32" creationId="{D24BDC71-31E4-4073-A8BE-3696D070DA39}"/>
          </ac:cxnSpMkLst>
        </pc:cxnChg>
        <pc:cxnChg chg="del mod">
          <ac:chgData name="Marc Hennemann" userId="407dd870-6b0d-4559-aad6-2b049639a798" providerId="ADAL" clId="{EA4A85D2-3CF9-4F0A-A608-6A556E16D506}" dt="2022-01-09T15:20:49.936" v="611" actId="478"/>
          <ac:cxnSpMkLst>
            <pc:docMk/>
            <pc:sldMk cId="3708354995" sldId="437"/>
            <ac:cxnSpMk id="40" creationId="{CF5439BB-30DF-4BA3-B393-CF4811ABB183}"/>
          </ac:cxnSpMkLst>
        </pc:cxnChg>
        <pc:cxnChg chg="del mod">
          <ac:chgData name="Marc Hennemann" userId="407dd870-6b0d-4559-aad6-2b049639a798" providerId="ADAL" clId="{EA4A85D2-3CF9-4F0A-A608-6A556E16D506}" dt="2022-01-09T15:06:00.939" v="210" actId="478"/>
          <ac:cxnSpMkLst>
            <pc:docMk/>
            <pc:sldMk cId="3708354995" sldId="437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EA4A85D2-3CF9-4F0A-A608-6A556E16D506}" dt="2022-01-09T15:06:02.955" v="211" actId="478"/>
          <ac:cxnSpMkLst>
            <pc:docMk/>
            <pc:sldMk cId="3708354995" sldId="437"/>
            <ac:cxnSpMk id="43" creationId="{334809CE-E829-48EA-8559-7244F8A44165}"/>
          </ac:cxnSpMkLst>
        </pc:cxnChg>
      </pc:sldChg>
      <pc:sldChg chg="addSp modSp new mod">
        <pc:chgData name="Marc Hennemann" userId="407dd870-6b0d-4559-aad6-2b049639a798" providerId="ADAL" clId="{EA4A85D2-3CF9-4F0A-A608-6A556E16D506}" dt="2022-01-09T15:10:19.962" v="544" actId="1036"/>
        <pc:sldMkLst>
          <pc:docMk/>
          <pc:sldMk cId="936142750" sldId="438"/>
        </pc:sldMkLst>
        <pc:spChg chg="mod">
          <ac:chgData name="Marc Hennemann" userId="407dd870-6b0d-4559-aad6-2b049639a798" providerId="ADAL" clId="{EA4A85D2-3CF9-4F0A-A608-6A556E16D506}" dt="2022-01-09T15:06:31.588" v="240" actId="20577"/>
          <ac:spMkLst>
            <pc:docMk/>
            <pc:sldMk cId="936142750" sldId="438"/>
            <ac:spMk id="2" creationId="{FC9F6E4A-1BC4-44E4-A660-268B008C012A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7" creationId="{960943BC-1482-498F-84B3-9D3924E22ED6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8" creationId="{9D9A1230-DA5B-4FAB-9C9E-964878E03981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9" creationId="{A541E484-EA1E-409E-B4AC-8F64BD25C613}"/>
          </ac:spMkLst>
        </pc:spChg>
        <pc:spChg chg="mod">
          <ac:chgData name="Marc Hennemann" userId="407dd870-6b0d-4559-aad6-2b049639a798" providerId="ADAL" clId="{EA4A85D2-3CF9-4F0A-A608-6A556E16D506}" dt="2022-01-09T15:06:37.250" v="241"/>
          <ac:spMkLst>
            <pc:docMk/>
            <pc:sldMk cId="936142750" sldId="438"/>
            <ac:spMk id="10" creationId="{80492A3D-0405-4C3D-B8F6-3F649D9132C4}"/>
          </ac:spMkLst>
        </pc:spChg>
        <pc:spChg chg="add mod">
          <ac:chgData name="Marc Hennemann" userId="407dd870-6b0d-4559-aad6-2b049639a798" providerId="ADAL" clId="{EA4A85D2-3CF9-4F0A-A608-6A556E16D506}" dt="2022-01-09T15:07:42.610" v="258" actId="1076"/>
          <ac:spMkLst>
            <pc:docMk/>
            <pc:sldMk cId="936142750" sldId="438"/>
            <ac:spMk id="21" creationId="{EB6AD03E-EE94-4906-95B9-FB95EB48CBEE}"/>
          </ac:spMkLst>
        </pc:spChg>
        <pc:spChg chg="add mod">
          <ac:chgData name="Marc Hennemann" userId="407dd870-6b0d-4559-aad6-2b049639a798" providerId="ADAL" clId="{EA4A85D2-3CF9-4F0A-A608-6A556E16D506}" dt="2022-01-09T15:07:45.817" v="259" actId="1076"/>
          <ac:spMkLst>
            <pc:docMk/>
            <pc:sldMk cId="936142750" sldId="438"/>
            <ac:spMk id="22" creationId="{FA77F628-62E3-4BAE-BE44-2C6C3D969EC4}"/>
          </ac:spMkLst>
        </pc:spChg>
        <pc:spChg chg="add mod">
          <ac:chgData name="Marc Hennemann" userId="407dd870-6b0d-4559-aad6-2b049639a798" providerId="ADAL" clId="{EA4A85D2-3CF9-4F0A-A608-6A556E16D506}" dt="2022-01-09T15:09:57.572" v="539" actId="20577"/>
          <ac:spMkLst>
            <pc:docMk/>
            <pc:sldMk cId="936142750" sldId="438"/>
            <ac:spMk id="23" creationId="{A34B3B99-2CC1-40E7-B834-BE1B65CF8268}"/>
          </ac:spMkLst>
        </pc:spChg>
        <pc:grpChg chg="add mod">
          <ac:chgData name="Marc Hennemann" userId="407dd870-6b0d-4559-aad6-2b049639a798" providerId="ADAL" clId="{EA4A85D2-3CF9-4F0A-A608-6A556E16D506}" dt="2022-01-09T15:10:07.900" v="540" actId="1076"/>
          <ac:grpSpMkLst>
            <pc:docMk/>
            <pc:sldMk cId="936142750" sldId="438"/>
            <ac:grpSpMk id="6" creationId="{B29CEB33-551D-4AEF-A83C-C064BFB7FC4E}"/>
          </ac:grpSpMkLst>
        </pc:grpChg>
        <pc:grpChg chg="add mod">
          <ac:chgData name="Marc Hennemann" userId="407dd870-6b0d-4559-aad6-2b049639a798" providerId="ADAL" clId="{EA4A85D2-3CF9-4F0A-A608-6A556E16D506}" dt="2022-01-09T15:10:19.962" v="544" actId="1036"/>
          <ac:grpSpMkLst>
            <pc:docMk/>
            <pc:sldMk cId="936142750" sldId="438"/>
            <ac:grpSpMk id="11" creationId="{D8ADEA41-B319-40FB-A5FF-E29349842B7F}"/>
          </ac:grpSpMkLst>
        </pc:grpChg>
        <pc:grpChg chg="add mod">
          <ac:chgData name="Marc Hennemann" userId="407dd870-6b0d-4559-aad6-2b049639a798" providerId="ADAL" clId="{EA4A85D2-3CF9-4F0A-A608-6A556E16D506}" dt="2022-01-09T15:07:33.338" v="256" actId="1076"/>
          <ac:grpSpMkLst>
            <pc:docMk/>
            <pc:sldMk cId="936142750" sldId="438"/>
            <ac:grpSpMk id="14" creationId="{55C946B4-CB8F-40F3-8D34-426AC4AAA14C}"/>
          </ac:grpSpMkLst>
        </pc:grpChg>
        <pc:grpChg chg="add mod">
          <ac:chgData name="Marc Hennemann" userId="407dd870-6b0d-4559-aad6-2b049639a798" providerId="ADAL" clId="{EA4A85D2-3CF9-4F0A-A608-6A556E16D506}" dt="2022-01-09T15:10:16.244" v="543" actId="1076"/>
          <ac:grpSpMkLst>
            <pc:docMk/>
            <pc:sldMk cId="936142750" sldId="438"/>
            <ac:grpSpMk id="17" creationId="{FC6295C6-5026-4EA1-8BF3-B5D95291BF07}"/>
          </ac:grpSpMkLst>
        </pc:grp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2" creationId="{B6C724CE-AF4B-415C-9263-1F1CAF9D5A9B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3" creationId="{E13218D8-C8A7-44BF-9B33-91F772048498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5" creationId="{0E7F6150-E94E-4E94-AEFD-4FBBF5C7A539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6" creationId="{E9C44737-4B40-4BEA-8253-07604B26153E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8" creationId="{B9F81A8E-B71E-43BC-A1CE-02E5FCCE6FCD}"/>
          </ac:picMkLst>
        </pc:picChg>
        <pc:picChg chg="mod">
          <ac:chgData name="Marc Hennemann" userId="407dd870-6b0d-4559-aad6-2b049639a798" providerId="ADAL" clId="{EA4A85D2-3CF9-4F0A-A608-6A556E16D506}" dt="2022-01-09T15:06:37.250" v="241"/>
          <ac:picMkLst>
            <pc:docMk/>
            <pc:sldMk cId="936142750" sldId="438"/>
            <ac:picMk id="19" creationId="{5D9F5410-8A4B-479C-AFF7-1D0F7E42D184}"/>
          </ac:picMkLst>
        </pc:picChg>
        <pc:picChg chg="add mod">
          <ac:chgData name="Marc Hennemann" userId="407dd870-6b0d-4559-aad6-2b049639a798" providerId="ADAL" clId="{EA4A85D2-3CF9-4F0A-A608-6A556E16D506}" dt="2022-01-09T15:10:09.892" v="542" actId="1076"/>
          <ac:picMkLst>
            <pc:docMk/>
            <pc:sldMk cId="936142750" sldId="438"/>
            <ac:picMk id="20" creationId="{9BCA91D8-B5B4-44F7-9849-096211A64319}"/>
          </ac:picMkLst>
        </pc:picChg>
      </pc:sldChg>
      <pc:sldChg chg="addSp modSp add del mod">
        <pc:chgData name="Marc Hennemann" userId="407dd870-6b0d-4559-aad6-2b049639a798" providerId="ADAL" clId="{EA4A85D2-3CF9-4F0A-A608-6A556E16D506}" dt="2022-01-09T15:50:34.515" v="1045" actId="47"/>
        <pc:sldMkLst>
          <pc:docMk/>
          <pc:sldMk cId="1173457661" sldId="439"/>
        </pc:sldMkLst>
        <pc:spChg chg="add mod">
          <ac:chgData name="Marc Hennemann" userId="407dd870-6b0d-4559-aad6-2b049639a798" providerId="ADAL" clId="{EA4A85D2-3CF9-4F0A-A608-6A556E16D506}" dt="2022-01-09T15:35:23.988" v="831"/>
          <ac:spMkLst>
            <pc:docMk/>
            <pc:sldMk cId="1173457661" sldId="439"/>
            <ac:spMk id="99" creationId="{F63F32EF-DE18-44A8-B254-DC564C4054BC}"/>
          </ac:spMkLst>
        </pc:spChg>
        <pc:grpChg chg="add mod">
          <ac:chgData name="Marc Hennemann" userId="407dd870-6b0d-4559-aad6-2b049639a798" providerId="ADAL" clId="{EA4A85D2-3CF9-4F0A-A608-6A556E16D506}" dt="2022-01-09T15:13:59.159" v="566" actId="1076"/>
          <ac:grpSpMkLst>
            <pc:docMk/>
            <pc:sldMk cId="1173457661" sldId="439"/>
            <ac:grpSpMk id="90" creationId="{28F86A76-D378-47EA-8555-516FC4D756FB}"/>
          </ac:grpSpMkLst>
        </pc:grpChg>
        <pc:grpChg chg="add mod">
          <ac:chgData name="Marc Hennemann" userId="407dd870-6b0d-4559-aad6-2b049639a798" providerId="ADAL" clId="{EA4A85D2-3CF9-4F0A-A608-6A556E16D506}" dt="2022-01-09T15:14:02.505" v="568" actId="1076"/>
          <ac:grpSpMkLst>
            <pc:docMk/>
            <pc:sldMk cId="1173457661" sldId="439"/>
            <ac:grpSpMk id="93" creationId="{7BE6D42D-E8C0-4381-9001-9773391AEE25}"/>
          </ac:grpSpMkLst>
        </pc:grpChg>
        <pc:grpChg chg="add mod">
          <ac:chgData name="Marc Hennemann" userId="407dd870-6b0d-4559-aad6-2b049639a798" providerId="ADAL" clId="{EA4A85D2-3CF9-4F0A-A608-6A556E16D506}" dt="2022-01-09T15:14:13.986" v="570" actId="1076"/>
          <ac:grpSpMkLst>
            <pc:docMk/>
            <pc:sldMk cId="1173457661" sldId="439"/>
            <ac:grpSpMk id="96" creationId="{1634501E-56CF-40D6-A24C-C4C07FFD9548}"/>
          </ac:grpSpMkLst>
        </pc:grpChg>
        <pc:picChg chg="add mod">
          <ac:chgData name="Marc Hennemann" userId="407dd870-6b0d-4559-aad6-2b049639a798" providerId="ADAL" clId="{EA4A85D2-3CF9-4F0A-A608-6A556E16D506}" dt="2022-01-09T15:11:58.440" v="556" actId="1076"/>
          <ac:picMkLst>
            <pc:docMk/>
            <pc:sldMk cId="1173457661" sldId="439"/>
            <ac:picMk id="3" creationId="{97ECEAFE-33FF-4E6B-ABCC-6337D35EE3D4}"/>
          </ac:picMkLst>
        </pc:picChg>
        <pc:picChg chg="mod">
          <ac:chgData name="Marc Hennemann" userId="407dd870-6b0d-4559-aad6-2b049639a798" providerId="ADAL" clId="{EA4A85D2-3CF9-4F0A-A608-6A556E16D506}" dt="2022-01-09T15:13:56.315" v="565"/>
          <ac:picMkLst>
            <pc:docMk/>
            <pc:sldMk cId="1173457661" sldId="439"/>
            <ac:picMk id="91" creationId="{EFFB956B-BD45-4729-AC19-BB77D8EB5D34}"/>
          </ac:picMkLst>
        </pc:picChg>
        <pc:picChg chg="mod">
          <ac:chgData name="Marc Hennemann" userId="407dd870-6b0d-4559-aad6-2b049639a798" providerId="ADAL" clId="{EA4A85D2-3CF9-4F0A-A608-6A556E16D506}" dt="2022-01-09T15:13:56.315" v="565"/>
          <ac:picMkLst>
            <pc:docMk/>
            <pc:sldMk cId="1173457661" sldId="439"/>
            <ac:picMk id="92" creationId="{974BFEAA-5000-4787-878B-E0A83E39A51B}"/>
          </ac:picMkLst>
        </pc:picChg>
        <pc:picChg chg="mod">
          <ac:chgData name="Marc Hennemann" userId="407dd870-6b0d-4559-aad6-2b049639a798" providerId="ADAL" clId="{EA4A85D2-3CF9-4F0A-A608-6A556E16D506}" dt="2022-01-09T15:13:59.970" v="567"/>
          <ac:picMkLst>
            <pc:docMk/>
            <pc:sldMk cId="1173457661" sldId="439"/>
            <ac:picMk id="94" creationId="{62E8F371-ED8B-4418-B148-20A7D51A8CEE}"/>
          </ac:picMkLst>
        </pc:picChg>
        <pc:picChg chg="mod">
          <ac:chgData name="Marc Hennemann" userId="407dd870-6b0d-4559-aad6-2b049639a798" providerId="ADAL" clId="{EA4A85D2-3CF9-4F0A-A608-6A556E16D506}" dt="2022-01-09T15:13:59.970" v="567"/>
          <ac:picMkLst>
            <pc:docMk/>
            <pc:sldMk cId="1173457661" sldId="439"/>
            <ac:picMk id="95" creationId="{9C6FDF31-8665-41C1-8D2C-EA0CA9C19F48}"/>
          </ac:picMkLst>
        </pc:picChg>
        <pc:picChg chg="mod">
          <ac:chgData name="Marc Hennemann" userId="407dd870-6b0d-4559-aad6-2b049639a798" providerId="ADAL" clId="{EA4A85D2-3CF9-4F0A-A608-6A556E16D506}" dt="2022-01-09T15:14:08.124" v="569"/>
          <ac:picMkLst>
            <pc:docMk/>
            <pc:sldMk cId="1173457661" sldId="439"/>
            <ac:picMk id="97" creationId="{543B8B34-3F07-44D3-9DC2-5B7FA12E13BB}"/>
          </ac:picMkLst>
        </pc:picChg>
        <pc:picChg chg="mod">
          <ac:chgData name="Marc Hennemann" userId="407dd870-6b0d-4559-aad6-2b049639a798" providerId="ADAL" clId="{EA4A85D2-3CF9-4F0A-A608-6A556E16D506}" dt="2022-01-09T15:14:08.124" v="569"/>
          <ac:picMkLst>
            <pc:docMk/>
            <pc:sldMk cId="1173457661" sldId="439"/>
            <ac:picMk id="98" creationId="{CC066B86-7D84-4C19-B466-19FCD2E35B7A}"/>
          </ac:picMkLst>
        </pc:picChg>
        <pc:cxnChg chg="add mod">
          <ac:chgData name="Marc Hennemann" userId="407dd870-6b0d-4559-aad6-2b049639a798" providerId="ADAL" clId="{EA4A85D2-3CF9-4F0A-A608-6A556E16D506}" dt="2022-01-09T15:13:46.423" v="561" actId="14100"/>
          <ac:cxnSpMkLst>
            <pc:docMk/>
            <pc:sldMk cId="1173457661" sldId="439"/>
            <ac:cxnSpMk id="64" creationId="{2E4B8DA2-B861-4F64-9B44-E6E121B35C45}"/>
          </ac:cxnSpMkLst>
        </pc:cxnChg>
        <pc:cxnChg chg="add mod">
          <ac:chgData name="Marc Hennemann" userId="407dd870-6b0d-4559-aad6-2b049639a798" providerId="ADAL" clId="{EA4A85D2-3CF9-4F0A-A608-6A556E16D506}" dt="2022-01-09T15:13:52.219" v="564" actId="14100"/>
          <ac:cxnSpMkLst>
            <pc:docMk/>
            <pc:sldMk cId="1173457661" sldId="439"/>
            <ac:cxnSpMk id="65" creationId="{D88DFF0F-91DF-4E4F-8C72-7C0329DB57B0}"/>
          </ac:cxnSpMkLst>
        </pc:cxnChg>
      </pc:sldChg>
      <pc:sldChg chg="add del">
        <pc:chgData name="Marc Hennemann" userId="407dd870-6b0d-4559-aad6-2b049639a798" providerId="ADAL" clId="{EA4A85D2-3CF9-4F0A-A608-6A556E16D506}" dt="2022-01-09T15:50:35.991" v="1047" actId="47"/>
        <pc:sldMkLst>
          <pc:docMk/>
          <pc:sldMk cId="2261129748" sldId="440"/>
        </pc:sldMkLst>
      </pc:sldChg>
      <pc:sldChg chg="add del">
        <pc:chgData name="Marc Hennemann" userId="407dd870-6b0d-4559-aad6-2b049639a798" providerId="ADAL" clId="{EA4A85D2-3CF9-4F0A-A608-6A556E16D506}" dt="2022-01-09T15:50:35.185" v="1046" actId="47"/>
        <pc:sldMkLst>
          <pc:docMk/>
          <pc:sldMk cId="3031754226" sldId="441"/>
        </pc:sldMkLst>
      </pc:sldChg>
      <pc:sldChg chg="addSp delSp modSp add del mod">
        <pc:chgData name="Marc Hennemann" userId="407dd870-6b0d-4559-aad6-2b049639a798" providerId="ADAL" clId="{EA4A85D2-3CF9-4F0A-A608-6A556E16D506}" dt="2022-01-09T15:47:05.909" v="1019" actId="47"/>
        <pc:sldMkLst>
          <pc:docMk/>
          <pc:sldMk cId="3044096863" sldId="442"/>
        </pc:sldMkLst>
        <pc:spChg chg="add mod">
          <ac:chgData name="Marc Hennemann" userId="407dd870-6b0d-4559-aad6-2b049639a798" providerId="ADAL" clId="{EA4A85D2-3CF9-4F0A-A608-6A556E16D506}" dt="2022-01-09T15:15:32.744" v="580" actId="1076"/>
          <ac:spMkLst>
            <pc:docMk/>
            <pc:sldMk cId="3044096863" sldId="442"/>
            <ac:spMk id="65" creationId="{18093258-A4A8-47C6-92F7-A5D305C4AAE4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77" creationId="{3F7525D0-2354-4B07-BB58-E5249267D3E5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78" creationId="{9DC2EC37-0683-48E0-9369-7A8DBB508692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82" creationId="{CACFBC75-6C17-4F54-A207-10920CDE59BB}"/>
          </ac:spMkLst>
        </pc:spChg>
        <pc:spChg chg="mod">
          <ac:chgData name="Marc Hennemann" userId="407dd870-6b0d-4559-aad6-2b049639a798" providerId="ADAL" clId="{EA4A85D2-3CF9-4F0A-A608-6A556E16D506}" dt="2022-01-09T15:15:36.444" v="581"/>
          <ac:spMkLst>
            <pc:docMk/>
            <pc:sldMk cId="3044096863" sldId="442"/>
            <ac:spMk id="83" creationId="{FADD8209-65B1-44AC-A6F6-2D68F9751A76}"/>
          </ac:spMkLst>
        </pc:spChg>
        <pc:spChg chg="del">
          <ac:chgData name="Marc Hennemann" userId="407dd870-6b0d-4559-aad6-2b049639a798" providerId="ADAL" clId="{EA4A85D2-3CF9-4F0A-A608-6A556E16D506}" dt="2022-01-09T15:20:07.162" v="603" actId="478"/>
          <ac:spMkLst>
            <pc:docMk/>
            <pc:sldMk cId="3044096863" sldId="442"/>
            <ac:spMk id="88" creationId="{B778B901-EFCE-49EC-ABC4-98E3CC6AE612}"/>
          </ac:spMkLst>
        </pc:spChg>
        <pc:spChg chg="del mod">
          <ac:chgData name="Marc Hennemann" userId="407dd870-6b0d-4559-aad6-2b049639a798" providerId="ADAL" clId="{EA4A85D2-3CF9-4F0A-A608-6A556E16D506}" dt="2022-01-09T15:20:01.937" v="600" actId="478"/>
          <ac:spMkLst>
            <pc:docMk/>
            <pc:sldMk cId="3044096863" sldId="442"/>
            <ac:spMk id="89" creationId="{C1CFFD6A-34F9-4AED-B4FA-87DFA2DB1301}"/>
          </ac:spMkLst>
        </pc:spChg>
        <pc:spChg chg="add del mod">
          <ac:chgData name="Marc Hennemann" userId="407dd870-6b0d-4559-aad6-2b049639a798" providerId="ADAL" clId="{EA4A85D2-3CF9-4F0A-A608-6A556E16D506}" dt="2022-01-09T15:33:26.746" v="771" actId="478"/>
          <ac:spMkLst>
            <pc:docMk/>
            <pc:sldMk cId="3044096863" sldId="442"/>
            <ac:spMk id="96" creationId="{AF7531DD-7BDC-4E8C-831D-49D74C49D997}"/>
          </ac:spMkLst>
        </pc:spChg>
        <pc:spChg chg="add mod">
          <ac:chgData name="Marc Hennemann" userId="407dd870-6b0d-4559-aad6-2b049639a798" providerId="ADAL" clId="{EA4A85D2-3CF9-4F0A-A608-6A556E16D506}" dt="2022-01-09T15:33:27.012" v="772"/>
          <ac:spMkLst>
            <pc:docMk/>
            <pc:sldMk cId="3044096863" sldId="442"/>
            <ac:spMk id="97" creationId="{DC0882F2-443C-4531-BBBF-E3B675E2BD0F}"/>
          </ac:spMkLst>
        </pc:spChg>
        <pc:grpChg chg="add del mod">
          <ac:chgData name="Marc Hennemann" userId="407dd870-6b0d-4559-aad6-2b049639a798" providerId="ADAL" clId="{EA4A85D2-3CF9-4F0A-A608-6A556E16D506}" dt="2022-01-09T15:20:04.749" v="602" actId="478"/>
          <ac:grpSpMkLst>
            <pc:docMk/>
            <pc:sldMk cId="3044096863" sldId="442"/>
            <ac:grpSpMk id="6" creationId="{A1999661-29C6-472B-8834-F387374CEDAE}"/>
          </ac:grpSpMkLst>
        </pc:grpChg>
        <pc:grpChg chg="mod">
          <ac:chgData name="Marc Hennemann" userId="407dd870-6b0d-4559-aad6-2b049639a798" providerId="ADAL" clId="{EA4A85D2-3CF9-4F0A-A608-6A556E16D506}" dt="2022-01-09T15:20:14.617" v="605" actId="1076"/>
          <ac:grpSpMkLst>
            <pc:docMk/>
            <pc:sldMk cId="3044096863" sldId="442"/>
            <ac:grpSpMk id="22" creationId="{D9FBCFFA-4543-494A-8AE5-6C9CC8422B26}"/>
          </ac:grpSpMkLst>
        </pc:grpChg>
        <pc:grpChg chg="add del mod">
          <ac:chgData name="Marc Hennemann" userId="407dd870-6b0d-4559-aad6-2b049639a798" providerId="ADAL" clId="{EA4A85D2-3CF9-4F0A-A608-6A556E16D506}" dt="2022-01-09T15:20:10.426" v="604" actId="478"/>
          <ac:grpSpMkLst>
            <pc:docMk/>
            <pc:sldMk cId="3044096863" sldId="442"/>
            <ac:grpSpMk id="76" creationId="{98D90872-8E84-4BDB-AF40-8345A693CCBD}"/>
          </ac:grpSpMkLst>
        </pc:grpChg>
        <pc:grpChg chg="mod">
          <ac:chgData name="Marc Hennemann" userId="407dd870-6b0d-4559-aad6-2b049639a798" providerId="ADAL" clId="{EA4A85D2-3CF9-4F0A-A608-6A556E16D506}" dt="2022-01-09T15:20:14.617" v="605" actId="1076"/>
          <ac:grpSpMkLst>
            <pc:docMk/>
            <pc:sldMk cId="3044096863" sldId="442"/>
            <ac:grpSpMk id="79" creationId="{59DC28E6-AB15-4826-89B3-4D2AA97C2E22}"/>
          </ac:grpSpMkLst>
        </pc:grpChg>
        <pc:grpChg chg="add del mod">
          <ac:chgData name="Marc Hennemann" userId="407dd870-6b0d-4559-aad6-2b049639a798" providerId="ADAL" clId="{EA4A85D2-3CF9-4F0A-A608-6A556E16D506}" dt="2022-01-09T15:21:20.620" v="615" actId="478"/>
          <ac:grpSpMkLst>
            <pc:docMk/>
            <pc:sldMk cId="3044096863" sldId="442"/>
            <ac:grpSpMk id="84" creationId="{5FDE74BC-CA41-42EA-A984-0BA2EF6D7F0B}"/>
          </ac:grpSpMkLst>
        </pc:grpChg>
        <pc:grpChg chg="add del mod">
          <ac:chgData name="Marc Hennemann" userId="407dd870-6b0d-4559-aad6-2b049639a798" providerId="ADAL" clId="{EA4A85D2-3CF9-4F0A-A608-6A556E16D506}" dt="2022-01-09T15:21:19.211" v="614" actId="478"/>
          <ac:grpSpMkLst>
            <pc:docMk/>
            <pc:sldMk cId="3044096863" sldId="442"/>
            <ac:grpSpMk id="93" creationId="{3DE1021F-4E24-4717-ABF5-BB2D65DA0F27}"/>
          </ac:grpSpMkLst>
        </pc:grpChg>
        <pc:picChg chg="add mod">
          <ac:chgData name="Marc Hennemann" userId="407dd870-6b0d-4559-aad6-2b049639a798" providerId="ADAL" clId="{EA4A85D2-3CF9-4F0A-A608-6A556E16D506}" dt="2022-01-09T15:15:32.744" v="580" actId="1076"/>
          <ac:picMkLst>
            <pc:docMk/>
            <pc:sldMk cId="3044096863" sldId="442"/>
            <ac:picMk id="54" creationId="{E4A56A69-4D66-4E81-8A25-FF8897A13B5A}"/>
          </ac:picMkLst>
        </pc:picChg>
        <pc:picChg chg="del">
          <ac:chgData name="Marc Hennemann" userId="407dd870-6b0d-4559-aad6-2b049639a798" providerId="ADAL" clId="{EA4A85D2-3CF9-4F0A-A608-6A556E16D506}" dt="2022-01-09T15:21:13.300" v="613" actId="478"/>
          <ac:picMkLst>
            <pc:docMk/>
            <pc:sldMk cId="3044096863" sldId="442"/>
            <ac:picMk id="64" creationId="{B87607AE-F4BA-4C45-B5E0-89B4D5BDC602}"/>
          </ac:picMkLst>
        </pc:picChg>
        <pc:picChg chg="mod">
          <ac:chgData name="Marc Hennemann" userId="407dd870-6b0d-4559-aad6-2b049639a798" providerId="ADAL" clId="{EA4A85D2-3CF9-4F0A-A608-6A556E16D506}" dt="2022-01-09T15:15:50.401" v="583"/>
          <ac:picMkLst>
            <pc:docMk/>
            <pc:sldMk cId="3044096863" sldId="442"/>
            <ac:picMk id="90" creationId="{943C33F6-6EA8-4FC7-B5D3-F0B11107CED4}"/>
          </ac:picMkLst>
        </pc:picChg>
        <pc:picChg chg="mod">
          <ac:chgData name="Marc Hennemann" userId="407dd870-6b0d-4559-aad6-2b049639a798" providerId="ADAL" clId="{EA4A85D2-3CF9-4F0A-A608-6A556E16D506}" dt="2022-01-09T15:15:50.401" v="583"/>
          <ac:picMkLst>
            <pc:docMk/>
            <pc:sldMk cId="3044096863" sldId="442"/>
            <ac:picMk id="91" creationId="{FE1839B1-4BEE-4D3C-9E9F-F8ECEBAEF5AD}"/>
          </ac:picMkLst>
        </pc:picChg>
        <pc:picChg chg="mod">
          <ac:chgData name="Marc Hennemann" userId="407dd870-6b0d-4559-aad6-2b049639a798" providerId="ADAL" clId="{EA4A85D2-3CF9-4F0A-A608-6A556E16D506}" dt="2022-01-09T15:16:42.792" v="588"/>
          <ac:picMkLst>
            <pc:docMk/>
            <pc:sldMk cId="3044096863" sldId="442"/>
            <ac:picMk id="94" creationId="{B416D436-9F19-4A25-B3AF-BCDA6650CFDD}"/>
          </ac:picMkLst>
        </pc:picChg>
        <pc:picChg chg="mod">
          <ac:chgData name="Marc Hennemann" userId="407dd870-6b0d-4559-aad6-2b049639a798" providerId="ADAL" clId="{EA4A85D2-3CF9-4F0A-A608-6A556E16D506}" dt="2022-01-09T15:16:42.792" v="588"/>
          <ac:picMkLst>
            <pc:docMk/>
            <pc:sldMk cId="3044096863" sldId="442"/>
            <ac:picMk id="95" creationId="{6A11D510-4DDE-4EAF-A5B9-6D13EA414C66}"/>
          </ac:picMkLst>
        </pc:picChg>
        <pc:cxnChg chg="del mod">
          <ac:chgData name="Marc Hennemann" userId="407dd870-6b0d-4559-aad6-2b049639a798" providerId="ADAL" clId="{EA4A85D2-3CF9-4F0A-A608-6A556E16D506}" dt="2022-01-09T15:19:58.667" v="598" actId="478"/>
          <ac:cxnSpMkLst>
            <pc:docMk/>
            <pc:sldMk cId="3044096863" sldId="442"/>
            <ac:cxnSpMk id="32" creationId="{D24BDC71-31E4-4073-A8BE-3696D070DA39}"/>
          </ac:cxnSpMkLst>
        </pc:cxnChg>
        <pc:cxnChg chg="mod">
          <ac:chgData name="Marc Hennemann" userId="407dd870-6b0d-4559-aad6-2b049639a798" providerId="ADAL" clId="{EA4A85D2-3CF9-4F0A-A608-6A556E16D506}" dt="2022-01-09T15:20:04.749" v="602" actId="478"/>
          <ac:cxnSpMkLst>
            <pc:docMk/>
            <pc:sldMk cId="3044096863" sldId="442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EA4A85D2-3CF9-4F0A-A608-6A556E16D506}" dt="2022-01-09T15:15:32.744" v="580" actId="1076"/>
          <ac:cxnSpMkLst>
            <pc:docMk/>
            <pc:sldMk cId="3044096863" sldId="442"/>
            <ac:cxnSpMk id="55" creationId="{2D909321-1769-4915-B2A4-F5BE988949AF}"/>
          </ac:cxnSpMkLst>
        </pc:cxnChg>
        <pc:cxnChg chg="add del mod">
          <ac:chgData name="Marc Hennemann" userId="407dd870-6b0d-4559-aad6-2b049639a798" providerId="ADAL" clId="{EA4A85D2-3CF9-4F0A-A608-6A556E16D506}" dt="2022-01-09T15:23:36.300" v="664" actId="478"/>
          <ac:cxnSpMkLst>
            <pc:docMk/>
            <pc:sldMk cId="3044096863" sldId="442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32:43.315" v="740"/>
        <pc:sldMkLst>
          <pc:docMk/>
          <pc:sldMk cId="2003392946" sldId="443"/>
        </pc:sldMkLst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2" creationId="{0E0ED1FF-9A64-4CD4-A4D0-AB08D1512856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3" creationId="{8C15652C-449F-4CA6-9C89-B6C96392DFF4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4" creationId="{77CE281A-1826-4CE8-B889-794981CA71C6}"/>
          </ac:spMkLst>
        </pc:spChg>
        <pc:spChg chg="mod">
          <ac:chgData name="Marc Hennemann" userId="407dd870-6b0d-4559-aad6-2b049639a798" providerId="ADAL" clId="{EA4A85D2-3CF9-4F0A-A608-6A556E16D506}" dt="2022-01-09T15:21:59.488" v="620"/>
          <ac:spMkLst>
            <pc:docMk/>
            <pc:sldMk cId="2003392946" sldId="443"/>
            <ac:spMk id="55" creationId="{48D39028-5BEE-4058-BD58-712EA7C0478A}"/>
          </ac:spMkLst>
        </pc:spChg>
        <pc:spChg chg="add mod">
          <ac:chgData name="Marc Hennemann" userId="407dd870-6b0d-4559-aad6-2b049639a798" providerId="ADAL" clId="{EA4A85D2-3CF9-4F0A-A608-6A556E16D506}" dt="2022-01-09T15:32:43.315" v="740"/>
          <ac:spMkLst>
            <pc:docMk/>
            <pc:sldMk cId="2003392946" sldId="443"/>
            <ac:spMk id="78" creationId="{50042005-7EA3-4A81-BF3E-C69875158033}"/>
          </ac:spMkLst>
        </pc:spChg>
        <pc:grpChg chg="del">
          <ac:chgData name="Marc Hennemann" userId="407dd870-6b0d-4559-aad6-2b049639a798" providerId="ADAL" clId="{EA4A85D2-3CF9-4F0A-A608-6A556E16D506}" dt="2022-01-09T15:22:03.829" v="622" actId="478"/>
          <ac:grpSpMkLst>
            <pc:docMk/>
            <pc:sldMk cId="2003392946" sldId="443"/>
            <ac:grpSpMk id="22" creationId="{D9FBCFFA-4543-494A-8AE5-6C9CC8422B26}"/>
          </ac:grpSpMkLst>
        </pc:grpChg>
        <pc:grpChg chg="add mod">
          <ac:chgData name="Marc Hennemann" userId="407dd870-6b0d-4559-aad6-2b049639a798" providerId="ADAL" clId="{EA4A85D2-3CF9-4F0A-A608-6A556E16D506}" dt="2022-01-09T15:21:59.488" v="620"/>
          <ac:grpSpMkLst>
            <pc:docMk/>
            <pc:sldMk cId="2003392946" sldId="443"/>
            <ac:grpSpMk id="51" creationId="{A120CE11-4C8D-4CAE-BD06-DC278B1B7580}"/>
          </ac:grpSpMkLst>
        </pc:grpChg>
        <pc:grpChg chg="add mod">
          <ac:chgData name="Marc Hennemann" userId="407dd870-6b0d-4559-aad6-2b049639a798" providerId="ADAL" clId="{EA4A85D2-3CF9-4F0A-A608-6A556E16D506}" dt="2022-01-09T15:22:21.169" v="626"/>
          <ac:grpSpMkLst>
            <pc:docMk/>
            <pc:sldMk cId="2003392946" sldId="443"/>
            <ac:grpSpMk id="65" creationId="{5B613E13-9B23-4448-BB77-E591213B3024}"/>
          </ac:grpSpMkLst>
        </pc:grpChg>
        <pc:grpChg chg="del mod">
          <ac:chgData name="Marc Hennemann" userId="407dd870-6b0d-4559-aad6-2b049639a798" providerId="ADAL" clId="{EA4A85D2-3CF9-4F0A-A608-6A556E16D506}" dt="2022-01-09T15:22:20.875" v="625" actId="478"/>
          <ac:grpSpMkLst>
            <pc:docMk/>
            <pc:sldMk cId="2003392946" sldId="443"/>
            <ac:grpSpMk id="79" creationId="{59DC28E6-AB15-4826-89B3-4D2AA97C2E22}"/>
          </ac:grpSpMkLst>
        </pc:grpChg>
        <pc:picChg chg="mod">
          <ac:chgData name="Marc Hennemann" userId="407dd870-6b0d-4559-aad6-2b049639a798" providerId="ADAL" clId="{EA4A85D2-3CF9-4F0A-A608-6A556E16D506}" dt="2022-01-09T15:22:21.169" v="626"/>
          <ac:picMkLst>
            <pc:docMk/>
            <pc:sldMk cId="2003392946" sldId="443"/>
            <ac:picMk id="76" creationId="{D1FB4CB9-ED38-423A-8FFE-6E1B62AE34DA}"/>
          </ac:picMkLst>
        </pc:picChg>
        <pc:picChg chg="mod">
          <ac:chgData name="Marc Hennemann" userId="407dd870-6b0d-4559-aad6-2b049639a798" providerId="ADAL" clId="{EA4A85D2-3CF9-4F0A-A608-6A556E16D506}" dt="2022-01-09T15:22:21.169" v="626"/>
          <ac:picMkLst>
            <pc:docMk/>
            <pc:sldMk cId="2003392946" sldId="443"/>
            <ac:picMk id="77" creationId="{3C1820A8-F4B7-4093-A30D-AD6E90013451}"/>
          </ac:picMkLst>
        </pc:picChg>
      </pc:sldChg>
      <pc:sldChg chg="addSp delSp modSp add mod">
        <pc:chgData name="Marc Hennemann" userId="407dd870-6b0d-4559-aad6-2b049639a798" providerId="ADAL" clId="{EA4A85D2-3CF9-4F0A-A608-6A556E16D506}" dt="2022-01-09T15:47:42.323" v="1029"/>
        <pc:sldMkLst>
          <pc:docMk/>
          <pc:sldMk cId="3637067091" sldId="444"/>
        </pc:sldMkLst>
        <pc:spChg chg="add del mod">
          <ac:chgData name="Marc Hennemann" userId="407dd870-6b0d-4559-aad6-2b049639a798" providerId="ADAL" clId="{EA4A85D2-3CF9-4F0A-A608-6A556E16D506}" dt="2022-01-09T15:33:29.919" v="773" actId="478"/>
          <ac:spMkLst>
            <pc:docMk/>
            <pc:sldMk cId="3637067091" sldId="444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24:11.736" v="683" actId="1076"/>
          <ac:spMkLst>
            <pc:docMk/>
            <pc:sldMk cId="3637067091" sldId="444"/>
            <ac:spMk id="77" creationId="{4384A7A0-16C6-4FD0-85D8-24D9F5B4B284}"/>
          </ac:spMkLst>
        </pc:spChg>
        <pc:spChg chg="add del mod">
          <ac:chgData name="Marc Hennemann" userId="407dd870-6b0d-4559-aad6-2b049639a798" providerId="ADAL" clId="{EA4A85D2-3CF9-4F0A-A608-6A556E16D506}" dt="2022-01-09T15:47:42.057" v="1028" actId="478"/>
          <ac:spMkLst>
            <pc:docMk/>
            <pc:sldMk cId="3637067091" sldId="444"/>
            <ac:spMk id="78" creationId="{DE20C24F-F508-4F05-B627-3814FC1520C1}"/>
          </ac:spMkLst>
        </pc:spChg>
        <pc:spChg chg="add mod">
          <ac:chgData name="Marc Hennemann" userId="407dd870-6b0d-4559-aad6-2b049639a798" providerId="ADAL" clId="{EA4A85D2-3CF9-4F0A-A608-6A556E16D506}" dt="2022-01-09T15:47:42.323" v="1029"/>
          <ac:spMkLst>
            <pc:docMk/>
            <pc:sldMk cId="3637067091" sldId="444"/>
            <ac:spMk id="82" creationId="{1A8C5AFD-06C7-4605-987A-6D2AE8BBC304}"/>
          </ac:spMkLst>
        </pc:spChg>
        <pc:grpChg chg="del">
          <ac:chgData name="Marc Hennemann" userId="407dd870-6b0d-4559-aad6-2b049639a798" providerId="ADAL" clId="{EA4A85D2-3CF9-4F0A-A608-6A556E16D506}" dt="2022-01-09T15:24:35.518" v="687" actId="478"/>
          <ac:grpSpMkLst>
            <pc:docMk/>
            <pc:sldMk cId="3637067091" sldId="444"/>
            <ac:grpSpMk id="84" creationId="{5FDE74BC-CA41-42EA-A984-0BA2EF6D7F0B}"/>
          </ac:grpSpMkLst>
        </pc:grpChg>
        <pc:grpChg chg="del">
          <ac:chgData name="Marc Hennemann" userId="407dd870-6b0d-4559-aad6-2b049639a798" providerId="ADAL" clId="{EA4A85D2-3CF9-4F0A-A608-6A556E16D506}" dt="2022-01-09T15:24:36.378" v="688" actId="478"/>
          <ac:grpSpMkLst>
            <pc:docMk/>
            <pc:sldMk cId="3637067091" sldId="444"/>
            <ac:grpSpMk id="93" creationId="{3DE1021F-4E24-4717-ABF5-BB2D65DA0F27}"/>
          </ac:grpSpMkLst>
        </pc:grpChg>
        <pc:picChg chg="del">
          <ac:chgData name="Marc Hennemann" userId="407dd870-6b0d-4559-aad6-2b049639a798" providerId="ADAL" clId="{EA4A85D2-3CF9-4F0A-A608-6A556E16D506}" dt="2022-01-09T15:24:19.525" v="685" actId="478"/>
          <ac:picMkLst>
            <pc:docMk/>
            <pc:sldMk cId="3637067091" sldId="444"/>
            <ac:picMk id="64" creationId="{B87607AE-F4BA-4C45-B5E0-89B4D5BDC602}"/>
          </ac:picMkLst>
        </pc:picChg>
        <pc:cxnChg chg="del mod">
          <ac:chgData name="Marc Hennemann" userId="407dd870-6b0d-4559-aad6-2b049639a798" providerId="ADAL" clId="{EA4A85D2-3CF9-4F0A-A608-6A556E16D506}" dt="2022-01-09T15:24:32.717" v="686" actId="478"/>
          <ac:cxnSpMkLst>
            <pc:docMk/>
            <pc:sldMk cId="3637067091" sldId="444"/>
            <ac:cxnSpMk id="92" creationId="{AA05C916-D674-4577-B508-38A2954D5B2D}"/>
          </ac:cxnSpMkLst>
        </pc:cxnChg>
      </pc:sldChg>
      <pc:sldChg chg="addSp delSp modSp add mod ord">
        <pc:chgData name="Marc Hennemann" userId="407dd870-6b0d-4559-aad6-2b049639a798" providerId="ADAL" clId="{EA4A85D2-3CF9-4F0A-A608-6A556E16D506}" dt="2022-01-09T15:33:20.206" v="770" actId="20577"/>
        <pc:sldMkLst>
          <pc:docMk/>
          <pc:sldMk cId="3990851240" sldId="445"/>
        </pc:sldMkLst>
        <pc:spChg chg="add del mod">
          <ac:chgData name="Marc Hennemann" userId="407dd870-6b0d-4559-aad6-2b049639a798" providerId="ADAL" clId="{EA4A85D2-3CF9-4F0A-A608-6A556E16D506}" dt="2022-01-09T15:23:17.508" v="656" actId="478"/>
          <ac:spMkLst>
            <pc:docMk/>
            <pc:sldMk cId="3990851240" sldId="445"/>
            <ac:spMk id="2" creationId="{E2C329C1-C4EF-446D-91A3-7DCF9E45BBB1}"/>
          </ac:spMkLst>
        </pc:spChg>
        <pc:spChg chg="add mod">
          <ac:chgData name="Marc Hennemann" userId="407dd870-6b0d-4559-aad6-2b049639a798" providerId="ADAL" clId="{EA4A85D2-3CF9-4F0A-A608-6A556E16D506}" dt="2022-01-09T15:33:20.206" v="770" actId="20577"/>
          <ac:spMkLst>
            <pc:docMk/>
            <pc:sldMk cId="3990851240" sldId="445"/>
            <ac:spMk id="64" creationId="{EC74E3B0-CA8E-4730-8E00-8C5E3A6198ED}"/>
          </ac:spMkLst>
        </pc:spChg>
        <pc:spChg chg="del">
          <ac:chgData name="Marc Hennemann" userId="407dd870-6b0d-4559-aad6-2b049639a798" providerId="ADAL" clId="{EA4A85D2-3CF9-4F0A-A608-6A556E16D506}" dt="2022-01-09T15:21:33.537" v="617" actId="478"/>
          <ac:spMkLst>
            <pc:docMk/>
            <pc:sldMk cId="3990851240" sldId="445"/>
            <ac:spMk id="65" creationId="{18093258-A4A8-47C6-92F7-A5D305C4AAE4}"/>
          </ac:spMkLst>
        </pc:spChg>
        <pc:picChg chg="del">
          <ac:chgData name="Marc Hennemann" userId="407dd870-6b0d-4559-aad6-2b049639a798" providerId="ADAL" clId="{EA4A85D2-3CF9-4F0A-A608-6A556E16D506}" dt="2022-01-09T15:21:33.537" v="617" actId="478"/>
          <ac:picMkLst>
            <pc:docMk/>
            <pc:sldMk cId="3990851240" sldId="445"/>
            <ac:picMk id="54" creationId="{E4A56A69-4D66-4E81-8A25-FF8897A13B5A}"/>
          </ac:picMkLst>
        </pc:picChg>
        <pc:cxnChg chg="del mod">
          <ac:chgData name="Marc Hennemann" userId="407dd870-6b0d-4559-aad6-2b049639a798" providerId="ADAL" clId="{EA4A85D2-3CF9-4F0A-A608-6A556E16D506}" dt="2022-01-09T15:21:33.537" v="617" actId="478"/>
          <ac:cxnSpMkLst>
            <pc:docMk/>
            <pc:sldMk cId="3990851240" sldId="445"/>
            <ac:cxnSpMk id="55" creationId="{2D909321-1769-4915-B2A4-F5BE988949AF}"/>
          </ac:cxnSpMkLst>
        </pc:cxnChg>
        <pc:cxnChg chg="del mod">
          <ac:chgData name="Marc Hennemann" userId="407dd870-6b0d-4559-aad6-2b049639a798" providerId="ADAL" clId="{EA4A85D2-3CF9-4F0A-A608-6A556E16D506}" dt="2022-01-09T15:22:26.792" v="627" actId="478"/>
          <ac:cxnSpMkLst>
            <pc:docMk/>
            <pc:sldMk cId="3990851240" sldId="445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47:34.097" v="1027" actId="20577"/>
        <pc:sldMkLst>
          <pc:docMk/>
          <pc:sldMk cId="1518251451" sldId="446"/>
        </pc:sldMkLst>
        <pc:spChg chg="del mod">
          <ac:chgData name="Marc Hennemann" userId="407dd870-6b0d-4559-aad6-2b049639a798" providerId="ADAL" clId="{EA4A85D2-3CF9-4F0A-A608-6A556E16D506}" dt="2022-01-09T15:33:33.722" v="775" actId="478"/>
          <ac:spMkLst>
            <pc:docMk/>
            <pc:sldMk cId="1518251451" sldId="446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24:16.298" v="684"/>
          <ac:spMkLst>
            <pc:docMk/>
            <pc:sldMk cId="1518251451" sldId="446"/>
            <ac:spMk id="77" creationId="{444B9512-C93E-4F24-8C03-9DE7AC2DF33E}"/>
          </ac:spMkLst>
        </pc:spChg>
        <pc:spChg chg="add mod">
          <ac:chgData name="Marc Hennemann" userId="407dd870-6b0d-4559-aad6-2b049639a798" providerId="ADAL" clId="{EA4A85D2-3CF9-4F0A-A608-6A556E16D506}" dt="2022-01-09T15:47:34.097" v="1027" actId="20577"/>
          <ac:spMkLst>
            <pc:docMk/>
            <pc:sldMk cId="1518251451" sldId="446"/>
            <ac:spMk id="78" creationId="{EF53ABF3-6231-436F-9AEC-A91CB3940344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47:26.859" v="1020" actId="478"/>
        <pc:sldMkLst>
          <pc:docMk/>
          <pc:sldMk cId="903753240" sldId="447"/>
        </pc:sldMkLst>
        <pc:spChg chg="del mod">
          <ac:chgData name="Marc Hennemann" userId="407dd870-6b0d-4559-aad6-2b049639a798" providerId="ADAL" clId="{EA4A85D2-3CF9-4F0A-A608-6A556E16D506}" dt="2022-01-09T15:33:50.570" v="779" actId="478"/>
          <ac:spMkLst>
            <pc:docMk/>
            <pc:sldMk cId="903753240" sldId="447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3:48.442" v="778"/>
          <ac:spMkLst>
            <pc:docMk/>
            <pc:sldMk cId="903753240" sldId="447"/>
            <ac:spMk id="101" creationId="{4804FEB6-12DD-413F-949A-791DF3B6D47B}"/>
          </ac:spMkLst>
        </pc:spChg>
        <pc:spChg chg="add del mod">
          <ac:chgData name="Marc Hennemann" userId="407dd870-6b0d-4559-aad6-2b049639a798" providerId="ADAL" clId="{EA4A85D2-3CF9-4F0A-A608-6A556E16D506}" dt="2022-01-09T15:34:53.253" v="817" actId="478"/>
          <ac:spMkLst>
            <pc:docMk/>
            <pc:sldMk cId="903753240" sldId="447"/>
            <ac:spMk id="102" creationId="{5932CE06-4864-4C50-824E-8210C6247D84}"/>
          </ac:spMkLst>
        </pc:spChg>
        <pc:spChg chg="add mod">
          <ac:chgData name="Marc Hennemann" userId="407dd870-6b0d-4559-aad6-2b049639a798" providerId="ADAL" clId="{EA4A85D2-3CF9-4F0A-A608-6A556E16D506}" dt="2022-01-09T15:34:53.575" v="818"/>
          <ac:spMkLst>
            <pc:docMk/>
            <pc:sldMk cId="903753240" sldId="447"/>
            <ac:spMk id="103" creationId="{B12FEF1A-4CC8-4FE9-8804-4E6CEF53CE79}"/>
          </ac:spMkLst>
        </pc:spChg>
        <pc:grpChg chg="add del mod">
          <ac:chgData name="Marc Hennemann" userId="407dd870-6b0d-4559-aad6-2b049639a798" providerId="ADAL" clId="{EA4A85D2-3CF9-4F0A-A608-6A556E16D506}" dt="2022-01-09T15:47:26.859" v="1020" actId="478"/>
          <ac:grpSpMkLst>
            <pc:docMk/>
            <pc:sldMk cId="903753240" sldId="447"/>
            <ac:grpSpMk id="78" creationId="{EA0FF916-6ADB-4873-AD10-9979FF82842F}"/>
          </ac:grpSpMkLst>
        </pc:grpChg>
        <pc:grpChg chg="add del mod">
          <ac:chgData name="Marc Hennemann" userId="407dd870-6b0d-4559-aad6-2b049639a798" providerId="ADAL" clId="{EA4A85D2-3CF9-4F0A-A608-6A556E16D506}" dt="2022-01-09T15:26:53.805" v="696"/>
          <ac:grpSpMkLst>
            <pc:docMk/>
            <pc:sldMk cId="903753240" sldId="447"/>
            <ac:grpSpMk id="88" creationId="{BA7501F9-A9C1-4EC4-A3DA-70601F311921}"/>
          </ac:grpSpMkLst>
        </pc:grpChg>
        <pc:grpChg chg="add del mod">
          <ac:chgData name="Marc Hennemann" userId="407dd870-6b0d-4559-aad6-2b049639a798" providerId="ADAL" clId="{EA4A85D2-3CF9-4F0A-A608-6A556E16D506}" dt="2022-01-09T15:28:08.734" v="706" actId="478"/>
          <ac:grpSpMkLst>
            <pc:docMk/>
            <pc:sldMk cId="903753240" sldId="447"/>
            <ac:grpSpMk id="98" creationId="{4B594C4F-A29D-45A9-ABA8-CB481D10C5A9}"/>
          </ac:grpSpMkLst>
        </pc:grpChg>
        <pc:picChg chg="del">
          <ac:chgData name="Marc Hennemann" userId="407dd870-6b0d-4559-aad6-2b049639a798" providerId="ADAL" clId="{EA4A85D2-3CF9-4F0A-A608-6A556E16D506}" dt="2022-01-09T15:26:27.073" v="692" actId="478"/>
          <ac:picMkLst>
            <pc:docMk/>
            <pc:sldMk cId="903753240" sldId="447"/>
            <ac:picMk id="64" creationId="{B87607AE-F4BA-4C45-B5E0-89B4D5BDC602}"/>
          </ac:picMkLst>
        </pc:picChg>
        <pc:picChg chg="mod">
          <ac:chgData name="Marc Hennemann" userId="407dd870-6b0d-4559-aad6-2b049639a798" providerId="ADAL" clId="{EA4A85D2-3CF9-4F0A-A608-6A556E16D506}" dt="2022-01-09T15:26:33.840" v="693"/>
          <ac:picMkLst>
            <pc:docMk/>
            <pc:sldMk cId="903753240" sldId="447"/>
            <ac:picMk id="82" creationId="{D74D2DCE-5CE5-4F74-82FB-309FDC791692}"/>
          </ac:picMkLst>
        </pc:picChg>
        <pc:picChg chg="mod">
          <ac:chgData name="Marc Hennemann" userId="407dd870-6b0d-4559-aad6-2b049639a798" providerId="ADAL" clId="{EA4A85D2-3CF9-4F0A-A608-6A556E16D506}" dt="2022-01-09T15:26:33.840" v="693"/>
          <ac:picMkLst>
            <pc:docMk/>
            <pc:sldMk cId="903753240" sldId="447"/>
            <ac:picMk id="83" creationId="{AF502F67-F9DA-42F8-8A7E-AF0608D6694C}"/>
          </ac:picMkLst>
        </pc:picChg>
        <pc:picChg chg="mod">
          <ac:chgData name="Marc Hennemann" userId="407dd870-6b0d-4559-aad6-2b049639a798" providerId="ADAL" clId="{EA4A85D2-3CF9-4F0A-A608-6A556E16D506}" dt="2022-01-09T15:26:52.203" v="695"/>
          <ac:picMkLst>
            <pc:docMk/>
            <pc:sldMk cId="903753240" sldId="447"/>
            <ac:picMk id="89" creationId="{962CAB09-EC84-44E9-8256-08E508EEB701}"/>
          </ac:picMkLst>
        </pc:picChg>
        <pc:picChg chg="mod">
          <ac:chgData name="Marc Hennemann" userId="407dd870-6b0d-4559-aad6-2b049639a798" providerId="ADAL" clId="{EA4A85D2-3CF9-4F0A-A608-6A556E16D506}" dt="2022-01-09T15:26:52.203" v="695"/>
          <ac:picMkLst>
            <pc:docMk/>
            <pc:sldMk cId="903753240" sldId="447"/>
            <ac:picMk id="96" creationId="{08CCA305-4296-425D-9B82-E508E7C20D1A}"/>
          </ac:picMkLst>
        </pc:picChg>
        <pc:picChg chg="mod">
          <ac:chgData name="Marc Hennemann" userId="407dd870-6b0d-4559-aad6-2b049639a798" providerId="ADAL" clId="{EA4A85D2-3CF9-4F0A-A608-6A556E16D506}" dt="2022-01-09T15:27:11.546" v="698"/>
          <ac:picMkLst>
            <pc:docMk/>
            <pc:sldMk cId="903753240" sldId="447"/>
            <ac:picMk id="99" creationId="{05C4C95A-1481-4A90-AA6B-01AD6CCF8833}"/>
          </ac:picMkLst>
        </pc:picChg>
        <pc:picChg chg="mod">
          <ac:chgData name="Marc Hennemann" userId="407dd870-6b0d-4559-aad6-2b049639a798" providerId="ADAL" clId="{EA4A85D2-3CF9-4F0A-A608-6A556E16D506}" dt="2022-01-09T15:27:11.546" v="698"/>
          <ac:picMkLst>
            <pc:docMk/>
            <pc:sldMk cId="903753240" sldId="447"/>
            <ac:picMk id="100" creationId="{6A3B9541-40D0-49B2-8F9A-3D0D960DA5BC}"/>
          </ac:picMkLst>
        </pc:picChg>
        <pc:cxnChg chg="add del mod">
          <ac:chgData name="Marc Hennemann" userId="407dd870-6b0d-4559-aad6-2b049639a798" providerId="ADAL" clId="{EA4A85D2-3CF9-4F0A-A608-6A556E16D506}" dt="2022-01-09T15:28:09.605" v="707" actId="478"/>
          <ac:cxnSpMkLst>
            <pc:docMk/>
            <pc:sldMk cId="903753240" sldId="447"/>
            <ac:cxnSpMk id="97" creationId="{17216E72-A5E1-4C20-8895-C59395BA496B}"/>
          </ac:cxnSpMkLst>
        </pc:cxnChg>
      </pc:sldChg>
      <pc:sldChg chg="addSp delSp modSp add del mod">
        <pc:chgData name="Marc Hennemann" userId="407dd870-6b0d-4559-aad6-2b049639a798" providerId="ADAL" clId="{EA4A85D2-3CF9-4F0A-A608-6A556E16D506}" dt="2022-01-09T15:50:33.125" v="1044" actId="47"/>
        <pc:sldMkLst>
          <pc:docMk/>
          <pc:sldMk cId="137011849" sldId="448"/>
        </pc:sldMkLst>
        <pc:spChg chg="del">
          <ac:chgData name="Marc Hennemann" userId="407dd870-6b0d-4559-aad6-2b049639a798" providerId="ADAL" clId="{EA4A85D2-3CF9-4F0A-A608-6A556E16D506}" dt="2022-01-09T15:35:20.338" v="829" actId="478"/>
          <ac:spMkLst>
            <pc:docMk/>
            <pc:sldMk cId="137011849" sldId="448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5:20.629" v="830"/>
          <ac:spMkLst>
            <pc:docMk/>
            <pc:sldMk cId="137011849" sldId="448"/>
            <ac:spMk id="88" creationId="{9649FF56-0505-48B7-9997-8F3923A17B28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12T10:17:46.280" v="2919" actId="1036"/>
        <pc:sldMkLst>
          <pc:docMk/>
          <pc:sldMk cId="2328681012" sldId="449"/>
        </pc:sldMkLst>
        <pc:spChg chg="del">
          <ac:chgData name="Marc Hennemann" userId="407dd870-6b0d-4559-aad6-2b049639a798" providerId="ADAL" clId="{EA4A85D2-3CF9-4F0A-A608-6A556E16D506}" dt="2022-01-09T15:34:23.841" v="805" actId="478"/>
          <ac:spMkLst>
            <pc:docMk/>
            <pc:sldMk cId="2328681012" sldId="449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4:49.947" v="815" actId="478"/>
          <ac:spMkLst>
            <pc:docMk/>
            <pc:sldMk cId="2328681012" sldId="449"/>
            <ac:spMk id="104" creationId="{C862D3F7-95A1-4A72-8856-CA4CA26DA0C7}"/>
          </ac:spMkLst>
        </pc:spChg>
        <pc:spChg chg="add mod">
          <ac:chgData name="Marc Hennemann" userId="407dd870-6b0d-4559-aad6-2b049639a798" providerId="ADAL" clId="{EA4A85D2-3CF9-4F0A-A608-6A556E16D506}" dt="2022-01-09T15:34:50.252" v="816"/>
          <ac:spMkLst>
            <pc:docMk/>
            <pc:sldMk cId="2328681012" sldId="449"/>
            <ac:spMk id="105" creationId="{6E7935FF-9FA9-4165-9264-12E8B841059D}"/>
          </ac:spMkLst>
        </pc:spChg>
        <pc:grpChg chg="add mod">
          <ac:chgData name="Marc Hennemann" userId="407dd870-6b0d-4559-aad6-2b049639a798" providerId="ADAL" clId="{EA4A85D2-3CF9-4F0A-A608-6A556E16D506}" dt="2022-01-12T10:17:46.280" v="2919" actId="1036"/>
          <ac:grpSpMkLst>
            <pc:docMk/>
            <pc:sldMk cId="2328681012" sldId="449"/>
            <ac:grpSpMk id="89" creationId="{20D2EB1B-F38A-43E9-89B4-818B542CD59A}"/>
          </ac:grpSpMkLst>
        </pc:grpChg>
        <pc:grpChg chg="del">
          <ac:chgData name="Marc Hennemann" userId="407dd870-6b0d-4559-aad6-2b049639a798" providerId="ADAL" clId="{EA4A85D2-3CF9-4F0A-A608-6A556E16D506}" dt="2022-01-09T15:29:01.440" v="713" actId="478"/>
          <ac:grpSpMkLst>
            <pc:docMk/>
            <pc:sldMk cId="2328681012" sldId="449"/>
            <ac:grpSpMk id="98" creationId="{4B594C4F-A29D-45A9-ABA8-CB481D10C5A9}"/>
          </ac:grpSpMkLst>
        </pc:grpChg>
        <pc:picChg chg="add del mod">
          <ac:chgData name="Marc Hennemann" userId="407dd870-6b0d-4559-aad6-2b049639a798" providerId="ADAL" clId="{EA4A85D2-3CF9-4F0A-A608-6A556E16D506}" dt="2022-01-09T15:29:55.567" v="716" actId="21"/>
          <ac:picMkLst>
            <pc:docMk/>
            <pc:sldMk cId="2328681012" sldId="449"/>
            <ac:picMk id="13" creationId="{24E866BE-2562-4659-AE9A-D4BCFE189FC4}"/>
          </ac:picMkLst>
        </pc:picChg>
        <pc:picChg chg="mod">
          <ac:chgData name="Marc Hennemann" userId="407dd870-6b0d-4559-aad6-2b049639a798" providerId="ADAL" clId="{EA4A85D2-3CF9-4F0A-A608-6A556E16D506}" dt="2022-01-09T15:27:36.920" v="700"/>
          <ac:picMkLst>
            <pc:docMk/>
            <pc:sldMk cId="2328681012" sldId="449"/>
            <ac:picMk id="96" creationId="{C8896027-30CA-4959-8B63-FF11A61F575E}"/>
          </ac:picMkLst>
        </pc:picChg>
        <pc:picChg chg="mod">
          <ac:chgData name="Marc Hennemann" userId="407dd870-6b0d-4559-aad6-2b049639a798" providerId="ADAL" clId="{EA4A85D2-3CF9-4F0A-A608-6A556E16D506}" dt="2022-01-09T15:27:36.920" v="700"/>
          <ac:picMkLst>
            <pc:docMk/>
            <pc:sldMk cId="2328681012" sldId="449"/>
            <ac:picMk id="101" creationId="{AB37FAE0-CE1E-476D-B873-399A47D27629}"/>
          </ac:picMkLst>
        </pc:picChg>
        <pc:picChg chg="add del mod">
          <ac:chgData name="Marc Hennemann" userId="407dd870-6b0d-4559-aad6-2b049639a798" providerId="ADAL" clId="{EA4A85D2-3CF9-4F0A-A608-6A556E16D506}" dt="2022-01-09T15:30:32.051" v="726" actId="478"/>
          <ac:picMkLst>
            <pc:docMk/>
            <pc:sldMk cId="2328681012" sldId="449"/>
            <ac:picMk id="102" creationId="{226A3593-E1A0-4D78-8CD8-15EBA434D50C}"/>
          </ac:picMkLst>
        </pc:picChg>
        <pc:picChg chg="add del mod">
          <ac:chgData name="Marc Hennemann" userId="407dd870-6b0d-4559-aad6-2b049639a798" providerId="ADAL" clId="{EA4A85D2-3CF9-4F0A-A608-6A556E16D506}" dt="2022-01-09T15:30:32.994" v="727" actId="478"/>
          <ac:picMkLst>
            <pc:docMk/>
            <pc:sldMk cId="2328681012" sldId="449"/>
            <ac:picMk id="103" creationId="{B44D2D2A-8EC5-49BE-B6B9-6A47B8D800BA}"/>
          </ac:picMkLst>
        </pc:picChg>
        <pc:cxnChg chg="add mod">
          <ac:chgData name="Marc Hennemann" userId="407dd870-6b0d-4559-aad6-2b049639a798" providerId="ADAL" clId="{EA4A85D2-3CF9-4F0A-A608-6A556E16D506}" dt="2022-01-09T15:27:49.044" v="704" actId="14100"/>
          <ac:cxnSpMkLst>
            <pc:docMk/>
            <pc:sldMk cId="2328681012" sldId="449"/>
            <ac:cxnSpMk id="88" creationId="{65EB5140-7C25-406E-8BAB-28D3DFDF6BE1}"/>
          </ac:cxnSpMkLst>
        </pc:cxnChg>
        <pc:cxnChg chg="del">
          <ac:chgData name="Marc Hennemann" userId="407dd870-6b0d-4559-aad6-2b049639a798" providerId="ADAL" clId="{EA4A85D2-3CF9-4F0A-A608-6A556E16D506}" dt="2022-01-09T15:29:00.647" v="712" actId="478"/>
          <ac:cxnSpMkLst>
            <pc:docMk/>
            <pc:sldMk cId="2328681012" sldId="449"/>
            <ac:cxnSpMk id="97" creationId="{17216E72-A5E1-4C20-8895-C59395BA496B}"/>
          </ac:cxnSpMkLst>
        </pc:cxnChg>
      </pc:sldChg>
      <pc:sldChg chg="addSp delSp modSp add mod ord">
        <pc:chgData name="Marc Hennemann" userId="407dd870-6b0d-4559-aad6-2b049639a798" providerId="ADAL" clId="{EA4A85D2-3CF9-4F0A-A608-6A556E16D506}" dt="2022-01-09T15:35:13.283" v="828"/>
        <pc:sldMkLst>
          <pc:docMk/>
          <pc:sldMk cId="1279932546" sldId="450"/>
        </pc:sldMkLst>
        <pc:spChg chg="del mod">
          <ac:chgData name="Marc Hennemann" userId="407dd870-6b0d-4559-aad6-2b049639a798" providerId="ADAL" clId="{EA4A85D2-3CF9-4F0A-A608-6A556E16D506}" dt="2022-01-09T15:35:13.018" v="827" actId="478"/>
          <ac:spMkLst>
            <pc:docMk/>
            <pc:sldMk cId="1279932546" sldId="450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5:13.283" v="828"/>
          <ac:spMkLst>
            <pc:docMk/>
            <pc:sldMk cId="1279932546" sldId="450"/>
            <ac:spMk id="96" creationId="{D8BC3376-C2EA-4DFB-918B-AEED83B3B7DF}"/>
          </ac:spMkLst>
        </pc:spChg>
        <pc:picChg chg="add mod">
          <ac:chgData name="Marc Hennemann" userId="407dd870-6b0d-4559-aad6-2b049639a798" providerId="ADAL" clId="{EA4A85D2-3CF9-4F0A-A608-6A556E16D506}" dt="2022-01-09T15:28:47.011" v="708"/>
          <ac:picMkLst>
            <pc:docMk/>
            <pc:sldMk cId="1279932546" sldId="450"/>
            <ac:picMk id="88" creationId="{1A5355D3-0F02-425E-8841-46A5EFF82BE4}"/>
          </ac:picMkLst>
        </pc:picChg>
        <pc:picChg chg="add del mod">
          <ac:chgData name="Marc Hennemann" userId="407dd870-6b0d-4559-aad6-2b049639a798" providerId="ADAL" clId="{EA4A85D2-3CF9-4F0A-A608-6A556E16D506}" dt="2022-01-09T15:30:02.736" v="719" actId="21"/>
          <ac:picMkLst>
            <pc:docMk/>
            <pc:sldMk cId="1279932546" sldId="450"/>
            <ac:picMk id="89" creationId="{04CA0EC0-5CC3-43FB-BF5A-A681EC4621B9}"/>
          </ac:picMkLst>
        </pc:picChg>
      </pc:sldChg>
      <pc:sldChg chg="addSp delSp modSp add mod">
        <pc:chgData name="Marc Hennemann" userId="407dd870-6b0d-4559-aad6-2b049639a798" providerId="ADAL" clId="{EA4A85D2-3CF9-4F0A-A608-6A556E16D506}" dt="2022-01-09T15:35:06.999" v="826" actId="20577"/>
        <pc:sldMkLst>
          <pc:docMk/>
          <pc:sldMk cId="3102658775" sldId="451"/>
        </pc:sldMkLst>
        <pc:spChg chg="del mod">
          <ac:chgData name="Marc Hennemann" userId="407dd870-6b0d-4559-aad6-2b049639a798" providerId="ADAL" clId="{EA4A85D2-3CF9-4F0A-A608-6A556E16D506}" dt="2022-01-09T15:35:01.169" v="821" actId="478"/>
          <ac:spMkLst>
            <pc:docMk/>
            <pc:sldMk cId="3102658775" sldId="451"/>
            <ac:spMk id="76" creationId="{687E2381-0F1B-40EA-8850-7E1CA0D51101}"/>
          </ac:spMkLst>
        </pc:spChg>
        <pc:spChg chg="add del mod">
          <ac:chgData name="Marc Hennemann" userId="407dd870-6b0d-4559-aad6-2b049639a798" providerId="ADAL" clId="{EA4A85D2-3CF9-4F0A-A608-6A556E16D506}" dt="2022-01-09T15:34:59.998" v="820"/>
          <ac:spMkLst>
            <pc:docMk/>
            <pc:sldMk cId="3102658775" sldId="451"/>
            <ac:spMk id="88" creationId="{273C58E8-1EEB-48E0-9E7D-03D170B1FA75}"/>
          </ac:spMkLst>
        </pc:spChg>
        <pc:spChg chg="add mod">
          <ac:chgData name="Marc Hennemann" userId="407dd870-6b0d-4559-aad6-2b049639a798" providerId="ADAL" clId="{EA4A85D2-3CF9-4F0A-A608-6A556E16D506}" dt="2022-01-09T15:35:06.999" v="826" actId="20577"/>
          <ac:spMkLst>
            <pc:docMk/>
            <pc:sldMk cId="3102658775" sldId="451"/>
            <ac:spMk id="89" creationId="{6E025ED0-8D67-45C0-9AA7-525A621413D4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34:42.984" v="814" actId="114"/>
        <pc:sldMkLst>
          <pc:docMk/>
          <pc:sldMk cId="1337195976" sldId="452"/>
        </pc:sldMkLst>
        <pc:spChg chg="del">
          <ac:chgData name="Marc Hennemann" userId="407dd870-6b0d-4559-aad6-2b049639a798" providerId="ADAL" clId="{EA4A85D2-3CF9-4F0A-A608-6A556E16D506}" dt="2022-01-09T15:34:27.428" v="807" actId="478"/>
          <ac:spMkLst>
            <pc:docMk/>
            <pc:sldMk cId="1337195976" sldId="452"/>
            <ac:spMk id="76" creationId="{687E2381-0F1B-40EA-8850-7E1CA0D51101}"/>
          </ac:spMkLst>
        </pc:spChg>
        <pc:spChg chg="add mod">
          <ac:chgData name="Marc Hennemann" userId="407dd870-6b0d-4559-aad6-2b049639a798" providerId="ADAL" clId="{EA4A85D2-3CF9-4F0A-A608-6A556E16D506}" dt="2022-01-09T15:34:42.984" v="814" actId="114"/>
          <ac:spMkLst>
            <pc:docMk/>
            <pc:sldMk cId="1337195976" sldId="452"/>
            <ac:spMk id="97" creationId="{8F3B34A8-CE35-46DF-9D5C-5B65CC162715}"/>
          </ac:spMkLst>
        </pc:spChg>
      </pc:sldChg>
      <pc:sldChg chg="addSp delSp modSp add mod">
        <pc:chgData name="Marc Hennemann" userId="407dd870-6b0d-4559-aad6-2b049639a798" providerId="ADAL" clId="{EA4A85D2-3CF9-4F0A-A608-6A556E16D506}" dt="2022-01-09T15:49:15.436" v="1040" actId="20577"/>
        <pc:sldMkLst>
          <pc:docMk/>
          <pc:sldMk cId="762620228" sldId="453"/>
        </pc:sldMkLst>
        <pc:spChg chg="del">
          <ac:chgData name="Marc Hennemann" userId="407dd870-6b0d-4559-aad6-2b049639a798" providerId="ADAL" clId="{EA4A85D2-3CF9-4F0A-A608-6A556E16D506}" dt="2022-01-09T15:41:52.428" v="841" actId="478"/>
          <ac:spMkLst>
            <pc:docMk/>
            <pc:sldMk cId="762620228" sldId="453"/>
            <ac:spMk id="24" creationId="{1753A575-2F8A-4760-B701-2502E1BBC14C}"/>
          </ac:spMkLst>
        </pc:spChg>
        <pc:spChg chg="del mod">
          <ac:chgData name="Marc Hennemann" userId="407dd870-6b0d-4559-aad6-2b049639a798" providerId="ADAL" clId="{EA4A85D2-3CF9-4F0A-A608-6A556E16D506}" dt="2022-01-09T15:44:49.728" v="875" actId="478"/>
          <ac:spMkLst>
            <pc:docMk/>
            <pc:sldMk cId="762620228" sldId="453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09T15:49:15.436" v="1040" actId="20577"/>
          <ac:spMkLst>
            <pc:docMk/>
            <pc:sldMk cId="762620228" sldId="453"/>
            <ac:spMk id="109" creationId="{8D37CFCF-FCAA-4B40-960D-A107ECCD97A7}"/>
          </ac:spMkLst>
        </pc:spChg>
        <pc:grpChg chg="del">
          <ac:chgData name="Marc Hennemann" userId="407dd870-6b0d-4559-aad6-2b049639a798" providerId="ADAL" clId="{EA4A85D2-3CF9-4F0A-A608-6A556E16D506}" dt="2022-01-09T15:41:20.074" v="835" actId="478"/>
          <ac:grpSpMkLst>
            <pc:docMk/>
            <pc:sldMk cId="762620228" sldId="453"/>
            <ac:grpSpMk id="61" creationId="{0BE904F8-D29D-4589-AF62-5186643A4EFA}"/>
          </ac:grpSpMkLst>
        </pc:grpChg>
        <pc:grpChg chg="mod">
          <ac:chgData name="Marc Hennemann" userId="407dd870-6b0d-4559-aad6-2b049639a798" providerId="ADAL" clId="{EA4A85D2-3CF9-4F0A-A608-6A556E16D506}" dt="2022-01-09T15:42:03.769" v="844" actId="1076"/>
          <ac:grpSpMkLst>
            <pc:docMk/>
            <pc:sldMk cId="762620228" sldId="453"/>
            <ac:grpSpMk id="78" creationId="{EA0FF916-6ADB-4873-AD10-9979FF82842F}"/>
          </ac:grpSpMkLst>
        </pc:grpChg>
        <pc:grpChg chg="del mod">
          <ac:chgData name="Marc Hennemann" userId="407dd870-6b0d-4559-aad6-2b049639a798" providerId="ADAL" clId="{EA4A85D2-3CF9-4F0A-A608-6A556E16D506}" dt="2022-01-09T15:42:09.236" v="845" actId="21"/>
          <ac:grpSpMkLst>
            <pc:docMk/>
            <pc:sldMk cId="762620228" sldId="453"/>
            <ac:grpSpMk id="79" creationId="{59DC28E6-AB15-4826-89B3-4D2AA97C2E22}"/>
          </ac:grpSpMkLst>
        </pc:grpChg>
        <pc:grpChg chg="del mod">
          <ac:chgData name="Marc Hennemann" userId="407dd870-6b0d-4559-aad6-2b049639a798" providerId="ADAL" clId="{EA4A85D2-3CF9-4F0A-A608-6A556E16D506}" dt="2022-01-09T15:42:09.236" v="845" actId="21"/>
          <ac:grpSpMkLst>
            <pc:docMk/>
            <pc:sldMk cId="762620228" sldId="453"/>
            <ac:grpSpMk id="84" creationId="{5FDE74BC-CA41-42EA-A984-0BA2EF6D7F0B}"/>
          </ac:grpSpMkLst>
        </pc:grpChg>
        <pc:grpChg chg="add mod">
          <ac:chgData name="Marc Hennemann" userId="407dd870-6b0d-4559-aad6-2b049639a798" providerId="ADAL" clId="{EA4A85D2-3CF9-4F0A-A608-6A556E16D506}" dt="2022-01-09T15:41:46.145" v="840" actId="1076"/>
          <ac:grpSpMkLst>
            <pc:docMk/>
            <pc:sldMk cId="762620228" sldId="453"/>
            <ac:grpSpMk id="89" creationId="{3BAD4DFE-6386-47C7-861E-4707DB1CFEEB}"/>
          </ac:grpSpMkLst>
        </pc:grpChg>
        <pc:grpChg chg="del">
          <ac:chgData name="Marc Hennemann" userId="407dd870-6b0d-4559-aad6-2b049639a798" providerId="ADAL" clId="{EA4A85D2-3CF9-4F0A-A608-6A556E16D506}" dt="2022-01-09T15:41:42.911" v="839" actId="478"/>
          <ac:grpSpMkLst>
            <pc:docMk/>
            <pc:sldMk cId="762620228" sldId="453"/>
            <ac:grpSpMk id="93" creationId="{3DE1021F-4E24-4717-ABF5-BB2D65DA0F27}"/>
          </ac:grpSpMkLst>
        </pc:grpChg>
        <pc:grpChg chg="add del mod">
          <ac:chgData name="Marc Hennemann" userId="407dd870-6b0d-4559-aad6-2b049639a798" providerId="ADAL" clId="{EA4A85D2-3CF9-4F0A-A608-6A556E16D506}" dt="2022-01-09T15:42:18.837" v="848" actId="478"/>
          <ac:grpSpMkLst>
            <pc:docMk/>
            <pc:sldMk cId="762620228" sldId="453"/>
            <ac:grpSpMk id="103" creationId="{799172B2-52C3-40BC-83DA-AC383FC6E3D7}"/>
          </ac:grpSpMkLst>
        </pc:grpChg>
        <pc:grpChg chg="add del mod">
          <ac:chgData name="Marc Hennemann" userId="407dd870-6b0d-4559-aad6-2b049639a798" providerId="ADAL" clId="{EA4A85D2-3CF9-4F0A-A608-6A556E16D506}" dt="2022-01-09T15:42:18.837" v="848" actId="478"/>
          <ac:grpSpMkLst>
            <pc:docMk/>
            <pc:sldMk cId="762620228" sldId="453"/>
            <ac:grpSpMk id="106" creationId="{DA50A4E9-4E7F-4A5A-9D67-F161B634A53B}"/>
          </ac:grpSpMkLst>
        </pc:grpChg>
        <pc:picChg chg="del">
          <ac:chgData name="Marc Hennemann" userId="407dd870-6b0d-4559-aad6-2b049639a798" providerId="ADAL" clId="{EA4A85D2-3CF9-4F0A-A608-6A556E16D506}" dt="2022-01-09T15:41:52.428" v="841" actId="478"/>
          <ac:picMkLst>
            <pc:docMk/>
            <pc:sldMk cId="762620228" sldId="453"/>
            <ac:picMk id="9" creationId="{E69787FA-81D1-468A-9C88-46E6BE6F107A}"/>
          </ac:picMkLst>
        </pc:picChg>
        <pc:picChg chg="del">
          <ac:chgData name="Marc Hennemann" userId="407dd870-6b0d-4559-aad6-2b049639a798" providerId="ADAL" clId="{EA4A85D2-3CF9-4F0A-A608-6A556E16D506}" dt="2022-01-09T15:41:38.534" v="837" actId="478"/>
          <ac:picMkLst>
            <pc:docMk/>
            <pc:sldMk cId="762620228" sldId="453"/>
            <ac:picMk id="88" creationId="{1A5355D3-0F02-425E-8841-46A5EFF82BE4}"/>
          </ac:picMkLst>
        </pc:picChg>
        <pc:picChg chg="mod">
          <ac:chgData name="Marc Hennemann" userId="407dd870-6b0d-4559-aad6-2b049639a798" providerId="ADAL" clId="{EA4A85D2-3CF9-4F0A-A608-6A556E16D506}" dt="2022-01-09T15:41:38.916" v="838"/>
          <ac:picMkLst>
            <pc:docMk/>
            <pc:sldMk cId="762620228" sldId="453"/>
            <ac:picMk id="101" creationId="{F768ED2A-B203-4AD6-BED9-FA268F73A180}"/>
          </ac:picMkLst>
        </pc:picChg>
        <pc:picChg chg="mod">
          <ac:chgData name="Marc Hennemann" userId="407dd870-6b0d-4559-aad6-2b049639a798" providerId="ADAL" clId="{EA4A85D2-3CF9-4F0A-A608-6A556E16D506}" dt="2022-01-09T15:41:38.916" v="838"/>
          <ac:picMkLst>
            <pc:docMk/>
            <pc:sldMk cId="762620228" sldId="453"/>
            <ac:picMk id="102" creationId="{96891B4B-336D-492E-9933-C9FFA7F53CDA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4" creationId="{806979BC-D382-4B71-9D4F-5670C4402094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5" creationId="{90C6CBC8-84E4-4FA7-ABCF-F2EDA3853685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7" creationId="{15C79E97-D0DF-48D1-AF31-926D4E570528}"/>
          </ac:picMkLst>
        </pc:picChg>
        <pc:picChg chg="mod">
          <ac:chgData name="Marc Hennemann" userId="407dd870-6b0d-4559-aad6-2b049639a798" providerId="ADAL" clId="{EA4A85D2-3CF9-4F0A-A608-6A556E16D506}" dt="2022-01-09T15:42:12.939" v="846"/>
          <ac:picMkLst>
            <pc:docMk/>
            <pc:sldMk cId="762620228" sldId="453"/>
            <ac:picMk id="108" creationId="{9EE1C1BA-C9F6-4553-9DE5-05E3CA751A96}"/>
          </ac:picMkLst>
        </pc:picChg>
        <pc:cxnChg chg="del mod">
          <ac:chgData name="Marc Hennemann" userId="407dd870-6b0d-4559-aad6-2b049639a798" providerId="ADAL" clId="{EA4A85D2-3CF9-4F0A-A608-6A556E16D506}" dt="2022-01-09T15:41:52.428" v="841" actId="478"/>
          <ac:cxnSpMkLst>
            <pc:docMk/>
            <pc:sldMk cId="762620228" sldId="453"/>
            <ac:cxnSpMk id="14" creationId="{A0CB7BE2-1E22-49AD-8215-18FF5B0F8B52}"/>
          </ac:cxnSpMkLst>
        </pc:cxnChg>
        <pc:cxnChg chg="del mod">
          <ac:chgData name="Marc Hennemann" userId="407dd870-6b0d-4559-aad6-2b049639a798" providerId="ADAL" clId="{EA4A85D2-3CF9-4F0A-A608-6A556E16D506}" dt="2022-01-09T15:43:00.494" v="853" actId="478"/>
          <ac:cxnSpMkLst>
            <pc:docMk/>
            <pc:sldMk cId="762620228" sldId="453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EA4A85D2-3CF9-4F0A-A608-6A556E16D506}" dt="2022-01-09T15:41:38.916" v="838"/>
          <ac:cxnSpMkLst>
            <pc:docMk/>
            <pc:sldMk cId="762620228" sldId="453"/>
            <ac:cxnSpMk id="76" creationId="{436BD943-12A5-4505-9053-60F0FC8FBB30}"/>
          </ac:cxnSpMkLst>
        </pc:cxnChg>
        <pc:cxnChg chg="del mod">
          <ac:chgData name="Marc Hennemann" userId="407dd870-6b0d-4559-aad6-2b049639a798" providerId="ADAL" clId="{EA4A85D2-3CF9-4F0A-A608-6A556E16D506}" dt="2022-01-09T15:41:25.498" v="836" actId="478"/>
          <ac:cxnSpMkLst>
            <pc:docMk/>
            <pc:sldMk cId="762620228" sldId="453"/>
            <ac:cxnSpMk id="92" creationId="{AA05C916-D674-4577-B508-38A2954D5B2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09T15:50:00.942" v="1043" actId="6549"/>
        <pc:sldMkLst>
          <pc:docMk/>
          <pc:sldMk cId="3202699352" sldId="454"/>
        </pc:sldMkLst>
        <pc:spChg chg="add mod">
          <ac:chgData name="Marc Hennemann" userId="407dd870-6b0d-4559-aad6-2b049639a798" providerId="ADAL" clId="{EA4A85D2-3CF9-4F0A-A608-6A556E16D506}" dt="2022-01-09T15:50:00.942" v="1043" actId="6549"/>
          <ac:spMkLst>
            <pc:docMk/>
            <pc:sldMk cId="3202699352" sldId="454"/>
            <ac:spMk id="81" creationId="{7789615D-929C-4E64-AC6D-96C5C0EF002E}"/>
          </ac:spMkLst>
        </pc:spChg>
        <pc:spChg chg="add mod">
          <ac:chgData name="Marc Hennemann" userId="407dd870-6b0d-4559-aad6-2b049639a798" providerId="ADAL" clId="{EA4A85D2-3CF9-4F0A-A608-6A556E16D506}" dt="2022-01-09T15:49:23.404" v="1042"/>
          <ac:spMkLst>
            <pc:docMk/>
            <pc:sldMk cId="3202699352" sldId="454"/>
            <ac:spMk id="84" creationId="{5F37C9BF-0652-4888-93B3-B390E60BF3CC}"/>
          </ac:spMkLst>
        </pc:spChg>
        <pc:spChg chg="del mod">
          <ac:chgData name="Marc Hennemann" userId="407dd870-6b0d-4559-aad6-2b049639a798" providerId="ADAL" clId="{EA4A85D2-3CF9-4F0A-A608-6A556E16D506}" dt="2022-01-09T15:49:23.047" v="1041" actId="478"/>
          <ac:spMkLst>
            <pc:docMk/>
            <pc:sldMk cId="3202699352" sldId="454"/>
            <ac:spMk id="96" creationId="{D8BC3376-C2EA-4DFB-918B-AEED83B3B7DF}"/>
          </ac:spMkLst>
        </pc:spChg>
        <pc:grpChg chg="add mod">
          <ac:chgData name="Marc Hennemann" userId="407dd870-6b0d-4559-aad6-2b049639a798" providerId="ADAL" clId="{EA4A85D2-3CF9-4F0A-A608-6A556E16D506}" dt="2022-01-09T15:42:40.002" v="852" actId="1076"/>
          <ac:grpSpMkLst>
            <pc:docMk/>
            <pc:sldMk cId="3202699352" sldId="454"/>
            <ac:grpSpMk id="63" creationId="{41636ED7-0554-4CB5-82F0-AC86B9D36891}"/>
          </ac:grpSpMkLst>
        </pc:grpChg>
        <pc:grpChg chg="del">
          <ac:chgData name="Marc Hennemann" userId="407dd870-6b0d-4559-aad6-2b049639a798" providerId="ADAL" clId="{EA4A85D2-3CF9-4F0A-A608-6A556E16D506}" dt="2022-01-09T15:42:29.193" v="849" actId="478"/>
          <ac:grpSpMkLst>
            <pc:docMk/>
            <pc:sldMk cId="3202699352" sldId="454"/>
            <ac:grpSpMk id="103" creationId="{799172B2-52C3-40BC-83DA-AC383FC6E3D7}"/>
          </ac:grpSpMkLst>
        </pc:grpChg>
        <pc:grpChg chg="mod">
          <ac:chgData name="Marc Hennemann" userId="407dd870-6b0d-4559-aad6-2b049639a798" providerId="ADAL" clId="{EA4A85D2-3CF9-4F0A-A608-6A556E16D506}" dt="2022-01-09T15:42:34.227" v="850" actId="1076"/>
          <ac:grpSpMkLst>
            <pc:docMk/>
            <pc:sldMk cId="3202699352" sldId="454"/>
            <ac:grpSpMk id="106" creationId="{DA50A4E9-4E7F-4A5A-9D67-F161B634A53B}"/>
          </ac:grpSpMkLst>
        </pc:grpChg>
        <pc:picChg chg="mod">
          <ac:chgData name="Marc Hennemann" userId="407dd870-6b0d-4559-aad6-2b049639a798" providerId="ADAL" clId="{EA4A85D2-3CF9-4F0A-A608-6A556E16D506}" dt="2022-01-09T15:42:37.067" v="851"/>
          <ac:picMkLst>
            <pc:docMk/>
            <pc:sldMk cId="3202699352" sldId="454"/>
            <ac:picMk id="64" creationId="{8728CFC8-898C-40BB-982B-CF3F5CD7CE51}"/>
          </ac:picMkLst>
        </pc:picChg>
        <pc:picChg chg="mod">
          <ac:chgData name="Marc Hennemann" userId="407dd870-6b0d-4559-aad6-2b049639a798" providerId="ADAL" clId="{EA4A85D2-3CF9-4F0A-A608-6A556E16D506}" dt="2022-01-09T15:42:37.067" v="851"/>
          <ac:picMkLst>
            <pc:docMk/>
            <pc:sldMk cId="3202699352" sldId="454"/>
            <ac:picMk id="79" creationId="{41ED8F5D-E257-46CF-99ED-35D0EFD5D6C7}"/>
          </ac:picMkLst>
        </pc:picChg>
        <pc:picChg chg="add mod">
          <ac:chgData name="Marc Hennemann" userId="407dd870-6b0d-4559-aad6-2b049639a798" providerId="ADAL" clId="{EA4A85D2-3CF9-4F0A-A608-6A556E16D506}" dt="2022-01-09T15:44:15.575" v="856"/>
          <ac:picMkLst>
            <pc:docMk/>
            <pc:sldMk cId="3202699352" sldId="454"/>
            <ac:picMk id="80" creationId="{35E01C7A-7707-4CC6-BA67-AB2FAF0B1F71}"/>
          </ac:picMkLst>
        </pc:picChg>
      </pc:sldChg>
      <pc:sldChg chg="add del">
        <pc:chgData name="Marc Hennemann" userId="407dd870-6b0d-4559-aad6-2b049639a798" providerId="ADAL" clId="{EA4A85D2-3CF9-4F0A-A608-6A556E16D506}" dt="2022-01-09T15:51:16.236" v="1049" actId="47"/>
        <pc:sldMkLst>
          <pc:docMk/>
          <pc:sldMk cId="859440461" sldId="455"/>
        </pc:sldMkLst>
      </pc:sldChg>
      <pc:sldChg chg="add del">
        <pc:chgData name="Marc Hennemann" userId="407dd870-6b0d-4559-aad6-2b049639a798" providerId="ADAL" clId="{EA4A85D2-3CF9-4F0A-A608-6A556E16D506}" dt="2022-01-09T15:44:08.795" v="855" actId="47"/>
        <pc:sldMkLst>
          <pc:docMk/>
          <pc:sldMk cId="1140748491" sldId="455"/>
        </pc:sldMkLst>
      </pc:sldChg>
      <pc:sldChg chg="addSp delSp modSp add mod">
        <pc:chgData name="Marc Hennemann" userId="407dd870-6b0d-4559-aad6-2b049639a798" providerId="ADAL" clId="{EA4A85D2-3CF9-4F0A-A608-6A556E16D506}" dt="2022-01-12T08:15:00.855" v="2915" actId="1035"/>
        <pc:sldMkLst>
          <pc:docMk/>
          <pc:sldMk cId="1897520263" sldId="455"/>
        </pc:sldMkLst>
        <pc:spChg chg="del">
          <ac:chgData name="Marc Hennemann" userId="407dd870-6b0d-4559-aad6-2b049639a798" providerId="ADAL" clId="{EA4A85D2-3CF9-4F0A-A608-6A556E16D506}" dt="2022-01-09T15:51:45.822" v="1059" actId="478"/>
          <ac:spMkLst>
            <pc:docMk/>
            <pc:sldMk cId="1897520263" sldId="455"/>
            <ac:spMk id="65" creationId="{18093258-A4A8-47C6-92F7-A5D305C4AAE4}"/>
          </ac:spMkLst>
        </pc:spChg>
        <pc:spChg chg="del">
          <ac:chgData name="Marc Hennemann" userId="407dd870-6b0d-4559-aad6-2b049639a798" providerId="ADAL" clId="{EA4A85D2-3CF9-4F0A-A608-6A556E16D506}" dt="2022-01-09T15:51:45.822" v="1059" actId="478"/>
          <ac:spMkLst>
            <pc:docMk/>
            <pc:sldMk cId="1897520263" sldId="455"/>
            <ac:spMk id="77" creationId="{444B9512-C93E-4F24-8C03-9DE7AC2DF33E}"/>
          </ac:spMkLst>
        </pc:spChg>
        <pc:spChg chg="mod">
          <ac:chgData name="Marc Hennemann" userId="407dd870-6b0d-4559-aad6-2b049639a798" providerId="ADAL" clId="{EA4A85D2-3CF9-4F0A-A608-6A556E16D506}" dt="2022-01-09T15:53:06.308" v="1129" actId="20577"/>
          <ac:spMkLst>
            <pc:docMk/>
            <pc:sldMk cId="1897520263" sldId="455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09T15:54:04.673" v="1304" actId="20577"/>
          <ac:spMkLst>
            <pc:docMk/>
            <pc:sldMk cId="1897520263" sldId="455"/>
            <ac:spMk id="107" creationId="{89118CBE-6B59-45BF-8864-472A0D75D2FA}"/>
          </ac:spMkLst>
        </pc:spChg>
        <pc:grpChg chg="mod">
          <ac:chgData name="Marc Hennemann" userId="407dd870-6b0d-4559-aad6-2b049639a798" providerId="ADAL" clId="{EA4A85D2-3CF9-4F0A-A608-6A556E16D506}" dt="2022-01-12T08:15:00.855" v="2915" actId="1035"/>
          <ac:grpSpMkLst>
            <pc:docMk/>
            <pc:sldMk cId="1897520263" sldId="455"/>
            <ac:grpSpMk id="78" creationId="{EA0FF916-6ADB-4873-AD10-9979FF82842F}"/>
          </ac:grpSpMkLst>
        </pc:grpChg>
        <pc:grpChg chg="mod">
          <ac:chgData name="Marc Hennemann" userId="407dd870-6b0d-4559-aad6-2b049639a798" providerId="ADAL" clId="{EA4A85D2-3CF9-4F0A-A608-6A556E16D506}" dt="2022-01-12T08:15:00.855" v="2915" actId="1035"/>
          <ac:grpSpMkLst>
            <pc:docMk/>
            <pc:sldMk cId="1897520263" sldId="455"/>
            <ac:grpSpMk id="79" creationId="{59DC28E6-AB15-4826-89B3-4D2AA97C2E22}"/>
          </ac:grpSpMkLst>
        </pc:grpChg>
        <pc:grpChg chg="del mod">
          <ac:chgData name="Marc Hennemann" userId="407dd870-6b0d-4559-aad6-2b049639a798" providerId="ADAL" clId="{EA4A85D2-3CF9-4F0A-A608-6A556E16D506}" dt="2022-01-09T15:51:50.459" v="1061" actId="478"/>
          <ac:grpSpMkLst>
            <pc:docMk/>
            <pc:sldMk cId="1897520263" sldId="455"/>
            <ac:grpSpMk id="84" creationId="{5FDE74BC-CA41-42EA-A984-0BA2EF6D7F0B}"/>
          </ac:grpSpMkLst>
        </pc:grpChg>
        <pc:grpChg chg="add del mod">
          <ac:chgData name="Marc Hennemann" userId="407dd870-6b0d-4559-aad6-2b049639a798" providerId="ADAL" clId="{EA4A85D2-3CF9-4F0A-A608-6A556E16D506}" dt="2022-01-09T15:51:34.847" v="1054"/>
          <ac:grpSpMkLst>
            <pc:docMk/>
            <pc:sldMk cId="1897520263" sldId="455"/>
            <ac:grpSpMk id="89" creationId="{3E31F51D-4D8D-4F0A-AA78-8E92F49698C4}"/>
          </ac:grpSpMkLst>
        </pc:grpChg>
        <pc:grpChg chg="add del">
          <ac:chgData name="Marc Hennemann" userId="407dd870-6b0d-4559-aad6-2b049639a798" providerId="ADAL" clId="{EA4A85D2-3CF9-4F0A-A608-6A556E16D506}" dt="2022-01-09T15:51:38.965" v="1057" actId="478"/>
          <ac:grpSpMkLst>
            <pc:docMk/>
            <pc:sldMk cId="1897520263" sldId="455"/>
            <ac:grpSpMk id="93" creationId="{3DE1021F-4E24-4717-ABF5-BB2D65DA0F27}"/>
          </ac:grpSpMkLst>
        </pc:grpChg>
        <pc:grpChg chg="add mod">
          <ac:chgData name="Marc Hennemann" userId="407dd870-6b0d-4559-aad6-2b049639a798" providerId="ADAL" clId="{EA4A85D2-3CF9-4F0A-A608-6A556E16D506}" dt="2022-01-09T15:51:39.762" v="1058"/>
          <ac:grpSpMkLst>
            <pc:docMk/>
            <pc:sldMk cId="1897520263" sldId="455"/>
            <ac:grpSpMk id="104" creationId="{5ADFE33D-71FF-454A-8220-B9643809A2EB}"/>
          </ac:grpSpMkLst>
        </pc:grpChg>
        <pc:picChg chg="del">
          <ac:chgData name="Marc Hennemann" userId="407dd870-6b0d-4559-aad6-2b049639a798" providerId="ADAL" clId="{EA4A85D2-3CF9-4F0A-A608-6A556E16D506}" dt="2022-01-09T15:51:45.822" v="1059" actId="478"/>
          <ac:picMkLst>
            <pc:docMk/>
            <pc:sldMk cId="1897520263" sldId="455"/>
            <ac:picMk id="54" creationId="{E4A56A69-4D66-4E81-8A25-FF8897A13B5A}"/>
          </ac:picMkLst>
        </pc:picChg>
        <pc:picChg chg="mod">
          <ac:chgData name="Marc Hennemann" userId="407dd870-6b0d-4559-aad6-2b049639a798" providerId="ADAL" clId="{EA4A85D2-3CF9-4F0A-A608-6A556E16D506}" dt="2022-01-09T15:52:13.683" v="1065" actId="207"/>
          <ac:picMkLst>
            <pc:docMk/>
            <pc:sldMk cId="1897520263" sldId="455"/>
            <ac:picMk id="88" creationId="{1A5355D3-0F02-425E-8841-46A5EFF82BE4}"/>
          </ac:picMkLst>
        </pc:picChg>
        <pc:picChg chg="mod">
          <ac:chgData name="Marc Hennemann" userId="407dd870-6b0d-4559-aad6-2b049639a798" providerId="ADAL" clId="{EA4A85D2-3CF9-4F0A-A608-6A556E16D506}" dt="2022-01-09T15:51:33.345" v="1053"/>
          <ac:picMkLst>
            <pc:docMk/>
            <pc:sldMk cId="1897520263" sldId="455"/>
            <ac:picMk id="101" creationId="{C290A939-0D00-4AE3-B78D-F2AC52D1EF2D}"/>
          </ac:picMkLst>
        </pc:picChg>
        <pc:picChg chg="mod">
          <ac:chgData name="Marc Hennemann" userId="407dd870-6b0d-4559-aad6-2b049639a798" providerId="ADAL" clId="{EA4A85D2-3CF9-4F0A-A608-6A556E16D506}" dt="2022-01-09T15:51:33.345" v="1053"/>
          <ac:picMkLst>
            <pc:docMk/>
            <pc:sldMk cId="1897520263" sldId="455"/>
            <ac:picMk id="102" creationId="{A7FD6E11-A660-4371-8862-E70A8BB619B7}"/>
          </ac:picMkLst>
        </pc:picChg>
        <pc:picChg chg="mod">
          <ac:chgData name="Marc Hennemann" userId="407dd870-6b0d-4559-aad6-2b049639a798" providerId="ADAL" clId="{EA4A85D2-3CF9-4F0A-A608-6A556E16D506}" dt="2022-01-09T15:51:39.762" v="1058"/>
          <ac:picMkLst>
            <pc:docMk/>
            <pc:sldMk cId="1897520263" sldId="455"/>
            <ac:picMk id="105" creationId="{FEEA9A50-E752-4B7F-83B8-54D5666041D5}"/>
          </ac:picMkLst>
        </pc:picChg>
        <pc:picChg chg="mod">
          <ac:chgData name="Marc Hennemann" userId="407dd870-6b0d-4559-aad6-2b049639a798" providerId="ADAL" clId="{EA4A85D2-3CF9-4F0A-A608-6A556E16D506}" dt="2022-01-09T15:51:39.762" v="1058"/>
          <ac:picMkLst>
            <pc:docMk/>
            <pc:sldMk cId="1897520263" sldId="455"/>
            <ac:picMk id="106" creationId="{775F70FE-EC80-4E3E-A288-9EE6D96AB01E}"/>
          </ac:picMkLst>
        </pc:picChg>
        <pc:cxnChg chg="del mod">
          <ac:chgData name="Marc Hennemann" userId="407dd870-6b0d-4559-aad6-2b049639a798" providerId="ADAL" clId="{EA4A85D2-3CF9-4F0A-A608-6A556E16D506}" dt="2022-01-09T15:51:45.822" v="1059" actId="478"/>
          <ac:cxnSpMkLst>
            <pc:docMk/>
            <pc:sldMk cId="1897520263" sldId="455"/>
            <ac:cxnSpMk id="55" creationId="{2D909321-1769-4915-B2A4-F5BE988949AF}"/>
          </ac:cxnSpMkLst>
        </pc:cxnChg>
        <pc:cxnChg chg="add del mod">
          <ac:chgData name="Marc Hennemann" userId="407dd870-6b0d-4559-aad6-2b049639a798" providerId="ADAL" clId="{EA4A85D2-3CF9-4F0A-A608-6A556E16D506}" dt="2022-01-09T15:51:34.847" v="1054"/>
          <ac:cxnSpMkLst>
            <pc:docMk/>
            <pc:sldMk cId="1897520263" sldId="455"/>
            <ac:cxnSpMk id="76" creationId="{AAC9BABD-B510-4EE4-938B-C3D0A92D30D4}"/>
          </ac:cxnSpMkLst>
        </pc:cxnChg>
        <pc:cxnChg chg="del mod">
          <ac:chgData name="Marc Hennemann" userId="407dd870-6b0d-4559-aad6-2b049639a798" providerId="ADAL" clId="{EA4A85D2-3CF9-4F0A-A608-6A556E16D506}" dt="2022-01-09T15:52:23.308" v="1066" actId="478"/>
          <ac:cxnSpMkLst>
            <pc:docMk/>
            <pc:sldMk cId="1897520263" sldId="455"/>
            <ac:cxnSpMk id="92" creationId="{AA05C916-D674-4577-B508-38A2954D5B2D}"/>
          </ac:cxnSpMkLst>
        </pc:cxnChg>
        <pc:cxnChg chg="add mod">
          <ac:chgData name="Marc Hennemann" userId="407dd870-6b0d-4559-aad6-2b049639a798" providerId="ADAL" clId="{EA4A85D2-3CF9-4F0A-A608-6A556E16D506}" dt="2022-01-09T15:51:39.762" v="1058"/>
          <ac:cxnSpMkLst>
            <pc:docMk/>
            <pc:sldMk cId="1897520263" sldId="455"/>
            <ac:cxnSpMk id="103" creationId="{D1AEFDC1-4467-4651-AF47-85F4E8F7B897}"/>
          </ac:cxnSpMkLst>
        </pc:cxnChg>
      </pc:sldChg>
      <pc:sldChg chg="modSp new mod">
        <pc:chgData name="Marc Hennemann" userId="407dd870-6b0d-4559-aad6-2b049639a798" providerId="ADAL" clId="{EA4A85D2-3CF9-4F0A-A608-6A556E16D506}" dt="2022-01-12T08:51:31.475" v="2918" actId="20577"/>
        <pc:sldMkLst>
          <pc:docMk/>
          <pc:sldMk cId="2570454247" sldId="456"/>
        </pc:sldMkLst>
        <pc:spChg chg="mod">
          <ac:chgData name="Marc Hennemann" userId="407dd870-6b0d-4559-aad6-2b049639a798" providerId="ADAL" clId="{EA4A85D2-3CF9-4F0A-A608-6A556E16D506}" dt="2022-01-12T08:51:31.475" v="2918" actId="20577"/>
          <ac:spMkLst>
            <pc:docMk/>
            <pc:sldMk cId="2570454247" sldId="456"/>
            <ac:spMk id="2" creationId="{CF1AE30D-66CF-4307-8496-4A808EE23E3C}"/>
          </ac:spMkLst>
        </pc:spChg>
      </pc:sldChg>
      <pc:sldChg chg="modSp add mod">
        <pc:chgData name="Marc Hennemann" userId="407dd870-6b0d-4559-aad6-2b049639a798" providerId="ADAL" clId="{EA4A85D2-3CF9-4F0A-A608-6A556E16D506}" dt="2022-01-10T14:27:33.003" v="1454" actId="20577"/>
        <pc:sldMkLst>
          <pc:docMk/>
          <pc:sldMk cId="538271650" sldId="457"/>
        </pc:sldMkLst>
        <pc:spChg chg="mod">
          <ac:chgData name="Marc Hennemann" userId="407dd870-6b0d-4559-aad6-2b049639a798" providerId="ADAL" clId="{EA4A85D2-3CF9-4F0A-A608-6A556E16D506}" dt="2022-01-10T14:27:33.003" v="1454" actId="20577"/>
          <ac:spMkLst>
            <pc:docMk/>
            <pc:sldMk cId="538271650" sldId="457"/>
            <ac:spMk id="2" creationId="{CF1AE30D-66CF-4307-8496-4A808EE23E3C}"/>
          </ac:spMkLst>
        </pc:spChg>
      </pc:sldChg>
      <pc:sldChg chg="delSp modSp add mod">
        <pc:chgData name="Marc Hennemann" userId="407dd870-6b0d-4559-aad6-2b049639a798" providerId="ADAL" clId="{EA4A85D2-3CF9-4F0A-A608-6A556E16D506}" dt="2022-01-10T14:46:02.093" v="2229" actId="20577"/>
        <pc:sldMkLst>
          <pc:docMk/>
          <pc:sldMk cId="24414737" sldId="458"/>
        </pc:sldMkLst>
        <pc:spChg chg="mod">
          <ac:chgData name="Marc Hennemann" userId="407dd870-6b0d-4559-aad6-2b049639a798" providerId="ADAL" clId="{EA4A85D2-3CF9-4F0A-A608-6A556E16D506}" dt="2022-01-10T14:28:02.032" v="1486" actId="20577"/>
          <ac:spMkLst>
            <pc:docMk/>
            <pc:sldMk cId="24414737" sldId="458"/>
            <ac:spMk id="2" creationId="{FC9F6E4A-1BC4-44E4-A660-268B008C012A}"/>
          </ac:spMkLst>
        </pc:spChg>
        <pc:spChg chg="del">
          <ac:chgData name="Marc Hennemann" userId="407dd870-6b0d-4559-aad6-2b049639a798" providerId="ADAL" clId="{EA4A85D2-3CF9-4F0A-A608-6A556E16D506}" dt="2022-01-10T14:26:42.580" v="1366" actId="478"/>
          <ac:spMkLst>
            <pc:docMk/>
            <pc:sldMk cId="24414737" sldId="458"/>
            <ac:spMk id="21" creationId="{EB6AD03E-EE94-4906-95B9-FB95EB48CBEE}"/>
          </ac:spMkLst>
        </pc:spChg>
        <pc:spChg chg="del">
          <ac:chgData name="Marc Hennemann" userId="407dd870-6b0d-4559-aad6-2b049639a798" providerId="ADAL" clId="{EA4A85D2-3CF9-4F0A-A608-6A556E16D506}" dt="2022-01-10T14:26:42.580" v="1366" actId="478"/>
          <ac:spMkLst>
            <pc:docMk/>
            <pc:sldMk cId="24414737" sldId="458"/>
            <ac:spMk id="22" creationId="{FA77F628-62E3-4BAE-BE44-2C6C3D969EC4}"/>
          </ac:spMkLst>
        </pc:spChg>
        <pc:spChg chg="mod">
          <ac:chgData name="Marc Hennemann" userId="407dd870-6b0d-4559-aad6-2b049639a798" providerId="ADAL" clId="{EA4A85D2-3CF9-4F0A-A608-6A556E16D506}" dt="2022-01-10T14:46:02.093" v="2229" actId="20577"/>
          <ac:spMkLst>
            <pc:docMk/>
            <pc:sldMk cId="24414737" sldId="458"/>
            <ac:spMk id="23" creationId="{A34B3B99-2CC1-40E7-B834-BE1B65CF8268}"/>
          </ac:spMkLst>
        </pc:spChg>
        <pc:grpChg chg="del">
          <ac:chgData name="Marc Hennemann" userId="407dd870-6b0d-4559-aad6-2b049639a798" providerId="ADAL" clId="{EA4A85D2-3CF9-4F0A-A608-6A556E16D506}" dt="2022-01-10T14:26:44.500" v="1367" actId="478"/>
          <ac:grpSpMkLst>
            <pc:docMk/>
            <pc:sldMk cId="24414737" sldId="458"/>
            <ac:grpSpMk id="6" creationId="{B29CEB33-551D-4AEF-A83C-C064BFB7FC4E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1" creationId="{D8ADEA41-B319-40FB-A5FF-E29349842B7F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4" creationId="{55C946B4-CB8F-40F3-8D34-426AC4AAA14C}"/>
          </ac:grpSpMkLst>
        </pc:grpChg>
        <pc:grpChg chg="del">
          <ac:chgData name="Marc Hennemann" userId="407dd870-6b0d-4559-aad6-2b049639a798" providerId="ADAL" clId="{EA4A85D2-3CF9-4F0A-A608-6A556E16D506}" dt="2022-01-10T14:26:42.580" v="1366" actId="478"/>
          <ac:grpSpMkLst>
            <pc:docMk/>
            <pc:sldMk cId="24414737" sldId="458"/>
            <ac:grpSpMk id="17" creationId="{FC6295C6-5026-4EA1-8BF3-B5D95291BF07}"/>
          </ac:grpSpMkLst>
        </pc:grpChg>
        <pc:picChg chg="del">
          <ac:chgData name="Marc Hennemann" userId="407dd870-6b0d-4559-aad6-2b049639a798" providerId="ADAL" clId="{EA4A85D2-3CF9-4F0A-A608-6A556E16D506}" dt="2022-01-10T14:26:42.580" v="1366" actId="478"/>
          <ac:picMkLst>
            <pc:docMk/>
            <pc:sldMk cId="24414737" sldId="458"/>
            <ac:picMk id="20" creationId="{9BCA91D8-B5B4-44F7-9849-096211A64319}"/>
          </ac:picMkLst>
        </pc:picChg>
      </pc:sldChg>
      <pc:sldChg chg="modSp add del mod">
        <pc:chgData name="Marc Hennemann" userId="407dd870-6b0d-4559-aad6-2b049639a798" providerId="ADAL" clId="{EA4A85D2-3CF9-4F0A-A608-6A556E16D506}" dt="2022-01-10T14:26:36.116" v="1364" actId="47"/>
        <pc:sldMkLst>
          <pc:docMk/>
          <pc:sldMk cId="1960382178" sldId="458"/>
        </pc:sldMkLst>
        <pc:spChg chg="mod">
          <ac:chgData name="Marc Hennemann" userId="407dd870-6b0d-4559-aad6-2b049639a798" providerId="ADAL" clId="{EA4A85D2-3CF9-4F0A-A608-6A556E16D506}" dt="2022-01-10T14:26:29.639" v="1363" actId="6549"/>
          <ac:spMkLst>
            <pc:docMk/>
            <pc:sldMk cId="1960382178" sldId="458"/>
            <ac:spMk id="2" creationId="{CF1AE30D-66CF-4307-8496-4A808EE23E3C}"/>
          </ac:spMkLst>
        </pc:spChg>
      </pc:sldChg>
      <pc:sldChg chg="delSp add del mod">
        <pc:chgData name="Marc Hennemann" userId="407dd870-6b0d-4559-aad6-2b049639a798" providerId="ADAL" clId="{EA4A85D2-3CF9-4F0A-A608-6A556E16D506}" dt="2022-01-10T15:34:14.136" v="2911" actId="47"/>
        <pc:sldMkLst>
          <pc:docMk/>
          <pc:sldMk cId="156011933" sldId="459"/>
        </pc:sldMkLst>
        <pc:spChg chg="del">
          <ac:chgData name="Marc Hennemann" userId="407dd870-6b0d-4559-aad6-2b049639a798" providerId="ADAL" clId="{EA4A85D2-3CF9-4F0A-A608-6A556E16D506}" dt="2022-01-10T15:02:45.669" v="2250" actId="478"/>
          <ac:spMkLst>
            <pc:docMk/>
            <pc:sldMk cId="156011933" sldId="459"/>
            <ac:spMk id="107" creationId="{89118CBE-6B59-45BF-8864-472A0D75D2FA}"/>
          </ac:spMkLst>
        </pc:spChg>
        <pc:picChg chg="del">
          <ac:chgData name="Marc Hennemann" userId="407dd870-6b0d-4559-aad6-2b049639a798" providerId="ADAL" clId="{EA4A85D2-3CF9-4F0A-A608-6A556E16D506}" dt="2022-01-10T15:02:51.961" v="2251" actId="478"/>
          <ac:picMkLst>
            <pc:docMk/>
            <pc:sldMk cId="156011933" sldId="459"/>
            <ac:picMk id="88" creationId="{1A5355D3-0F02-425E-8841-46A5EFF82BE4}"/>
          </ac:picMkLst>
        </pc:picChg>
      </pc:sldChg>
      <pc:sldChg chg="modSp add mod">
        <pc:chgData name="Marc Hennemann" userId="407dd870-6b0d-4559-aad6-2b049639a798" providerId="ADAL" clId="{EA4A85D2-3CF9-4F0A-A608-6A556E16D506}" dt="2022-01-10T15:02:36.738" v="2249" actId="20577"/>
        <pc:sldMkLst>
          <pc:docMk/>
          <pc:sldMk cId="2284717821" sldId="460"/>
        </pc:sldMkLst>
        <pc:spChg chg="mod">
          <ac:chgData name="Marc Hennemann" userId="407dd870-6b0d-4559-aad6-2b049639a798" providerId="ADAL" clId="{EA4A85D2-3CF9-4F0A-A608-6A556E16D506}" dt="2022-01-10T15:02:36.738" v="2249" actId="20577"/>
          <ac:spMkLst>
            <pc:docMk/>
            <pc:sldMk cId="2284717821" sldId="460"/>
            <ac:spMk id="2" creationId="{CF1AE30D-66CF-4307-8496-4A808EE23E3C}"/>
          </ac:spMkLst>
        </pc:spChg>
      </pc:sldChg>
      <pc:sldChg chg="addSp delSp modSp add del mod modAnim">
        <pc:chgData name="Marc Hennemann" userId="407dd870-6b0d-4559-aad6-2b049639a798" providerId="ADAL" clId="{EA4A85D2-3CF9-4F0A-A608-6A556E16D506}" dt="2022-01-10T15:34:19.009" v="2912" actId="47"/>
        <pc:sldMkLst>
          <pc:docMk/>
          <pc:sldMk cId="3114695173" sldId="461"/>
        </pc:sldMkLst>
        <pc:spChg chg="add mod ord">
          <ac:chgData name="Marc Hennemann" userId="407dd870-6b0d-4559-aad6-2b049639a798" providerId="ADAL" clId="{EA4A85D2-3CF9-4F0A-A608-6A556E16D506}" dt="2022-01-10T15:16:27.015" v="2417" actId="207"/>
          <ac:spMkLst>
            <pc:docMk/>
            <pc:sldMk cId="3114695173" sldId="461"/>
            <ac:spMk id="2" creationId="{367D1CE9-D33C-4CC8-BBD3-D8906AB62D4C}"/>
          </ac:spMkLst>
        </pc:spChg>
        <pc:spChg chg="add mod">
          <ac:chgData name="Marc Hennemann" userId="407dd870-6b0d-4559-aad6-2b049639a798" providerId="ADAL" clId="{EA4A85D2-3CF9-4F0A-A608-6A556E16D506}" dt="2022-01-10T15:11:33.705" v="2359" actId="14100"/>
          <ac:spMkLst>
            <pc:docMk/>
            <pc:sldMk cId="3114695173" sldId="461"/>
            <ac:spMk id="3" creationId="{37F286C1-2558-4875-929A-6F6BF9180DCA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0" creationId="{C6771C17-4587-4D1D-9AC3-93F4B3E9FF5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1" creationId="{CEC1F2FB-785A-4030-8452-39806B0E2852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2" creationId="{D8F3A8AC-C7C2-4D1D-9DEC-D82108349B6D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5" creationId="{7B490AE5-6953-498F-A09F-6997F044B0B8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6" creationId="{3561B46C-AECB-438B-9D73-40EA0DF59EAA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17" creationId="{D89A6BF5-3299-4A8D-B854-34EC1FCB7F8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24" creationId="{1753A575-2F8A-4760-B701-2502E1BBC14C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65" creationId="{44C5F35E-746F-4102-A7EE-A43159339D31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76" creationId="{36CE07FB-16D9-4540-95F8-24AC3C9247E4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77" creationId="{3B6A6CC4-96F1-4242-B26F-36AF9E2D6A69}"/>
          </ac:spMkLst>
        </pc:spChg>
        <pc:spChg chg="mod">
          <ac:chgData name="Marc Hennemann" userId="407dd870-6b0d-4559-aad6-2b049639a798" providerId="ADAL" clId="{EA4A85D2-3CF9-4F0A-A608-6A556E16D506}" dt="2022-01-10T15:04:02.972" v="2256"/>
          <ac:spMkLst>
            <pc:docMk/>
            <pc:sldMk cId="3114695173" sldId="461"/>
            <ac:spMk id="84" creationId="{545D714C-9993-4ED8-A060-567F089E58ED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85" creationId="{94BF7D6D-136B-467E-B3D1-5238712441BC}"/>
          </ac:spMkLst>
        </pc:spChg>
        <pc:spChg chg="del mod">
          <ac:chgData name="Marc Hennemann" userId="407dd870-6b0d-4559-aad6-2b049639a798" providerId="ADAL" clId="{EA4A85D2-3CF9-4F0A-A608-6A556E16D506}" dt="2022-01-10T15:03:59.190" v="2255" actId="478"/>
          <ac:spMkLst>
            <pc:docMk/>
            <pc:sldMk cId="3114695173" sldId="461"/>
            <ac:spMk id="86" creationId="{0EC44C86-144A-4B39-AC29-377123910DE5}"/>
          </ac:spMkLst>
        </pc:spChg>
        <pc:spChg chg="del">
          <ac:chgData name="Marc Hennemann" userId="407dd870-6b0d-4559-aad6-2b049639a798" providerId="ADAL" clId="{EA4A85D2-3CF9-4F0A-A608-6A556E16D506}" dt="2022-01-10T15:03:52.724" v="2253" actId="478"/>
          <ac:spMkLst>
            <pc:docMk/>
            <pc:sldMk cId="3114695173" sldId="461"/>
            <ac:spMk id="87" creationId="{3A01E356-9771-4FA5-A48D-6B262308AC8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89" creationId="{E0941BA3-DD0A-4520-8DD0-A74029A5EED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0" creationId="{3E8FD361-C8F5-46BB-8E38-A405B2AF90AC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1" creationId="{9E60AF3C-48E0-4CAE-91EB-7AD30D278AA6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2" creationId="{F938FFE5-75E0-4109-8D0E-41AFC0F57146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3" creationId="{0EDB0E8C-4286-4597-8B8C-65F1B928510A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4" creationId="{8C50AB18-822D-4D33-B513-3869D292ACC8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95" creationId="{3ACC681D-FA35-4E18-AB7D-63BBA72D4A64}"/>
          </ac:spMkLst>
        </pc:spChg>
        <pc:spChg chg="mod">
          <ac:chgData name="Marc Hennemann" userId="407dd870-6b0d-4559-aad6-2b049639a798" providerId="ADAL" clId="{EA4A85D2-3CF9-4F0A-A608-6A556E16D506}" dt="2022-01-10T15:09:17.149" v="2297" actId="1076"/>
          <ac:spMkLst>
            <pc:docMk/>
            <pc:sldMk cId="3114695173" sldId="461"/>
            <ac:spMk id="96" creationId="{D8BC3376-C2EA-4DFB-918B-AEED83B3B7DF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01" creationId="{A75183F8-206E-4E13-9EE3-4915E5B4BD31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7" creationId="{B7106A58-EC23-4F4C-ABAB-800C1900ADD5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8" creationId="{2F5D7C1F-3735-465C-9DA3-E93411B2C8BC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09" creationId="{FA48102D-7151-4462-AF87-C296AAECB88D}"/>
          </ac:spMkLst>
        </pc:spChg>
        <pc:spChg chg="mod">
          <ac:chgData name="Marc Hennemann" userId="407dd870-6b0d-4559-aad6-2b049639a798" providerId="ADAL" clId="{EA4A85D2-3CF9-4F0A-A608-6A556E16D506}" dt="2022-01-10T15:04:13.320" v="2257"/>
          <ac:spMkLst>
            <pc:docMk/>
            <pc:sldMk cId="3114695173" sldId="461"/>
            <ac:spMk id="110" creationId="{49CF30B9-A578-45A1-B85A-85A357F78700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2" creationId="{5F7EDC08-BEBA-4867-9B16-2887B6CFF9B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3" creationId="{01C25DF9-9A65-4849-9EB4-55FDC29A525C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4" creationId="{9FCA700B-4D70-45F4-930C-2D07E194D06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5" creationId="{85B91F76-ED4E-458C-A553-E7E217486F77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7" creationId="{1840E25B-C2BE-445C-8F24-D3791BB133A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8" creationId="{29841FD7-926E-484F-9F9A-DD1F5540DD9D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19" creationId="{1D726068-E1D6-44EA-9A51-86CA32504BD2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0" creationId="{6E477B93-75F7-4B3C-99F4-629E6BCE9331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1" creationId="{4800161D-A52F-4847-8274-5949AB19B517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2" creationId="{A4088593-746B-4A10-91C2-E139BE24B36C}"/>
          </ac:spMkLst>
        </pc:spChg>
        <pc:spChg chg="add 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23" creationId="{3FA02141-4364-4C8C-B2A7-38F254AF33E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6" creationId="{D56860CF-4B46-43E3-9E86-DC5064CA3C13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7" creationId="{EEF2AB7A-E85D-461D-8F91-6D14A868991F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8" creationId="{B1DDCCEF-F7ED-410A-8A48-AF5CC0C1EB6C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39" creationId="{5FE126BD-C25E-45C3-AA93-0734CB828B39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1" creationId="{332DFA67-0D7B-4EC3-BAEA-B65F248E1DB4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2" creationId="{FB6E7752-4951-41F3-AF98-70888AFE4140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3" creationId="{706EC779-C65D-4CF2-BD96-E68BC53B1DB1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4" creationId="{E49B1FB8-BCC0-40F2-8523-00B8413ACF4E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6" creationId="{85BBA5DA-C285-40B1-9BA8-1C06E80F7BD2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7" creationId="{724A0247-1AAE-4E26-AC9D-2D9996F6E8F4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8" creationId="{46D0C11B-DE87-4908-81E6-69D7BCC96BFA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49" creationId="{AC4DA207-EEC3-4876-A4F1-9AB386C13583}"/>
          </ac:spMkLst>
        </pc:spChg>
        <pc:spChg chg="add del mod">
          <ac:chgData name="Marc Hennemann" userId="407dd870-6b0d-4559-aad6-2b049639a798" providerId="ADAL" clId="{EA4A85D2-3CF9-4F0A-A608-6A556E16D506}" dt="2022-01-10T15:08:28.296" v="2281" actId="478"/>
          <ac:spMkLst>
            <pc:docMk/>
            <pc:sldMk cId="3114695173" sldId="461"/>
            <ac:spMk id="150" creationId="{3AF23B77-79A6-4126-A8D9-C1805BB782C5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2" creationId="{70F1796C-C624-4294-927A-2B1332EB1F58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3" creationId="{307A2568-4BA1-4F2A-A418-26E898148F01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4" creationId="{87EFA3D8-7946-46B0-95F2-F3629EDBC126}"/>
          </ac:spMkLst>
        </pc:spChg>
        <pc:spChg chg="mod">
          <ac:chgData name="Marc Hennemann" userId="407dd870-6b0d-4559-aad6-2b049639a798" providerId="ADAL" clId="{EA4A85D2-3CF9-4F0A-A608-6A556E16D506}" dt="2022-01-10T15:11:01.320" v="2332" actId="1076"/>
          <ac:spMkLst>
            <pc:docMk/>
            <pc:sldMk cId="3114695173" sldId="461"/>
            <ac:spMk id="155" creationId="{1D69B1E7-ED5D-44D3-A30D-59C5A432D3AE}"/>
          </ac:spMkLst>
        </pc:spChg>
        <pc:spChg chg="add del mod">
          <ac:chgData name="Marc Hennemann" userId="407dd870-6b0d-4559-aad6-2b049639a798" providerId="ADAL" clId="{EA4A85D2-3CF9-4F0A-A608-6A556E16D506}" dt="2022-01-10T15:10:41.239" v="2330" actId="478"/>
          <ac:spMkLst>
            <pc:docMk/>
            <pc:sldMk cId="3114695173" sldId="461"/>
            <ac:spMk id="156" creationId="{1ECA94C3-6A64-4C2F-BC12-B5F335998C07}"/>
          </ac:spMkLst>
        </pc:spChg>
        <pc:spChg chg="add mod">
          <ac:chgData name="Marc Hennemann" userId="407dd870-6b0d-4559-aad6-2b049639a798" providerId="ADAL" clId="{EA4A85D2-3CF9-4F0A-A608-6A556E16D506}" dt="2022-01-10T15:11:30.323" v="2358" actId="1076"/>
          <ac:spMkLst>
            <pc:docMk/>
            <pc:sldMk cId="3114695173" sldId="461"/>
            <ac:spMk id="157" creationId="{7151AFDA-F098-4D77-859E-46EB9E18FC84}"/>
          </ac:spMkLst>
        </pc:spChg>
        <pc:spChg chg="add del mod">
          <ac:chgData name="Marc Hennemann" userId="407dd870-6b0d-4559-aad6-2b049639a798" providerId="ADAL" clId="{EA4A85D2-3CF9-4F0A-A608-6A556E16D506}" dt="2022-01-10T15:14:34.476" v="2387" actId="478"/>
          <ac:spMkLst>
            <pc:docMk/>
            <pc:sldMk cId="3114695173" sldId="461"/>
            <ac:spMk id="158" creationId="{CE86738B-7FAE-4798-A44C-5762075E9B16}"/>
          </ac:spMkLst>
        </pc:spChg>
        <pc:spChg chg="add mod">
          <ac:chgData name="Marc Hennemann" userId="407dd870-6b0d-4559-aad6-2b049639a798" providerId="ADAL" clId="{EA4A85D2-3CF9-4F0A-A608-6A556E16D506}" dt="2022-01-10T15:17:06.923" v="2430" actId="1076"/>
          <ac:spMkLst>
            <pc:docMk/>
            <pc:sldMk cId="3114695173" sldId="461"/>
            <ac:spMk id="159" creationId="{E2C970C1-73D8-4FE0-ADB6-1CE1E42CAF76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1" creationId="{83E5A18A-6C58-446B-A28A-276613DDB9E8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2" creationId="{2A877BC1-7C6E-4EBE-B4A8-D1431D0C5159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3" creationId="{15AF192E-DBF5-4647-989E-6BB9A6534069}"/>
          </ac:spMkLst>
        </pc:spChg>
        <pc:spChg chg="mod">
          <ac:chgData name="Marc Hennemann" userId="407dd870-6b0d-4559-aad6-2b049639a798" providerId="ADAL" clId="{EA4A85D2-3CF9-4F0A-A608-6A556E16D506}" dt="2022-01-10T15:14:37.242" v="2388"/>
          <ac:spMkLst>
            <pc:docMk/>
            <pc:sldMk cId="3114695173" sldId="461"/>
            <ac:spMk id="164" creationId="{7E6868B0-09AF-450E-9C63-D367A73B8DE7}"/>
          </ac:spMkLst>
        </pc:spChg>
        <pc:spChg chg="add mod">
          <ac:chgData name="Marc Hennemann" userId="407dd870-6b0d-4559-aad6-2b049639a798" providerId="ADAL" clId="{EA4A85D2-3CF9-4F0A-A608-6A556E16D506}" dt="2022-01-10T15:16:14.506" v="2414" actId="20577"/>
          <ac:spMkLst>
            <pc:docMk/>
            <pc:sldMk cId="3114695173" sldId="461"/>
            <ac:spMk id="165" creationId="{51CDF722-A303-48F2-8421-D9F9406CC22A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7" creationId="{CDA8275F-E8A0-46ED-A8BE-8ADD8A322E4D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8" creationId="{4094DB01-5C30-4C80-AB63-F85394750C3E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69" creationId="{ACBB95DE-7F45-49E9-8144-6D51167F7455}"/>
          </ac:spMkLst>
        </pc:spChg>
        <pc:spChg chg="mod">
          <ac:chgData name="Marc Hennemann" userId="407dd870-6b0d-4559-aad6-2b049639a798" providerId="ADAL" clId="{EA4A85D2-3CF9-4F0A-A608-6A556E16D506}" dt="2022-01-10T15:15:18.069" v="2402"/>
          <ac:spMkLst>
            <pc:docMk/>
            <pc:sldMk cId="3114695173" sldId="461"/>
            <ac:spMk id="170" creationId="{2E097FC5-8E60-4454-8AD8-D9526CD2F0CE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2" creationId="{FE909F20-0E88-4976-BDBF-7D23DAED4C61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3" creationId="{A9D8EEA1-B437-4753-9804-FCF9185F966A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4" creationId="{CD87270C-60CA-4C4D-9306-7B598AE56740}"/>
          </ac:spMkLst>
        </pc:spChg>
        <pc:spChg chg="mod">
          <ac:chgData name="Marc Hennemann" userId="407dd870-6b0d-4559-aad6-2b049639a798" providerId="ADAL" clId="{EA4A85D2-3CF9-4F0A-A608-6A556E16D506}" dt="2022-01-10T15:16:07.366" v="2412" actId="13822"/>
          <ac:spMkLst>
            <pc:docMk/>
            <pc:sldMk cId="3114695173" sldId="461"/>
            <ac:spMk id="175" creationId="{B0A1E8AE-3AC7-4534-B29A-C1D13CD3E981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7" creationId="{45AB7FB0-519A-4C00-9D4E-50CF236AF17F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8" creationId="{9803D307-E15E-4D57-B774-63060548FB7D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79" creationId="{8E12A3B5-2AA6-4966-B471-91051F4F21C4}"/>
          </ac:spMkLst>
        </pc:spChg>
        <pc:spChg chg="mod">
          <ac:chgData name="Marc Hennemann" userId="407dd870-6b0d-4559-aad6-2b049639a798" providerId="ADAL" clId="{EA4A85D2-3CF9-4F0A-A608-6A556E16D506}" dt="2022-01-10T15:16:03.382" v="2411" actId="13822"/>
          <ac:spMkLst>
            <pc:docMk/>
            <pc:sldMk cId="3114695173" sldId="461"/>
            <ac:spMk id="180" creationId="{ED47EECC-232C-4B60-A525-AF7F0521B80E}"/>
          </ac:spMkLst>
        </pc:spChg>
        <pc:spChg chg="add del mod">
          <ac:chgData name="Marc Hennemann" userId="407dd870-6b0d-4559-aad6-2b049639a798" providerId="ADAL" clId="{EA4A85D2-3CF9-4F0A-A608-6A556E16D506}" dt="2022-01-10T15:16:34.706" v="2419" actId="478"/>
          <ac:spMkLst>
            <pc:docMk/>
            <pc:sldMk cId="3114695173" sldId="461"/>
            <ac:spMk id="181" creationId="{20435D14-CC33-4488-A869-FA34201DB062}"/>
          </ac:spMkLst>
        </pc:spChg>
        <pc:spChg chg="add del mod">
          <ac:chgData name="Marc Hennemann" userId="407dd870-6b0d-4559-aad6-2b049639a798" providerId="ADAL" clId="{EA4A85D2-3CF9-4F0A-A608-6A556E16D506}" dt="2022-01-10T15:16:43.997" v="2422"/>
          <ac:spMkLst>
            <pc:docMk/>
            <pc:sldMk cId="3114695173" sldId="461"/>
            <ac:spMk id="182" creationId="{B310F281-FBD9-4200-B1C5-F8AA996AB13A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4" creationId="{DFA44AD6-92FC-4CB5-A842-9D1D4C020572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5" creationId="{EF2F050B-A79D-4483-AB42-7977DCD272B5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6" creationId="{537324B6-9F63-4A7E-8B46-29B29A3DD4A4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7" creationId="{8D29F900-F016-4333-8C67-3EE37B94C540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89" creationId="{A27118B2-20D4-448F-A2EE-93115043915B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0" creationId="{9480CB4B-6B4A-41A8-81F1-D1F93D5476A5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1" creationId="{CC6D3EEC-AD29-4516-A64C-2780B3530194}"/>
          </ac:spMkLst>
        </pc:spChg>
        <pc:spChg chg="mod">
          <ac:chgData name="Marc Hennemann" userId="407dd870-6b0d-4559-aad6-2b049639a798" providerId="ADAL" clId="{EA4A85D2-3CF9-4F0A-A608-6A556E16D506}" dt="2022-01-10T15:16:41.291" v="2421"/>
          <ac:spMkLst>
            <pc:docMk/>
            <pc:sldMk cId="3114695173" sldId="461"/>
            <ac:spMk id="192" creationId="{E8A75DBD-E735-4D0A-93BF-A53814AFDE83}"/>
          </ac:spMkLst>
        </pc:spChg>
        <pc:spChg chg="add 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3" creationId="{D784BF43-3911-43F0-A91F-1D965060F8D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5" creationId="{F1F94EAA-AF11-4CEC-80AA-15D5DD92A2F9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6" creationId="{B32D2ABA-B4B0-46EC-966E-6837D60D1250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7" creationId="{1F6EDAF0-FD26-4100-9FB8-A1DBF3F24A3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198" creationId="{1D3709AE-3660-4C34-81BC-D0B369BD17DE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0" creationId="{C81DD297-7CE8-4B8A-A620-A67353F66031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1" creationId="{607E2F5D-9BBD-47FF-9DE1-C4B1BE759FF5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2" creationId="{9D90345F-4315-40AF-956D-5F47A2EA95EF}"/>
          </ac:spMkLst>
        </pc:spChg>
        <pc:spChg chg="mod">
          <ac:chgData name="Marc Hennemann" userId="407dd870-6b0d-4559-aad6-2b049639a798" providerId="ADAL" clId="{EA4A85D2-3CF9-4F0A-A608-6A556E16D506}" dt="2022-01-10T15:16:46.992" v="2424"/>
          <ac:spMkLst>
            <pc:docMk/>
            <pc:sldMk cId="3114695173" sldId="461"/>
            <ac:spMk id="203" creationId="{6625C897-1A2C-4269-AA77-61243CB174FD}"/>
          </ac:spMkLst>
        </pc:s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" creationId="{A1999661-29C6-472B-8834-F387374CEDAE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22" creationId="{D9FBCFFA-4543-494A-8AE5-6C9CC8422B2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23" creationId="{D87AE8A2-40F3-4522-82CC-2ECEAFA51E34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56" creationId="{AA96A36B-1CAB-4E7A-A573-AA968A8F17B3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1" creationId="{0BE904F8-D29D-4589-AF62-5186643A4EFA}"/>
          </ac:grpSpMkLst>
        </pc:grpChg>
        <pc:grpChg chg="add mod">
          <ac:chgData name="Marc Hennemann" userId="407dd870-6b0d-4559-aad6-2b049639a798" providerId="ADAL" clId="{EA4A85D2-3CF9-4F0A-A608-6A556E16D506}" dt="2022-01-10T15:13:52.730" v="2374" actId="14100"/>
          <ac:grpSpMkLst>
            <pc:docMk/>
            <pc:sldMk cId="3114695173" sldId="461"/>
            <ac:grpSpMk id="64" creationId="{B3F8362D-CF97-43CC-9D59-F6C23377EB5A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66" creationId="{CCB20586-120F-46D5-B3E0-2AC643B285E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1" creationId="{2EEAD1EC-AEE2-4E4A-92AD-73B146865A26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8" creationId="{EA0FF916-6ADB-4873-AD10-9979FF82842F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79" creationId="{59DC28E6-AB15-4826-89B3-4D2AA97C2E22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88" creationId="{44E9CEF6-1F06-449D-AC68-229A564AF838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98" creationId="{4B594C4F-A29D-45A9-ABA8-CB481D10C5A9}"/>
          </ac:grpSpMkLst>
        </pc:grpChg>
        <pc:grpChg chg="add del mod">
          <ac:chgData name="Marc Hennemann" userId="407dd870-6b0d-4559-aad6-2b049639a798" providerId="ADAL" clId="{EA4A85D2-3CF9-4F0A-A608-6A556E16D506}" dt="2022-01-10T15:08:17.179" v="2276" actId="478"/>
          <ac:grpSpMkLst>
            <pc:docMk/>
            <pc:sldMk cId="3114695173" sldId="461"/>
            <ac:grpSpMk id="102" creationId="{103B83C6-D19F-4495-B1E1-CD5D3A513FFD}"/>
          </ac:grpSpMkLst>
        </pc:grpChg>
        <pc:grpChg chg="del">
          <ac:chgData name="Marc Hennemann" userId="407dd870-6b0d-4559-aad6-2b049639a798" providerId="ADAL" clId="{EA4A85D2-3CF9-4F0A-A608-6A556E16D506}" dt="2022-01-10T15:03:52.724" v="2253" actId="478"/>
          <ac:grpSpMkLst>
            <pc:docMk/>
            <pc:sldMk cId="3114695173" sldId="461"/>
            <ac:grpSpMk id="104" creationId="{5ADFE33D-71FF-454A-8220-B9643809A2EB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11" creationId="{6AF59C49-95DB-4A62-A714-19897D7DF31D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16" creationId="{1E46DDA9-F903-42F9-9677-C316B1BA6962}"/>
          </ac:grpSpMkLst>
        </pc:grpChg>
        <pc:grpChg chg="add del mod">
          <ac:chgData name="Marc Hennemann" userId="407dd870-6b0d-4559-aad6-2b049639a798" providerId="ADAL" clId="{EA4A85D2-3CF9-4F0A-A608-6A556E16D506}" dt="2022-01-10T15:07:31.019" v="2268" actId="478"/>
          <ac:grpSpMkLst>
            <pc:docMk/>
            <pc:sldMk cId="3114695173" sldId="461"/>
            <ac:grpSpMk id="124" creationId="{EEC55D15-258A-4F71-A847-3C3BFBED867C}"/>
          </ac:grpSpMkLst>
        </pc:grpChg>
        <pc:grpChg chg="add del mod">
          <ac:chgData name="Marc Hennemann" userId="407dd870-6b0d-4559-aad6-2b049639a798" providerId="ADAL" clId="{EA4A85D2-3CF9-4F0A-A608-6A556E16D506}" dt="2022-01-10T15:07:32.905" v="2269" actId="478"/>
          <ac:grpSpMkLst>
            <pc:docMk/>
            <pc:sldMk cId="3114695173" sldId="461"/>
            <ac:grpSpMk id="128" creationId="{8A46CC30-3533-46AA-9DEF-4EA3A2AC35FE}"/>
          </ac:grpSpMkLst>
        </pc:grpChg>
        <pc:grpChg chg="add del mod">
          <ac:chgData name="Marc Hennemann" userId="407dd870-6b0d-4559-aad6-2b049639a798" providerId="ADAL" clId="{EA4A85D2-3CF9-4F0A-A608-6A556E16D506}" dt="2022-01-10T15:07:33.327" v="2270" actId="478"/>
          <ac:grpSpMkLst>
            <pc:docMk/>
            <pc:sldMk cId="3114695173" sldId="461"/>
            <ac:grpSpMk id="132" creationId="{D359D486-0BE4-4C4D-AA59-5439D29356E8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35" creationId="{D83BBA05-4B19-478C-98CB-3F8D8ACC19D9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40" creationId="{C005E97B-119F-4A32-B2FE-EDA994522115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45" creationId="{D5AB2743-5C88-437C-A285-C9FE8AD55C71}"/>
          </ac:grpSpMkLst>
        </pc:grpChg>
        <pc:grpChg chg="add mod">
          <ac:chgData name="Marc Hennemann" userId="407dd870-6b0d-4559-aad6-2b049639a798" providerId="ADAL" clId="{EA4A85D2-3CF9-4F0A-A608-6A556E16D506}" dt="2022-01-10T15:11:01.320" v="2332" actId="1076"/>
          <ac:grpSpMkLst>
            <pc:docMk/>
            <pc:sldMk cId="3114695173" sldId="461"/>
            <ac:grpSpMk id="151" creationId="{BAB5F542-1A79-4608-BD78-9FB01607BCB8}"/>
          </ac:grpSpMkLst>
        </pc:grpChg>
        <pc:grpChg chg="add mod">
          <ac:chgData name="Marc Hennemann" userId="407dd870-6b0d-4559-aad6-2b049639a798" providerId="ADAL" clId="{EA4A85D2-3CF9-4F0A-A608-6A556E16D506}" dt="2022-01-10T15:17:06.923" v="2430" actId="1076"/>
          <ac:grpSpMkLst>
            <pc:docMk/>
            <pc:sldMk cId="3114695173" sldId="461"/>
            <ac:grpSpMk id="160" creationId="{9606D93C-EE0D-4653-BFBC-0254856B382B}"/>
          </ac:grpSpMkLst>
        </pc:grpChg>
        <pc:grpChg chg="add mod">
          <ac:chgData name="Marc Hennemann" userId="407dd870-6b0d-4559-aad6-2b049639a798" providerId="ADAL" clId="{EA4A85D2-3CF9-4F0A-A608-6A556E16D506}" dt="2022-01-10T15:15:22.124" v="2403" actId="1076"/>
          <ac:grpSpMkLst>
            <pc:docMk/>
            <pc:sldMk cId="3114695173" sldId="461"/>
            <ac:grpSpMk id="166" creationId="{25E21BE4-B548-4612-8E97-538B37F9F54D}"/>
          </ac:grpSpMkLst>
        </pc:grpChg>
        <pc:grpChg chg="add mod">
          <ac:chgData name="Marc Hennemann" userId="407dd870-6b0d-4559-aad6-2b049639a798" providerId="ADAL" clId="{EA4A85D2-3CF9-4F0A-A608-6A556E16D506}" dt="2022-01-10T15:15:26.903" v="2404"/>
          <ac:grpSpMkLst>
            <pc:docMk/>
            <pc:sldMk cId="3114695173" sldId="461"/>
            <ac:grpSpMk id="171" creationId="{548C53F7-0B16-4E51-90A1-EF86505CD6D6}"/>
          </ac:grpSpMkLst>
        </pc:grpChg>
        <pc:grpChg chg="add del mod">
          <ac:chgData name="Marc Hennemann" userId="407dd870-6b0d-4559-aad6-2b049639a798" providerId="ADAL" clId="{EA4A85D2-3CF9-4F0A-A608-6A556E16D506}" dt="2022-01-10T15:16:57.823" v="2428" actId="478"/>
          <ac:grpSpMkLst>
            <pc:docMk/>
            <pc:sldMk cId="3114695173" sldId="461"/>
            <ac:grpSpMk id="176" creationId="{60E4D522-E10F-41F6-B2D9-0093BCC06F19}"/>
          </ac:grpSpMkLst>
        </pc:grpChg>
        <pc:grpChg chg="add del mod">
          <ac:chgData name="Marc Hennemann" userId="407dd870-6b0d-4559-aad6-2b049639a798" providerId="ADAL" clId="{EA4A85D2-3CF9-4F0A-A608-6A556E16D506}" dt="2022-01-10T15:16:43.997" v="2422"/>
          <ac:grpSpMkLst>
            <pc:docMk/>
            <pc:sldMk cId="3114695173" sldId="461"/>
            <ac:grpSpMk id="183" creationId="{83A648B8-6A09-4D7A-BDB2-1FF8A1FA6E6E}"/>
          </ac:grpSpMkLst>
        </pc:grpChg>
        <pc:grpChg chg="add del mod">
          <ac:chgData name="Marc Hennemann" userId="407dd870-6b0d-4559-aad6-2b049639a798" providerId="ADAL" clId="{EA4A85D2-3CF9-4F0A-A608-6A556E16D506}" dt="2022-01-10T15:16:43.997" v="2422"/>
          <ac:grpSpMkLst>
            <pc:docMk/>
            <pc:sldMk cId="3114695173" sldId="461"/>
            <ac:grpSpMk id="188" creationId="{8FE97F78-CAE6-4910-BF08-D9965199D810}"/>
          </ac:grpSpMkLst>
        </pc:grpChg>
        <pc:grpChg chg="add mod">
          <ac:chgData name="Marc Hennemann" userId="407dd870-6b0d-4559-aad6-2b049639a798" providerId="ADAL" clId="{EA4A85D2-3CF9-4F0A-A608-6A556E16D506}" dt="2022-01-10T15:16:46.992" v="2424"/>
          <ac:grpSpMkLst>
            <pc:docMk/>
            <pc:sldMk cId="3114695173" sldId="461"/>
            <ac:grpSpMk id="194" creationId="{F94DC683-153F-472F-B687-61022EB56368}"/>
          </ac:grpSpMkLst>
        </pc:grpChg>
        <pc:grpChg chg="add mod">
          <ac:chgData name="Marc Hennemann" userId="407dd870-6b0d-4559-aad6-2b049639a798" providerId="ADAL" clId="{EA4A85D2-3CF9-4F0A-A608-6A556E16D506}" dt="2022-01-10T15:16:46.992" v="2424"/>
          <ac:grpSpMkLst>
            <pc:docMk/>
            <pc:sldMk cId="3114695173" sldId="461"/>
            <ac:grpSpMk id="199" creationId="{B7824A60-7A30-497D-8605-E7109020303A}"/>
          </ac:grpSpMkLst>
        </pc:grpChg>
        <pc:picChg chg="del">
          <ac:chgData name="Marc Hennemann" userId="407dd870-6b0d-4559-aad6-2b049639a798" providerId="ADAL" clId="{EA4A85D2-3CF9-4F0A-A608-6A556E16D506}" dt="2022-01-10T15:03:52.724" v="2253" actId="478"/>
          <ac:picMkLst>
            <pc:docMk/>
            <pc:sldMk cId="3114695173" sldId="461"/>
            <ac:picMk id="9" creationId="{E69787FA-81D1-468A-9C88-46E6BE6F107A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5" creationId="{9058362B-8E92-438B-ABB2-2C6D2B5C441C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6" creationId="{0C52F042-E824-4D34-BB36-DF74CEEFA3AA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29" creationId="{9877EBD6-52E4-4340-A8B5-9570288E1631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0" creationId="{56A7C977-18C1-417C-8B8E-41795125D264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3" creationId="{D7A46384-6EBD-4344-8AF0-F6F14F302B4F}"/>
          </ac:picMkLst>
        </pc:picChg>
        <pc:picChg chg="mod">
          <ac:chgData name="Marc Hennemann" userId="407dd870-6b0d-4559-aad6-2b049639a798" providerId="ADAL" clId="{EA4A85D2-3CF9-4F0A-A608-6A556E16D506}" dt="2022-01-10T15:04:13.320" v="2257"/>
          <ac:picMkLst>
            <pc:docMk/>
            <pc:sldMk cId="3114695173" sldId="461"/>
            <ac:picMk id="134" creationId="{49842B6C-C494-4DC6-9E08-5CA9A5CF0678}"/>
          </ac:picMkLst>
        </pc:pic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14" creationId="{A0CB7BE2-1E22-49AD-8215-18FF5B0F8B52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40" creationId="{CF5439BB-30DF-4BA3-B393-CF4811ABB183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97" creationId="{17216E72-A5E1-4C20-8895-C59395BA496B}"/>
          </ac:cxnSpMkLst>
        </pc:cxnChg>
        <pc:cxnChg chg="del">
          <ac:chgData name="Marc Hennemann" userId="407dd870-6b0d-4559-aad6-2b049639a798" providerId="ADAL" clId="{EA4A85D2-3CF9-4F0A-A608-6A556E16D506}" dt="2022-01-10T15:03:52.724" v="2253" actId="478"/>
          <ac:cxnSpMkLst>
            <pc:docMk/>
            <pc:sldMk cId="3114695173" sldId="461"/>
            <ac:cxnSpMk id="103" creationId="{D1AEFDC1-4467-4651-AF47-85F4E8F7B897}"/>
          </ac:cxnSpMkLst>
        </pc:cxnChg>
        <pc:cxnChg chg="add mod">
          <ac:chgData name="Marc Hennemann" userId="407dd870-6b0d-4559-aad6-2b049639a798" providerId="ADAL" clId="{EA4A85D2-3CF9-4F0A-A608-6A556E16D506}" dt="2022-01-10T15:11:01.320" v="2332" actId="1076"/>
          <ac:cxnSpMkLst>
            <pc:docMk/>
            <pc:sldMk cId="3114695173" sldId="461"/>
            <ac:cxnSpMk id="127" creationId="{258CA558-D47D-44FC-8422-F484DFB00869}"/>
          </ac:cxnSpMkLst>
        </pc:cxnChg>
        <pc:cxnChg chg="add mod">
          <ac:chgData name="Marc Hennemann" userId="407dd870-6b0d-4559-aad6-2b049639a798" providerId="ADAL" clId="{EA4A85D2-3CF9-4F0A-A608-6A556E16D506}" dt="2022-01-10T15:11:01.320" v="2332" actId="1076"/>
          <ac:cxnSpMkLst>
            <pc:docMk/>
            <pc:sldMk cId="3114695173" sldId="461"/>
            <ac:cxnSpMk id="131" creationId="{0183A8B4-CB47-4856-9DC3-7670F2CDE21A}"/>
          </ac:cxnSpMkLst>
        </pc:cxnChg>
      </pc:sldChg>
      <pc:sldChg chg="addSp delSp modSp add mod modAnim">
        <pc:chgData name="Marc Hennemann" userId="407dd870-6b0d-4559-aad6-2b049639a798" providerId="ADAL" clId="{EA4A85D2-3CF9-4F0A-A608-6A556E16D506}" dt="2022-01-10T15:33:49.230" v="2910" actId="1076"/>
        <pc:sldMkLst>
          <pc:docMk/>
          <pc:sldMk cId="1538931882" sldId="462"/>
        </pc:sldMkLst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3" creationId="{37F286C1-2558-4875-929A-6F6BF9180DC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89" creationId="{E0941BA3-DD0A-4520-8DD0-A74029A5EED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0" creationId="{3E8FD361-C8F5-46BB-8E38-A405B2AF90A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1" creationId="{9E60AF3C-48E0-4CAE-91EB-7AD30D278AA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2" creationId="{F938FFE5-75E0-4109-8D0E-41AFC0F5714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3" creationId="{0EDB0E8C-4286-4597-8B8C-65F1B928510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4" creationId="{8C50AB18-822D-4D33-B513-3869D292ACC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95" creationId="{3ACC681D-FA35-4E18-AB7D-63BBA72D4A64}"/>
          </ac:spMkLst>
        </pc:spChg>
        <pc:spChg chg="del">
          <ac:chgData name="Marc Hennemann" userId="407dd870-6b0d-4559-aad6-2b049639a798" providerId="ADAL" clId="{EA4A85D2-3CF9-4F0A-A608-6A556E16D506}" dt="2022-01-10T15:20:04.058" v="2435" actId="478"/>
          <ac:spMkLst>
            <pc:docMk/>
            <pc:sldMk cId="1538931882" sldId="462"/>
            <ac:spMk id="96" creationId="{D8BC3376-C2EA-4DFB-918B-AEED83B3B7D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01" creationId="{A75183F8-206E-4E13-9EE3-4915E5B4BD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2" creationId="{5F7EDC08-BEBA-4867-9B16-2887B6CFF9B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3" creationId="{01C25DF9-9A65-4849-9EB4-55FDC29A525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4" creationId="{9FCA700B-4D70-45F4-930C-2D07E194D06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5" creationId="{85B91F76-ED4E-458C-A553-E7E217486F77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7" creationId="{1840E25B-C2BE-445C-8F24-D3791BB133A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8" creationId="{29841FD7-926E-484F-9F9A-DD1F5540DD9D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19" creationId="{1D726068-E1D6-44EA-9A51-86CA32504BD2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0" creationId="{6E477B93-75F7-4B3C-99F4-629E6BCE93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1" creationId="{4800161D-A52F-4847-8274-5949AB19B517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2" creationId="{A4088593-746B-4A10-91C2-E139BE24B36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23" creationId="{3FA02141-4364-4C8C-B2A7-38F254AF33E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6" creationId="{D56860CF-4B46-43E3-9E86-DC5064CA3C13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7" creationId="{EEF2AB7A-E85D-461D-8F91-6D14A868991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8" creationId="{B1DDCCEF-F7ED-410A-8A48-AF5CC0C1EB6C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39" creationId="{5FE126BD-C25E-45C3-AA93-0734CB828B3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1" creationId="{332DFA67-0D7B-4EC3-BAEA-B65F248E1DB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2" creationId="{FB6E7752-4951-41F3-AF98-70888AFE4140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3" creationId="{706EC779-C65D-4CF2-BD96-E68BC53B1DB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4" creationId="{E49B1FB8-BCC0-40F2-8523-00B8413ACF4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6" creationId="{85BBA5DA-C285-40B1-9BA8-1C06E80F7BD2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7" creationId="{724A0247-1AAE-4E26-AC9D-2D9996F6E8F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8" creationId="{46D0C11B-DE87-4908-81E6-69D7BCC96BFA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49" creationId="{AC4DA207-EEC3-4876-A4F1-9AB386C13583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2" creationId="{70F1796C-C624-4294-927A-2B1332EB1F5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3" creationId="{307A2568-4BA1-4F2A-A418-26E898148F0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4" creationId="{87EFA3D8-7946-46B0-95F2-F3629EDBC12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5" creationId="{1D69B1E7-ED5D-44D3-A30D-59C5A432D3A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7" creationId="{7151AFDA-F098-4D77-859E-46EB9E18FC84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59" creationId="{E2C970C1-73D8-4FE0-ADB6-1CE1E42CAF76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1" creationId="{83E5A18A-6C58-446B-A28A-276613DDB9E8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2" creationId="{2A877BC1-7C6E-4EBE-B4A8-D1431D0C515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3" creationId="{15AF192E-DBF5-4647-989E-6BB9A653406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64" creationId="{7E6868B0-09AF-450E-9C63-D367A73B8DE7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5" creationId="{C90393B3-79B4-4543-A1B2-9A8B8B20476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6" creationId="{9623C5CA-E76E-45AB-BA3D-B47C247DAFA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7" creationId="{1C2956ED-6B4B-4533-A99B-8C9969894C2C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8" creationId="{D016CF76-08DB-4456-B9C9-D534111B76DE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89" creationId="{83BB8320-68DC-4EB8-8241-00B48CC66C1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90" creationId="{D709210F-7D1A-4E62-930D-63B9CE79D28D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191" creationId="{B97685B5-872C-42B9-833A-398921E132A7}"/>
          </ac:spMkLst>
        </pc:spChg>
        <pc:spChg chg="add del mod">
          <ac:chgData name="Marc Hennemann" userId="407dd870-6b0d-4559-aad6-2b049639a798" providerId="ADAL" clId="{EA4A85D2-3CF9-4F0A-A608-6A556E16D506}" dt="2022-01-10T15:28:17.806" v="2630" actId="478"/>
          <ac:spMkLst>
            <pc:docMk/>
            <pc:sldMk cId="1538931882" sldId="462"/>
            <ac:spMk id="192" creationId="{77797E6A-1B04-4173-B82F-921A44D0B29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3" creationId="{D784BF43-3911-43F0-A91F-1D965060F8D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5" creationId="{F1F94EAA-AF11-4CEC-80AA-15D5DD92A2F9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6" creationId="{B32D2ABA-B4B0-46EC-966E-6837D60D1250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7" creationId="{1F6EDAF0-FD26-4100-9FB8-A1DBF3F24A3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198" creationId="{1D3709AE-3660-4C34-81BC-D0B369BD17DE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0" creationId="{C81DD297-7CE8-4B8A-A620-A67353F66031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1" creationId="{607E2F5D-9BBD-47FF-9DE1-C4B1BE759FF5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2" creationId="{9D90345F-4315-40AF-956D-5F47A2EA95EF}"/>
          </ac:spMkLst>
        </pc:spChg>
        <pc:spChg chg="mod">
          <ac:chgData name="Marc Hennemann" userId="407dd870-6b0d-4559-aad6-2b049639a798" providerId="ADAL" clId="{EA4A85D2-3CF9-4F0A-A608-6A556E16D506}" dt="2022-01-10T15:20:13.396" v="2456" actId="1035"/>
          <ac:spMkLst>
            <pc:docMk/>
            <pc:sldMk cId="1538931882" sldId="462"/>
            <ac:spMk id="203" creationId="{6625C897-1A2C-4269-AA77-61243CB174FD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4" creationId="{769759DB-01AD-411B-9581-4D7538C512E5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5" creationId="{BCF70E64-D723-4F9C-A272-6A58D82D936C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6" creationId="{F6C71492-2272-45F0-A491-FE7DFDDFE71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7" creationId="{8D9EB71D-14A4-46C9-81EA-334A79331F64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8" creationId="{4DEED911-566E-4259-B946-AFB37781CABA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09" creationId="{A796466C-F421-4520-AC69-490B566E1D40}"/>
          </ac:spMkLst>
        </pc:spChg>
        <pc:spChg chg="add del mod topLvl">
          <ac:chgData name="Marc Hennemann" userId="407dd870-6b0d-4559-aad6-2b049639a798" providerId="ADAL" clId="{EA4A85D2-3CF9-4F0A-A608-6A556E16D506}" dt="2022-01-10T15:28:41.303" v="2636" actId="478"/>
          <ac:spMkLst>
            <pc:docMk/>
            <pc:sldMk cId="1538931882" sldId="462"/>
            <ac:spMk id="210" creationId="{29DF17C4-EBCB-41DD-935C-7397E62549C3}"/>
          </ac:spMkLst>
        </pc:spChg>
        <pc:grpChg chg="add del mod">
          <ac:chgData name="Marc Hennemann" userId="407dd870-6b0d-4559-aad6-2b049639a798" providerId="ADAL" clId="{EA4A85D2-3CF9-4F0A-A608-6A556E16D506}" dt="2022-01-10T15:28:36.927" v="2635" actId="165"/>
          <ac:grpSpMkLst>
            <pc:docMk/>
            <pc:sldMk cId="1538931882" sldId="462"/>
            <ac:grpSpMk id="6" creationId="{ECBA2322-B45B-483F-B35B-F3B9DB571C7A}"/>
          </ac:grpSpMkLst>
        </pc:grpChg>
        <pc:grpChg chg="add del mod">
          <ac:chgData name="Marc Hennemann" userId="407dd870-6b0d-4559-aad6-2b049639a798" providerId="ADAL" clId="{EA4A85D2-3CF9-4F0A-A608-6A556E16D506}" dt="2022-01-10T15:31:40.615" v="2696" actId="165"/>
          <ac:grpSpMkLst>
            <pc:docMk/>
            <pc:sldMk cId="1538931882" sldId="462"/>
            <ac:grpSpMk id="13" creationId="{D705D6F3-9831-4C68-82D3-421A56A5FD19}"/>
          </ac:grpSpMkLst>
        </pc:grpChg>
        <pc:grpChg chg="add mod">
          <ac:chgData name="Marc Hennemann" userId="407dd870-6b0d-4559-aad6-2b049639a798" providerId="ADAL" clId="{EA4A85D2-3CF9-4F0A-A608-6A556E16D506}" dt="2022-01-10T15:33:49.230" v="2910" actId="1076"/>
          <ac:grpSpMkLst>
            <pc:docMk/>
            <pc:sldMk cId="1538931882" sldId="462"/>
            <ac:grpSpMk id="17" creationId="{7D16B714-701C-4378-A7CA-AEFE42ED640C}"/>
          </ac:grpSpMkLst>
        </pc:grpChg>
        <pc:grpChg chg="add del mod topLvl">
          <ac:chgData name="Marc Hennemann" userId="407dd870-6b0d-4559-aad6-2b049639a798" providerId="ADAL" clId="{EA4A85D2-3CF9-4F0A-A608-6A556E16D506}" dt="2022-01-10T15:28:55.043" v="2637" actId="165"/>
          <ac:grpSpMkLst>
            <pc:docMk/>
            <pc:sldMk cId="1538931882" sldId="462"/>
            <ac:grpSpMk id="86" creationId="{51BBAEC9-3EC0-49E7-8283-A3D3F253FCFF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88" creationId="{44E9CEF6-1F06-449D-AC68-229A564AF83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11" creationId="{6AF59C49-95DB-4A62-A714-19897D7DF31D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16" creationId="{1E46DDA9-F903-42F9-9677-C316B1BA6962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35" creationId="{D83BBA05-4B19-478C-98CB-3F8D8ACC19D9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40" creationId="{C005E97B-119F-4A32-B2FE-EDA994522115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45" creationId="{D5AB2743-5C88-437C-A285-C9FE8AD55C71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51" creationId="{BAB5F542-1A79-4608-BD78-9FB01607BCB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60" creationId="{9606D93C-EE0D-4653-BFBC-0254856B382B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94" creationId="{F94DC683-153F-472F-B687-61022EB56368}"/>
          </ac:grpSpMkLst>
        </pc:grpChg>
        <pc:grpChg chg="mod">
          <ac:chgData name="Marc Hennemann" userId="407dd870-6b0d-4559-aad6-2b049639a798" providerId="ADAL" clId="{EA4A85D2-3CF9-4F0A-A608-6A556E16D506}" dt="2022-01-10T15:20:13.396" v="2456" actId="1035"/>
          <ac:grpSpMkLst>
            <pc:docMk/>
            <pc:sldMk cId="1538931882" sldId="462"/>
            <ac:grpSpMk id="199" creationId="{B7824A60-7A30-497D-8605-E7109020303A}"/>
          </ac:grpSpMkLst>
        </pc:grpChg>
        <pc:grpChg chg="add del mod">
          <ac:chgData name="Marc Hennemann" userId="407dd870-6b0d-4559-aad6-2b049639a798" providerId="ADAL" clId="{EA4A85D2-3CF9-4F0A-A608-6A556E16D506}" dt="2022-01-10T15:31:13.920" v="2688" actId="21"/>
          <ac:grpSpMkLst>
            <pc:docMk/>
            <pc:sldMk cId="1538931882" sldId="462"/>
            <ac:grpSpMk id="232" creationId="{DB78FAA1-C7A1-46A7-A3C7-350033B85E27}"/>
          </ac:grpSpMkLst>
        </pc:grp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87" creationId="{8CF65D1A-E589-472F-8498-ECB9776BD2C0}"/>
          </ac:cxnSpMkLst>
        </pc:cxnChg>
        <pc:cxnChg chg="del mod topLvl">
          <ac:chgData name="Marc Hennemann" userId="407dd870-6b0d-4559-aad6-2b049639a798" providerId="ADAL" clId="{EA4A85D2-3CF9-4F0A-A608-6A556E16D506}" dt="2022-01-10T15:33:08.854" v="2900" actId="478"/>
          <ac:cxnSpMkLst>
            <pc:docMk/>
            <pc:sldMk cId="1538931882" sldId="462"/>
            <ac:cxnSpMk id="97" creationId="{895CBA4E-BCBF-4088-91B2-2CA655025BD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98" creationId="{1570FE30-107D-4B14-93FC-9C3CE7FD134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99" creationId="{5266FEF1-7EB9-4BAF-BF9A-EDF1169F8F07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0" creationId="{6F9CF5E3-C923-461B-B619-10013334786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2" creationId="{FFB78517-1C71-49F2-9D48-0861017C508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3" creationId="{C87F9C46-9016-47D8-A167-1C9E03A5C73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4" creationId="{BC97A896-DDD1-4C3A-B52B-915F3D3B3817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5" creationId="{22C6066A-9AA3-4669-9E20-3DBB43B66EB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6" creationId="{2F2C4654-3068-4E8E-A30B-A87C8F57E6E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7" creationId="{BCFB8961-E02C-42EF-9CAF-B50A27F88BDE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8" creationId="{EB93C18E-4C48-4513-AC98-54D73240EB8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09" creationId="{D914EACD-47E5-4A36-9D2B-3F69D788DC4A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10" creationId="{69A4B783-7529-4014-8AE0-2D9993D338A8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4" creationId="{6EB74A84-F064-4579-9459-B1683006BC8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5" creationId="{4AA10425-8231-4F4C-BF51-019BAE3D43D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6" creationId="{B2BC8D7C-D753-460B-8848-F817EFF8ADBA}"/>
          </ac:cxnSpMkLst>
        </pc:cxnChg>
        <pc:cxnChg chg="mod">
          <ac:chgData name="Marc Hennemann" userId="407dd870-6b0d-4559-aad6-2b049639a798" providerId="ADAL" clId="{EA4A85D2-3CF9-4F0A-A608-6A556E16D506}" dt="2022-01-10T15:20:13.396" v="2456" actId="1035"/>
          <ac:cxnSpMkLst>
            <pc:docMk/>
            <pc:sldMk cId="1538931882" sldId="462"/>
            <ac:cxnSpMk id="127" creationId="{258CA558-D47D-44FC-8422-F484DFB0086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8" creationId="{6DE91741-3A82-4A8F-B4BD-484174A27995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29" creationId="{7CD2EB9C-9719-4789-AF3E-4F32F21C446C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0" creationId="{F74B571F-2066-4674-B37D-01E31FBDE6C7}"/>
          </ac:cxnSpMkLst>
        </pc:cxnChg>
        <pc:cxnChg chg="mod">
          <ac:chgData name="Marc Hennemann" userId="407dd870-6b0d-4559-aad6-2b049639a798" providerId="ADAL" clId="{EA4A85D2-3CF9-4F0A-A608-6A556E16D506}" dt="2022-01-10T15:20:13.396" v="2456" actId="1035"/>
          <ac:cxnSpMkLst>
            <pc:docMk/>
            <pc:sldMk cId="1538931882" sldId="462"/>
            <ac:cxnSpMk id="131" creationId="{0183A8B4-CB47-4856-9DC3-7670F2CDE21A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2" creationId="{B1B07863-F4DE-43DD-84A0-B7B6538CCA9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3" creationId="{09E29598-DCE8-459B-AB40-3F8AE749A02D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34" creationId="{1797C0FD-39A0-41AC-951E-BA155FCAD884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0" creationId="{C9AA335F-AEAA-43BA-B597-6EAAE9D655D6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6" creationId="{7723261F-1C09-4629-807B-65B9B79F98B2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58" creationId="{9F162CC0-A801-47F1-AA78-29CCEC9B99F5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6" creationId="{F46B8BF2-E628-4B45-8D65-85093143F8A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7" creationId="{32376768-EBD0-4DB7-95BC-AAC8CAC49DA3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8" creationId="{9D626B30-6E53-490F-9101-FF4C343ED0AF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79" creationId="{0789F3C9-25D2-48E7-BA23-7131A51065FB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0" creationId="{B25EA3A4-DA0C-481B-8C4F-0860740F60C1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1" creationId="{B6AB54C0-7729-4A5F-9FBC-6EAB6F75A890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2" creationId="{BECB1C29-8E95-4B6D-AE03-B709FC1B4329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3" creationId="{18D9356C-DC6C-40A0-A796-4C33E23C20EC}"/>
          </ac:cxnSpMkLst>
        </pc:cxnChg>
        <pc:cxnChg chg="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184" creationId="{AC7DC1D7-5C96-4712-970B-A3C3E471A0A4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1" creationId="{CC125FC0-270F-45E0-87B2-8F83E8305CDA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2" creationId="{42A770E5-F085-4B35-A2EC-733EFC709855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3" creationId="{ADA66E05-6800-478C-BBE7-CC492949C02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4" creationId="{C1439ED3-726A-43BA-B973-8EE5924554F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5" creationId="{640BDCF7-8BF1-4CC0-BEBF-4756A88ACF72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6" creationId="{E5FD11B1-9248-45DE-B640-07CD010147F4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7" creationId="{04D071BA-F4DE-4672-B207-D8581CAC8927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8" creationId="{E42AD58D-4C9F-4FDF-A449-889BD356C0DF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19" creationId="{16F66D6D-6C14-4EA8-911D-5786124D378C}"/>
          </ac:cxnSpMkLst>
        </pc:cxnChg>
        <pc:cxnChg chg="add del mod">
          <ac:chgData name="Marc Hennemann" userId="407dd870-6b0d-4559-aad6-2b049639a798" providerId="ADAL" clId="{EA4A85D2-3CF9-4F0A-A608-6A556E16D506}" dt="2022-01-10T15:29:16.143" v="2640"/>
          <ac:cxnSpMkLst>
            <pc:docMk/>
            <pc:sldMk cId="1538931882" sldId="462"/>
            <ac:cxnSpMk id="220" creationId="{42FF22FA-0BA1-4ACF-93EE-A861F8FADEFF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1" creationId="{7DCC7987-19A6-4D2B-93AF-B8080F3430F3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2" creationId="{8F8487BF-9DD9-423D-B526-452B0EEC720A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3" creationId="{5B9D0DCC-EF5A-4C8E-B426-156A98CDB706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4" creationId="{95C4CDE9-074D-4F6A-AD63-F70610989CE9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5" creationId="{4E50B17A-CE12-42E5-94DF-27D6EA64F06D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6" creationId="{FFB74143-5346-42E0-AA56-BD5062843DE3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7" creationId="{733C427C-DCB6-45B9-99CD-22696A9E9A9C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8" creationId="{A5E6B297-F5C2-466E-9DCE-14F0201E39FB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29" creationId="{E231CF67-08D0-47DF-9040-286B7AB7F15E}"/>
          </ac:cxnSpMkLst>
        </pc:cxnChg>
        <pc:cxnChg chg="add del mod topLvl">
          <ac:chgData name="Marc Hennemann" userId="407dd870-6b0d-4559-aad6-2b049639a798" providerId="ADAL" clId="{EA4A85D2-3CF9-4F0A-A608-6A556E16D506}" dt="2022-01-10T15:33:06.902" v="2899" actId="478"/>
          <ac:cxnSpMkLst>
            <pc:docMk/>
            <pc:sldMk cId="1538931882" sldId="462"/>
            <ac:cxnSpMk id="230" creationId="{835C55E8-A545-4D97-BAF1-E7933CA05D39}"/>
          </ac:cxnSpMkLst>
        </pc:cxnChg>
        <pc:cxnChg chg="add mod topLvl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31" creationId="{6450E628-1C8E-49FC-939A-4F334862633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3" creationId="{ED9A8C50-FA18-4DF0-89C7-A11963F9D3B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4" creationId="{06298620-648F-424B-A9C9-F00257D01177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5" creationId="{AE8BA2B3-B66A-4A23-A68D-62E2EBD2DEF7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6" creationId="{1F0C1A98-1B72-4734-85F2-3DE8D886459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7" creationId="{F4F0F8CB-7649-4BA5-8B4A-6404A1341E2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8" creationId="{E5C68E7A-5DF8-435B-AE45-8DB67278BB7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39" creationId="{CC2A1916-1023-4C5B-B180-9440DF49EDC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0" creationId="{29E20A6C-6461-4EA8-9762-C5319F0FF75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1" creationId="{A69EA0BA-BC05-42EE-91CE-0CCFDDBF9FB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2" creationId="{84BD76D8-780B-4DF2-A06E-F42CE83F0B0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3" creationId="{37609D7A-4E38-4CFA-9C24-BEDE266937F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4" creationId="{957C2FA3-7495-494A-8796-E01CDD192E9A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5" creationId="{F497F009-5EC1-42DE-9F14-72D84455D86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6" creationId="{E824283E-705B-4768-A195-DB1CED94E09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7" creationId="{AB41478C-D8B7-4DEA-8A46-5EA6ADBE4928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8" creationId="{BA60479B-4C0D-48B8-B354-A47DEE27782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49" creationId="{9766A10D-E840-4A79-B243-4D6C7ABB2A1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0" creationId="{8AC780BB-4390-43E5-BBAF-C630FCCD77D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1" creationId="{764B351F-0387-4270-A39C-8670AE13820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2" creationId="{A917BC06-2CB8-4022-AE4B-D441F070A43A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3" creationId="{F39B24FD-D63B-4ECD-BC67-4FC8B52A6FAE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4" creationId="{F757D640-92D6-4AE9-8DA0-D45191F50EC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5" creationId="{56855A88-0128-4F93-B4C2-25DAA24DB76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6" creationId="{9CD4C505-76DD-470F-8CCC-2DF06FB63FB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7" creationId="{E77E92F2-AA70-495A-926C-F8C58CB76EA1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8" creationId="{7B695DA4-08DB-4C1D-95A7-73C6E79779B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59" creationId="{E3C571F3-1501-488A-AFC5-1E3DCB5F97C8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0" creationId="{A07FA9D0-A337-4AE1-A7B9-49FF25A8C27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1" creationId="{C2783F1A-B9A5-46F5-A03F-F3696B7CE64F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2" creationId="{FD2104DE-2454-430E-98B2-2EB0843FE10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3" creationId="{FB2E3FC8-77AD-4711-AFAA-39ADB243D3D6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4" creationId="{479C6185-F3B5-40A9-8100-6D282EAB8D95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5" creationId="{9E5A02FC-685A-473E-9BAF-99CE2C445563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6" creationId="{7F346AE9-EFB9-4221-8E37-1034D245AAB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7" creationId="{4EC9489C-AD91-4696-8973-735E8B37609C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8" creationId="{F8E5FBA7-5552-499F-BB49-20F9AD298589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69" creationId="{603F9F49-9948-4C97-91D7-763A93AA1A3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0" creationId="{AD66CA5A-07CF-4242-A43D-9EF9BCBF67C2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1" creationId="{8B6DF5A9-26B5-4236-8E5E-B4A53654BF35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2" creationId="{45B3A3FD-45F9-4C6F-B92B-937DB6B8A44D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3" creationId="{D4581CE1-83D9-4159-BE99-B8E665A8694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4" creationId="{0D79A739-FEB7-411E-85B8-76250B655CC0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5" creationId="{65E3512D-B55A-4D7D-A937-5DB4774E177B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6" creationId="{8889F9C7-9AA9-48C1-9A06-2CB6697D237E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7" creationId="{1CD9DCD3-ACD1-4E15-A815-E4DAD3C0AA84}"/>
          </ac:cxnSpMkLst>
        </pc:cxnChg>
        <pc:cxnChg chg="mod">
          <ac:chgData name="Marc Hennemann" userId="407dd870-6b0d-4559-aad6-2b049639a798" providerId="ADAL" clId="{EA4A85D2-3CF9-4F0A-A608-6A556E16D506}" dt="2022-01-10T15:31:09.219" v="2686"/>
          <ac:cxnSpMkLst>
            <pc:docMk/>
            <pc:sldMk cId="1538931882" sldId="462"/>
            <ac:cxnSpMk id="278" creationId="{53ACE0CA-AE12-4345-B4BA-051C0EC79710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79" creationId="{9733154C-19C5-47A1-830E-17DC74FDD120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0" creationId="{733B1E35-62CE-4290-84DB-AF7A1F4FD239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1" creationId="{1E39EAB2-603F-402E-9D9E-4F2DE42DEA1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2" creationId="{F2CAE7CB-93D0-473A-86FF-131D09F57BD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3" creationId="{6188ADD0-3C5A-497D-92DE-B7F6D8BB65D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4" creationId="{BFAC2399-88A0-4ABB-9513-DEDAE250318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5" creationId="{BB4EFA71-B44E-468F-B4F2-668C7DA7DF2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6" creationId="{390A16DA-B94A-4ADD-9157-489AC9D16A8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7" creationId="{736AEE04-C42E-4545-9478-E2899610C85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8" creationId="{DCE65F3A-4DB5-4800-A272-173C9237F31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89" creationId="{D56AAA24-0E2F-4461-98AE-A739D69E6E5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0" creationId="{04F973F4-1FD2-4CAF-BDC9-5374CC7DE61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1" creationId="{077DE59F-F2FB-40BF-A5CB-71191CEE72A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2" creationId="{77C3A1E6-B1BA-4554-80E5-7BEC6F055BA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3" creationId="{10CDB865-6301-452B-96CF-6E80D86D278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4" creationId="{6D3FC50F-5DB4-4634-9DEC-CCF0E38D1D2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5" creationId="{357C04A6-C61E-478F-ABA6-95812E103198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6" creationId="{CFEF3238-D7FE-484C-A06C-6410BFADABC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7" creationId="{0CB8FA29-D633-43FA-8D43-25B0687CA2D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8" creationId="{C4E9E898-065B-45F7-9B09-E00E009B5C3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299" creationId="{0E9042B3-A5F7-4E9A-B2F5-08D32165554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0" creationId="{99CDDD38-D9E5-4587-81BC-C4B71296FEFB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1" creationId="{9D580576-9AD3-4C79-9BD1-3DBC3F1CF0B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2" creationId="{E3E7F100-5470-46DE-A640-7A86C16D0CDF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3" creationId="{432A54B4-805C-475E-8500-E8E62321467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4" creationId="{7230A63E-3FFD-4579-B208-3EDC1B2EB23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5" creationId="{BC43FC84-F876-4BB2-8791-9A28956FD756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6" creationId="{0A20A8D5-FA71-435E-B561-53719B53045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7" creationId="{7C12970B-2BBD-4166-8343-0662151A9C0B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8" creationId="{B54A9D7C-780C-467B-A689-694045BC6B7F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09" creationId="{3F3F0D6C-6FB7-43A2-A925-F176707B08B9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0" creationId="{93AD55D1-D738-4E9B-9CE7-8631E4031155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1" creationId="{004BFB43-10F2-4089-8025-92996F1ED8D4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2" creationId="{B1F731E1-90BD-4165-A1FB-9320647515B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3" creationId="{278CA40A-C5C9-45F2-AA63-566ADEA375C7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4" creationId="{E9F33388-607F-46BA-B97D-A5F7DA57281D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5" creationId="{9987B566-8F5C-42EC-BA09-D499D16CFE8A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6" creationId="{B10B649D-A87A-4AB3-8FE8-202DFEEFB061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7" creationId="{16CAA90D-DADC-4275-ACEB-5EF23ADAD06E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8" creationId="{D5FD076B-2826-40C1-AE0B-D573957189A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19" creationId="{FDD8993F-41F1-4473-AC3D-4E6781E30032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20" creationId="{F5D46FA3-672F-401F-B026-DD66B206977C}"/>
          </ac:cxnSpMkLst>
        </pc:cxnChg>
        <pc:cxnChg chg="add mod">
          <ac:chgData name="Marc Hennemann" userId="407dd870-6b0d-4559-aad6-2b049639a798" providerId="ADAL" clId="{EA4A85D2-3CF9-4F0A-A608-6A556E16D506}" dt="2022-01-10T15:33:45.035" v="2909" actId="164"/>
          <ac:cxnSpMkLst>
            <pc:docMk/>
            <pc:sldMk cId="1538931882" sldId="462"/>
            <ac:cxnSpMk id="321" creationId="{63DEFEF6-6810-4E97-B291-140CD181028D}"/>
          </ac:cxnSpMkLst>
        </pc:cxnChg>
      </pc:sldChg>
      <pc:sldChg chg="addSp delSp modSp add mod">
        <pc:chgData name="Marc Hennemann" userId="407dd870-6b0d-4559-aad6-2b049639a798" providerId="ADAL" clId="{EA4A85D2-3CF9-4F0A-A608-6A556E16D506}" dt="2022-01-10T15:31:31.699" v="2695" actId="1076"/>
        <pc:sldMkLst>
          <pc:docMk/>
          <pc:sldMk cId="4189224013" sldId="463"/>
        </pc:sldMkLst>
        <pc:spChg chg="mod">
          <ac:chgData name="Marc Hennemann" userId="407dd870-6b0d-4559-aad6-2b049639a798" providerId="ADAL" clId="{EA4A85D2-3CF9-4F0A-A608-6A556E16D506}" dt="2022-01-10T15:27:17.089" v="2614" actId="1076"/>
          <ac:spMkLst>
            <pc:docMk/>
            <pc:sldMk cId="4189224013" sldId="463"/>
            <ac:spMk id="2" creationId="{FC9F6E4A-1BC4-44E4-A660-268B008C012A}"/>
          </ac:spMkLst>
        </pc:spChg>
        <pc:spChg chg="mod">
          <ac:chgData name="Marc Hennemann" userId="407dd870-6b0d-4559-aad6-2b049639a798" providerId="ADAL" clId="{EA4A85D2-3CF9-4F0A-A608-6A556E16D506}" dt="2022-01-10T15:27:41.219" v="2625" actId="1036"/>
          <ac:spMkLst>
            <pc:docMk/>
            <pc:sldMk cId="4189224013" sldId="463"/>
            <ac:spMk id="21" creationId="{EB6AD03E-EE94-4906-95B9-FB95EB48CBEE}"/>
          </ac:spMkLst>
        </pc:spChg>
        <pc:spChg chg="mod">
          <ac:chgData name="Marc Hennemann" userId="407dd870-6b0d-4559-aad6-2b049639a798" providerId="ADAL" clId="{EA4A85D2-3CF9-4F0A-A608-6A556E16D506}" dt="2022-01-10T15:27:41.219" v="2625" actId="1036"/>
          <ac:spMkLst>
            <pc:docMk/>
            <pc:sldMk cId="4189224013" sldId="463"/>
            <ac:spMk id="22" creationId="{FA77F628-62E3-4BAE-BE44-2C6C3D969EC4}"/>
          </ac:spMkLst>
        </pc:spChg>
        <pc:spChg chg="mod">
          <ac:chgData name="Marc Hennemann" userId="407dd870-6b0d-4559-aad6-2b049639a798" providerId="ADAL" clId="{EA4A85D2-3CF9-4F0A-A608-6A556E16D506}" dt="2022-01-10T15:27:46.556" v="2627" actId="20577"/>
          <ac:spMkLst>
            <pc:docMk/>
            <pc:sldMk cId="4189224013" sldId="463"/>
            <ac:spMk id="23" creationId="{A34B3B99-2CC1-40E7-B834-BE1B65CF826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5" creationId="{5ED6493F-A08B-4453-B802-6F359089C4E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6" creationId="{06A3FE63-0324-42B3-B67F-FDF185E617B1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7" creationId="{A7CD8748-3C25-4167-8F11-0AFDAFE75FD8}"/>
          </ac:spMkLst>
        </pc:spChg>
        <pc:spChg chg="mod">
          <ac:chgData name="Marc Hennemann" userId="407dd870-6b0d-4559-aad6-2b049639a798" providerId="ADAL" clId="{EA4A85D2-3CF9-4F0A-A608-6A556E16D506}" dt="2022-01-10T15:21:32.787" v="2470" actId="13822"/>
          <ac:spMkLst>
            <pc:docMk/>
            <pc:sldMk cId="4189224013" sldId="463"/>
            <ac:spMk id="28" creationId="{82B66F68-80E5-43D6-B6DB-E324F570CB26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1" creationId="{805B5F43-A656-42D0-A92D-61D7A785B95A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2" creationId="{5D228574-F727-42A0-8F9C-17B2ACE8E049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3" creationId="{A867FECB-4AA4-44EC-A6F0-471FD1C34F08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4" creationId="{FF1F221F-84A2-4EAD-BD13-EFD6A4E3432F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5" creationId="{37C1B99C-1868-411E-B5E3-D2C89A491359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6" creationId="{F64B2DC0-97D5-49D9-8DE9-033B70DFAD15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7" creationId="{1044A8BB-4E85-49A6-903C-C6EF0132051C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8" creationId="{303900E6-CA12-4003-A351-A7BAE0B73B5F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39" creationId="{5222F71B-B8C9-4595-8D3F-D72C9F734CED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0" creationId="{0C23777C-FCBA-4319-BAC3-C76A51ECF322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1" creationId="{592A9082-F3E6-4F8D-85A5-F8528C32F728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2" creationId="{059BAB1B-F985-4789-8232-914B6A24647A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3" creationId="{F256C802-83DB-4541-9F38-85B034419B8C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4" creationId="{402082AC-D72A-4406-A87B-47C332A49E56}"/>
          </ac:spMkLst>
        </pc:spChg>
        <pc:spChg chg="mod">
          <ac:chgData name="Marc Hennemann" userId="407dd870-6b0d-4559-aad6-2b049639a798" providerId="ADAL" clId="{EA4A85D2-3CF9-4F0A-A608-6A556E16D506}" dt="2022-01-10T15:21:47.712" v="2474"/>
          <ac:spMkLst>
            <pc:docMk/>
            <pc:sldMk cId="4189224013" sldId="463"/>
            <ac:spMk id="45" creationId="{A1FE31B6-9F5B-450A-89D2-161B3F658D77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2" creationId="{666FA8D6-87F9-4D02-B54F-C3C6BE887103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3" creationId="{2CD16C44-FD38-4B15-A7AF-56D857310B69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4" creationId="{8D02E6D4-C67F-4F4C-B912-C9F2ED4F00C3}"/>
          </ac:spMkLst>
        </pc:spChg>
        <pc:spChg chg="mod">
          <ac:chgData name="Marc Hennemann" userId="407dd870-6b0d-4559-aad6-2b049639a798" providerId="ADAL" clId="{EA4A85D2-3CF9-4F0A-A608-6A556E16D506}" dt="2022-01-10T15:24:11.039" v="2551" actId="13822"/>
          <ac:spMkLst>
            <pc:docMk/>
            <pc:sldMk cId="4189224013" sldId="463"/>
            <ac:spMk id="85" creationId="{D445D4D0-A859-4143-94C1-A47828B597C7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6" creationId="{3194C265-8A82-4FF4-86ED-74FCAB95703C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7" creationId="{93D06FD9-7560-4304-9039-4995DB1F0750}"/>
          </ac:spMkLst>
        </pc:spChg>
        <pc:spChg chg="add mod">
          <ac:chgData name="Marc Hennemann" userId="407dd870-6b0d-4559-aad6-2b049639a798" providerId="ADAL" clId="{EA4A85D2-3CF9-4F0A-A608-6A556E16D506}" dt="2022-01-10T15:27:53.210" v="2628" actId="164"/>
          <ac:spMkLst>
            <pc:docMk/>
            <pc:sldMk cId="4189224013" sldId="463"/>
            <ac:spMk id="88" creationId="{84E01BC3-E687-4E32-A3D8-27478AE943DE}"/>
          </ac:spMkLst>
        </pc:spChg>
        <pc:grpChg chg="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6" creationId="{B29CEB33-551D-4AEF-A83C-C064BFB7FC4E}"/>
          </ac:grpSpMkLst>
        </pc:grpChg>
        <pc:grpChg chg="del">
          <ac:chgData name="Marc Hennemann" userId="407dd870-6b0d-4559-aad6-2b049639a798" providerId="ADAL" clId="{EA4A85D2-3CF9-4F0A-A608-6A556E16D506}" dt="2022-01-10T15:21:35.916" v="2472" actId="478"/>
          <ac:grpSpMkLst>
            <pc:docMk/>
            <pc:sldMk cId="4189224013" sldId="463"/>
            <ac:grpSpMk id="11" creationId="{D8ADEA41-B319-40FB-A5FF-E29349842B7F}"/>
          </ac:grpSpMkLst>
        </pc:grpChg>
        <pc:grpChg chg="del">
          <ac:chgData name="Marc Hennemann" userId="407dd870-6b0d-4559-aad6-2b049639a798" providerId="ADAL" clId="{EA4A85D2-3CF9-4F0A-A608-6A556E16D506}" dt="2022-01-10T15:21:36.489" v="2473" actId="478"/>
          <ac:grpSpMkLst>
            <pc:docMk/>
            <pc:sldMk cId="4189224013" sldId="463"/>
            <ac:grpSpMk id="14" creationId="{55C946B4-CB8F-40F3-8D34-426AC4AAA14C}"/>
          </ac:grpSpMkLst>
        </pc:grpChg>
        <pc:grpChg chg="del">
          <ac:chgData name="Marc Hennemann" userId="407dd870-6b0d-4559-aad6-2b049639a798" providerId="ADAL" clId="{EA4A85D2-3CF9-4F0A-A608-6A556E16D506}" dt="2022-01-10T15:21:35.308" v="2471" actId="478"/>
          <ac:grpSpMkLst>
            <pc:docMk/>
            <pc:sldMk cId="4189224013" sldId="463"/>
            <ac:grpSpMk id="17" creationId="{FC6295C6-5026-4EA1-8BF3-B5D95291BF07}"/>
          </ac:grpSpMkLst>
        </pc:grpChg>
        <pc:grpChg chg="add 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24" creationId="{4600E1DC-6F20-443B-836F-3BF64A6FC511}"/>
          </ac:grpSpMkLst>
        </pc:grpChg>
        <pc:grpChg chg="add del mod">
          <ac:chgData name="Marc Hennemann" userId="407dd870-6b0d-4559-aad6-2b049639a798" providerId="ADAL" clId="{EA4A85D2-3CF9-4F0A-A608-6A556E16D506}" dt="2022-01-10T15:31:17.660" v="2690" actId="478"/>
          <ac:grpSpMkLst>
            <pc:docMk/>
            <pc:sldMk cId="4189224013" sldId="463"/>
            <ac:grpSpMk id="29" creationId="{E11B6D72-B651-4A4E-8D53-B214D726B996}"/>
          </ac:grpSpMkLst>
        </pc:grpChg>
        <pc:grpChg chg="mod">
          <ac:chgData name="Marc Hennemann" userId="407dd870-6b0d-4559-aad6-2b049639a798" providerId="ADAL" clId="{EA4A85D2-3CF9-4F0A-A608-6A556E16D506}" dt="2022-01-10T15:21:47.712" v="2474"/>
          <ac:grpSpMkLst>
            <pc:docMk/>
            <pc:sldMk cId="4189224013" sldId="463"/>
            <ac:grpSpMk id="30" creationId="{BA288338-BECD-4FB8-B2A1-2C6AB1A54025}"/>
          </ac:grpSpMkLst>
        </pc:grpChg>
        <pc:grpChg chg="add mod">
          <ac:chgData name="Marc Hennemann" userId="407dd870-6b0d-4559-aad6-2b049639a798" providerId="ADAL" clId="{EA4A85D2-3CF9-4F0A-A608-6A556E16D506}" dt="2022-01-10T15:27:24.385" v="2618" actId="1035"/>
          <ac:grpSpMkLst>
            <pc:docMk/>
            <pc:sldMk cId="4189224013" sldId="463"/>
            <ac:grpSpMk id="81" creationId="{5BE73D70-012F-4893-A81D-A6C6D06E608B}"/>
          </ac:grpSpMkLst>
        </pc:grpChg>
        <pc:grpChg chg="add mod">
          <ac:chgData name="Marc Hennemann" userId="407dd870-6b0d-4559-aad6-2b049639a798" providerId="ADAL" clId="{EA4A85D2-3CF9-4F0A-A608-6A556E16D506}" dt="2022-01-10T15:27:58.120" v="2629" actId="1076"/>
          <ac:grpSpMkLst>
            <pc:docMk/>
            <pc:sldMk cId="4189224013" sldId="463"/>
            <ac:grpSpMk id="89" creationId="{5D88ED74-AB23-48AB-9F87-BE5E6A03307C}"/>
          </ac:grpSpMkLst>
        </pc:grpChg>
        <pc:grpChg chg="add mod">
          <ac:chgData name="Marc Hennemann" userId="407dd870-6b0d-4559-aad6-2b049639a798" providerId="ADAL" clId="{EA4A85D2-3CF9-4F0A-A608-6A556E16D506}" dt="2022-01-10T15:31:31.699" v="2695" actId="1076"/>
          <ac:grpSpMkLst>
            <pc:docMk/>
            <pc:sldMk cId="4189224013" sldId="463"/>
            <ac:grpSpMk id="90" creationId="{AEB449FE-E36B-4944-A660-D32303828F13}"/>
          </ac:grpSpMkLst>
        </pc:grpChg>
        <pc:picChg chg="del">
          <ac:chgData name="Marc Hennemann" userId="407dd870-6b0d-4559-aad6-2b049639a798" providerId="ADAL" clId="{EA4A85D2-3CF9-4F0A-A608-6A556E16D506}" dt="2022-01-10T15:21:12.714" v="2461" actId="478"/>
          <ac:picMkLst>
            <pc:docMk/>
            <pc:sldMk cId="4189224013" sldId="463"/>
            <ac:picMk id="20" creationId="{9BCA91D8-B5B4-44F7-9849-096211A64319}"/>
          </ac:picMkLst>
        </pc:pic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6" creationId="{1251FD34-8488-4F9A-AEB4-35B328DEE56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7" creationId="{A94E1CF8-28BF-4E65-BAAF-FD9CBFDDA706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8" creationId="{A45ADDFA-FA6C-46A8-A149-06317A93A41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49" creationId="{18211945-BF81-4702-9ECB-4EDD5762A3A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0" creationId="{BE1030C2-E2CF-4020-B934-5D195EECFA4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1" creationId="{68D583AF-7057-4D66-ABDF-6DE4724E6CA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2" creationId="{D1C86BE4-4C6F-40DE-9658-8BDD5B4510A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3" creationId="{FB19AA53-0003-429D-B102-319D2BE21E6D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4" creationId="{0089A638-C490-4F51-AC3F-49BE204E6F7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5" creationId="{DA36D471-4BF5-46E5-BD14-0965775932DF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6" creationId="{B8D80015-C3CE-47FD-86DB-6A5F32E6174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7" creationId="{BB9CC957-F26B-4AE9-8FA2-BA20D7E48C7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8" creationId="{C03085CE-C80E-4383-B572-06858D4C78B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59" creationId="{90E9270C-8E1C-48D5-8646-8846643E0895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0" creationId="{6B58CE0B-0678-49E5-907B-EF766C28640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1" creationId="{BCAD6362-B116-4D73-AD4E-5D2BDFE2D3D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2" creationId="{A5E0D19C-6892-4AA4-B957-4FE5F2B29CDC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3" creationId="{AD0223E8-C5E5-42CE-A70E-509A61C035E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4" creationId="{54786663-4CA5-472E-B939-83D069309C9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5" creationId="{69D9A198-00E8-48D9-AEF4-62F974FD4C9F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6" creationId="{9F3BE8F5-CCD8-4163-8FD8-3E2B20795546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7" creationId="{CBDAA52F-7D7E-4F7B-A1DF-20AF4F21341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8" creationId="{AFA3E8CC-85EC-4FE3-BC11-7F8D9688052B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69" creationId="{2958FF2C-AC0E-4F0F-8DCD-D082E30C9689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0" creationId="{9E5C13B9-9BD3-45EE-B944-BADE15B5AF65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1" creationId="{96CD5F31-F90C-462C-ABC7-2900C2C5E24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2" creationId="{BD39FE60-8F8B-49F0-B8F9-E7033A6DB770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3" creationId="{852FCDE0-D389-4B5F-9E31-0982E26BCA07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4" creationId="{502980E5-B5D7-4600-8FB0-9B74375E0FA3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5" creationId="{7408D2AF-021E-46F1-85F8-B286120D4FF4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6" creationId="{F86AF70B-9A28-48F7-A9F3-0979C4410C9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7" creationId="{3C24210C-90C6-46F4-9DD7-097826EC371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8" creationId="{5EF3075E-D308-46FA-87A4-FA193A74E071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79" creationId="{C7010C97-F805-4605-BF3E-FEC08667461E}"/>
          </ac:cxnSpMkLst>
        </pc:cxnChg>
        <pc:cxnChg chg="mod">
          <ac:chgData name="Marc Hennemann" userId="407dd870-6b0d-4559-aad6-2b049639a798" providerId="ADAL" clId="{EA4A85D2-3CF9-4F0A-A608-6A556E16D506}" dt="2022-01-10T15:21:47.712" v="2474"/>
          <ac:cxnSpMkLst>
            <pc:docMk/>
            <pc:sldMk cId="4189224013" sldId="463"/>
            <ac:cxnSpMk id="80" creationId="{B98F97B2-C9E9-46D9-9761-CD00182F689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1" creationId="{F4B0D212-F5AE-4C17-9A31-AC45FC4A33C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2" creationId="{D3CAC892-1713-4DCE-8A63-984375AAB61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3" creationId="{53876ADE-FC84-4F10-A10B-6B6CBEEA61BE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4" creationId="{7C69A7F0-63CD-4A26-861A-69A18B46B21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5" creationId="{C3BB33DB-55BE-43BC-B33E-7CE82B99E4F8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6" creationId="{12CBFE8C-A3AA-4616-B9B9-231F611727D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7" creationId="{BA505CBA-A90B-455E-9CF2-5ECC56DE04D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8" creationId="{6F2B593F-470A-49D8-9EDB-8DB2A8E3089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99" creationId="{E8B5FB09-6415-4C89-AFAD-8A17A8F3EB9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0" creationId="{B97BDB5B-DB0B-4E52-8822-5BF119B8DB0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1" creationId="{46FD3761-85F5-452A-B346-CEDDDF16333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2" creationId="{36985EC9-43BD-4D47-8E58-A3F4A36612A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3" creationId="{91356A49-0901-41E5-BCC5-F98313DBBB1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4" creationId="{525E0B63-CBB0-44D7-9E9A-2318F6518731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5" creationId="{6304B805-21A5-4A62-AC6C-79CFFA7C963E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6" creationId="{50B221BE-035A-42C3-848B-8DC1E30D9F6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7" creationId="{AC66CFB1-1DEA-49E9-ABD7-E9E9870838E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8" creationId="{7A60A52E-256B-4A15-96F8-699CD6CEF06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09" creationId="{F0A5646C-94D7-4620-8128-43840F24156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0" creationId="{BC401AB3-C3CF-4787-8DF7-771094E2F0A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1" creationId="{B541BB55-287A-4646-9EEE-CC1481375B3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2" creationId="{C52F9A0C-90EC-455F-972D-6FA928A2E4E0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3" creationId="{DE6D2697-BC35-4FEB-8CB2-B3CE449F0AD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4" creationId="{5CF6CD5D-FA66-493D-B3CB-4BF95506C0C1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5" creationId="{530BEDF5-F7BA-41E9-8ACD-7553252EB22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6" creationId="{5AF2D51C-08C8-402D-94AA-B65D1CA5473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7" creationId="{0B635F06-E363-461D-944F-EC4BE801477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8" creationId="{C849A689-80DD-4D07-8137-AECF5EE2706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19" creationId="{BBE86A86-FEA9-4486-AC1E-83172A819D5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0" creationId="{826ACB5B-68B0-483C-AE41-14B5002F7A87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1" creationId="{6D0149BD-B147-4EDC-9FAB-4576AE79FC2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2" creationId="{990C7852-8B45-4A46-A63C-CAD63308826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3" creationId="{BE793381-90F7-4464-8E92-9B0AC2A1327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4" creationId="{304FA73A-50CE-4D8C-A77E-70AAFB15D87A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5" creationId="{653091F7-A092-438F-B003-615D95C0E02C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6" creationId="{34B5481B-A57B-4151-841B-7847F5489EA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7" creationId="{582C5A38-3214-4A3A-AB89-F6F2996AF32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8" creationId="{893F33A3-DF8E-4438-9A44-71555C27FC53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29" creationId="{A744CCC4-1C4C-4F6D-8675-DE28A7C6CCA9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0" creationId="{0A71DF1D-CDFE-4A7E-9532-8C34413D5C0D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1" creationId="{C4BF7B2A-3E44-4F6A-BE49-EC92EEA6F43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2" creationId="{29887500-6D0A-4513-8ECE-33C7846A9462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3" creationId="{67913B64-B4D6-4D65-A51E-C9829532AC6F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4" creationId="{5C8B5A26-9E6D-46D0-93C9-C8A9C1BDEED6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5" creationId="{C6F810D5-1504-4C5B-BCDC-F24DA4A84C8B}"/>
          </ac:cxnSpMkLst>
        </pc:cxnChg>
        <pc:cxnChg chg="mod">
          <ac:chgData name="Marc Hennemann" userId="407dd870-6b0d-4559-aad6-2b049639a798" providerId="ADAL" clId="{EA4A85D2-3CF9-4F0A-A608-6A556E16D506}" dt="2022-01-10T15:31:15.987" v="2689"/>
          <ac:cxnSpMkLst>
            <pc:docMk/>
            <pc:sldMk cId="4189224013" sldId="463"/>
            <ac:cxnSpMk id="136" creationId="{230D9882-C866-4FC4-978A-7E5A7C6B2132}"/>
          </ac:cxnSpMkLst>
        </pc:cxnChg>
      </pc:sldChg>
    </pc:docChg>
  </pc:docChgLst>
  <pc:docChgLst>
    <pc:chgData name="Marc Hennemann" userId="407dd870-6b0d-4559-aad6-2b049639a798" providerId="ADAL" clId="{BB20D6BD-32C9-4058-B6D6-94A61E74A334}"/>
    <pc:docChg chg="modSld">
      <pc:chgData name="Marc Hennemann" userId="407dd870-6b0d-4559-aad6-2b049639a798" providerId="ADAL" clId="{BB20D6BD-32C9-4058-B6D6-94A61E74A334}" dt="2020-11-14T10:18:46.256" v="0" actId="207"/>
      <pc:docMkLst>
        <pc:docMk/>
      </pc:docMkLst>
      <pc:sldChg chg="modSp">
        <pc:chgData name="Marc Hennemann" userId="407dd870-6b0d-4559-aad6-2b049639a798" providerId="ADAL" clId="{BB20D6BD-32C9-4058-B6D6-94A61E74A334}" dt="2020-11-14T10:18:46.256" v="0" actId="207"/>
        <pc:sldMkLst>
          <pc:docMk/>
          <pc:sldMk cId="8854121" sldId="356"/>
        </pc:sldMkLst>
        <pc:spChg chg="mod">
          <ac:chgData name="Marc Hennemann" userId="407dd870-6b0d-4559-aad6-2b049639a798" providerId="ADAL" clId="{BB20D6BD-32C9-4058-B6D6-94A61E74A334}" dt="2020-11-14T10:18:46.256" v="0" actId="207"/>
          <ac:spMkLst>
            <pc:docMk/>
            <pc:sldMk cId="8854121" sldId="356"/>
            <ac:spMk id="265" creationId="{889376A8-1AD3-4322-B030-C22D002D4C4B}"/>
          </ac:spMkLst>
        </pc:spChg>
      </pc:sldChg>
    </pc:docChg>
  </pc:docChgLst>
  <pc:docChgLst>
    <pc:chgData name="Marc Hennemann" userId="407dd870-6b0d-4559-aad6-2b049639a798" providerId="ADAL" clId="{27F0F9D4-4EC1-4EBA-AE1F-402E6CBE5F35}"/>
    <pc:docChg chg="undo custSel addSld delSld modSld sldOrd">
      <pc:chgData name="Marc Hennemann" userId="407dd870-6b0d-4559-aad6-2b049639a798" providerId="ADAL" clId="{27F0F9D4-4EC1-4EBA-AE1F-402E6CBE5F35}" dt="2021-11-04T19:46:10.215" v="4172" actId="20577"/>
      <pc:docMkLst>
        <pc:docMk/>
      </pc:docMkLst>
      <pc:sldChg chg="modSp mod">
        <pc:chgData name="Marc Hennemann" userId="407dd870-6b0d-4559-aad6-2b049639a798" providerId="ADAL" clId="{27F0F9D4-4EC1-4EBA-AE1F-402E6CBE5F35}" dt="2021-11-01T08:28:58.772" v="27" actId="20577"/>
        <pc:sldMkLst>
          <pc:docMk/>
          <pc:sldMk cId="964541059" sldId="256"/>
        </pc:sldMkLst>
        <pc:spChg chg="mod">
          <ac:chgData name="Marc Hennemann" userId="407dd870-6b0d-4559-aad6-2b049639a798" providerId="ADAL" clId="{27F0F9D4-4EC1-4EBA-AE1F-402E6CBE5F35}" dt="2021-11-01T08:28:53.078" v="19" actId="20577"/>
          <ac:spMkLst>
            <pc:docMk/>
            <pc:sldMk cId="964541059" sldId="256"/>
            <ac:spMk id="2" creationId="{00000000-0000-0000-0000-000000000000}"/>
          </ac:spMkLst>
        </pc:spChg>
        <pc:spChg chg="mod">
          <ac:chgData name="Marc Hennemann" userId="407dd870-6b0d-4559-aad6-2b049639a798" providerId="ADAL" clId="{27F0F9D4-4EC1-4EBA-AE1F-402E6CBE5F35}" dt="2021-11-01T08:28:58.772" v="27" actId="20577"/>
          <ac:spMkLst>
            <pc:docMk/>
            <pc:sldMk cId="964541059" sldId="256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476463446" sldId="322"/>
        </pc:sldMkLst>
      </pc:sldChg>
      <pc:sldChg chg="modSp mod">
        <pc:chgData name="Marc Hennemann" userId="407dd870-6b0d-4559-aad6-2b049639a798" providerId="ADAL" clId="{27F0F9D4-4EC1-4EBA-AE1F-402E6CBE5F35}" dt="2021-11-03T19:21:32.772" v="3766" actId="114"/>
        <pc:sldMkLst>
          <pc:docMk/>
          <pc:sldMk cId="178066607" sldId="328"/>
        </pc:sldMkLst>
        <pc:spChg chg="mod">
          <ac:chgData name="Marc Hennemann" userId="407dd870-6b0d-4559-aad6-2b049639a798" providerId="ADAL" clId="{27F0F9D4-4EC1-4EBA-AE1F-402E6CBE5F35}" dt="2021-11-03T19:21:32.772" v="3766" actId="114"/>
          <ac:spMkLst>
            <pc:docMk/>
            <pc:sldMk cId="178066607" sldId="328"/>
            <ac:spMk id="3" creationId="{00000000-0000-0000-0000-000000000000}"/>
          </ac:spMkLst>
        </pc:spChg>
      </pc:sldChg>
      <pc:sldChg chg="del">
        <pc:chgData name="Marc Hennemann" userId="407dd870-6b0d-4559-aad6-2b049639a798" providerId="ADAL" clId="{27F0F9D4-4EC1-4EBA-AE1F-402E6CBE5F35}" dt="2021-11-01T08:45:58.955" v="48" actId="47"/>
        <pc:sldMkLst>
          <pc:docMk/>
          <pc:sldMk cId="2520492842" sldId="358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54176333" sldId="362"/>
        </pc:sldMkLst>
      </pc:sldChg>
      <pc:sldChg chg="del">
        <pc:chgData name="Marc Hennemann" userId="407dd870-6b0d-4559-aad6-2b049639a798" providerId="ADAL" clId="{27F0F9D4-4EC1-4EBA-AE1F-402E6CBE5F35}" dt="2021-11-01T08:45:55.845" v="46" actId="47"/>
        <pc:sldMkLst>
          <pc:docMk/>
          <pc:sldMk cId="2083005343" sldId="365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753354128" sldId="366"/>
        </pc:sldMkLst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581253342" sldId="367"/>
        </pc:sldMkLst>
      </pc:sldChg>
      <pc:sldChg chg="del">
        <pc:chgData name="Marc Hennemann" userId="407dd870-6b0d-4559-aad6-2b049639a798" providerId="ADAL" clId="{27F0F9D4-4EC1-4EBA-AE1F-402E6CBE5F35}" dt="2021-11-01T08:45:57.545" v="47" actId="47"/>
        <pc:sldMkLst>
          <pc:docMk/>
          <pc:sldMk cId="1913020511" sldId="372"/>
        </pc:sldMkLst>
      </pc:sldChg>
      <pc:sldChg chg="del">
        <pc:chgData name="Marc Hennemann" userId="407dd870-6b0d-4559-aad6-2b049639a798" providerId="ADAL" clId="{27F0F9D4-4EC1-4EBA-AE1F-402E6CBE5F35}" dt="2021-11-01T08:44:39.711" v="43" actId="47"/>
        <pc:sldMkLst>
          <pc:docMk/>
          <pc:sldMk cId="2627007325" sldId="379"/>
        </pc:sldMkLst>
      </pc:sldChg>
      <pc:sldChg chg="del">
        <pc:chgData name="Marc Hennemann" userId="407dd870-6b0d-4559-aad6-2b049639a798" providerId="ADAL" clId="{27F0F9D4-4EC1-4EBA-AE1F-402E6CBE5F35}" dt="2021-11-03T13:11:10.249" v="2336" actId="47"/>
        <pc:sldMkLst>
          <pc:docMk/>
          <pc:sldMk cId="4035240631" sldId="384"/>
        </pc:sldMkLst>
      </pc:sldChg>
      <pc:sldChg chg="del">
        <pc:chgData name="Marc Hennemann" userId="407dd870-6b0d-4559-aad6-2b049639a798" providerId="ADAL" clId="{27F0F9D4-4EC1-4EBA-AE1F-402E6CBE5F35}" dt="2021-11-03T13:11:21.746" v="2337" actId="47"/>
        <pc:sldMkLst>
          <pc:docMk/>
          <pc:sldMk cId="1045713700" sldId="385"/>
        </pc:sldMkLst>
      </pc:sldChg>
      <pc:sldChg chg="del">
        <pc:chgData name="Marc Hennemann" userId="407dd870-6b0d-4559-aad6-2b049639a798" providerId="ADAL" clId="{27F0F9D4-4EC1-4EBA-AE1F-402E6CBE5F35}" dt="2021-11-01T08:45:53.520" v="45" actId="47"/>
        <pc:sldMkLst>
          <pc:docMk/>
          <pc:sldMk cId="3835765701" sldId="386"/>
        </pc:sldMkLst>
      </pc:sldChg>
      <pc:sldChg chg="del">
        <pc:chgData name="Marc Hennemann" userId="407dd870-6b0d-4559-aad6-2b049639a798" providerId="ADAL" clId="{27F0F9D4-4EC1-4EBA-AE1F-402E6CBE5F35}" dt="2021-11-03T16:06:17.594" v="3052" actId="47"/>
        <pc:sldMkLst>
          <pc:docMk/>
          <pc:sldMk cId="651420006" sldId="387"/>
        </pc:sldMkLst>
      </pc:sldChg>
      <pc:sldChg chg="del">
        <pc:chgData name="Marc Hennemann" userId="407dd870-6b0d-4559-aad6-2b049639a798" providerId="ADAL" clId="{27F0F9D4-4EC1-4EBA-AE1F-402E6CBE5F35}" dt="2021-11-03T16:06:20.835" v="3053" actId="47"/>
        <pc:sldMkLst>
          <pc:docMk/>
          <pc:sldMk cId="2324008137" sldId="388"/>
        </pc:sldMkLst>
      </pc:sldChg>
      <pc:sldChg chg="del">
        <pc:chgData name="Marc Hennemann" userId="407dd870-6b0d-4559-aad6-2b049639a798" providerId="ADAL" clId="{27F0F9D4-4EC1-4EBA-AE1F-402E6CBE5F35}" dt="2021-11-03T16:06:22.643" v="3055" actId="47"/>
        <pc:sldMkLst>
          <pc:docMk/>
          <pc:sldMk cId="2742336841" sldId="389"/>
        </pc:sldMkLst>
      </pc:sldChg>
      <pc:sldChg chg="addSp delSp modSp mod">
        <pc:chgData name="Marc Hennemann" userId="407dd870-6b0d-4559-aad6-2b049639a798" providerId="ADAL" clId="{27F0F9D4-4EC1-4EBA-AE1F-402E6CBE5F35}" dt="2021-11-01T08:40:26.500" v="41" actId="1036"/>
        <pc:sldMkLst>
          <pc:docMk/>
          <pc:sldMk cId="611820166" sldId="390"/>
        </pc:sldMkLst>
        <pc:spChg chg="mod">
          <ac:chgData name="Marc Hennemann" userId="407dd870-6b0d-4559-aad6-2b049639a798" providerId="ADAL" clId="{27F0F9D4-4EC1-4EBA-AE1F-402E6CBE5F35}" dt="2021-11-01T08:39:13.601" v="35" actId="20577"/>
          <ac:spMkLst>
            <pc:docMk/>
            <pc:sldMk cId="611820166" sldId="390"/>
            <ac:spMk id="2" creationId="{13ADA543-86AD-4351-A304-C4752664600B}"/>
          </ac:spMkLst>
        </pc:spChg>
        <pc:spChg chg="del">
          <ac:chgData name="Marc Hennemann" userId="407dd870-6b0d-4559-aad6-2b049639a798" providerId="ADAL" clId="{27F0F9D4-4EC1-4EBA-AE1F-402E6CBE5F35}" dt="2021-11-01T08:39:16.580" v="36" actId="478"/>
          <ac:spMkLst>
            <pc:docMk/>
            <pc:sldMk cId="611820166" sldId="390"/>
            <ac:spMk id="7" creationId="{F6A8BC78-D708-4989-BA64-2FB7816B0E7E}"/>
          </ac:spMkLst>
        </pc:spChg>
        <pc:picChg chg="add mod">
          <ac:chgData name="Marc Hennemann" userId="407dd870-6b0d-4559-aad6-2b049639a798" providerId="ADAL" clId="{27F0F9D4-4EC1-4EBA-AE1F-402E6CBE5F35}" dt="2021-11-01T08:40:26.500" v="41" actId="1036"/>
          <ac:picMkLst>
            <pc:docMk/>
            <pc:sldMk cId="611820166" sldId="390"/>
            <ac:picMk id="6" creationId="{F9E7C1E1-E27A-4B9D-9966-FC760B66CEDB}"/>
          </ac:picMkLst>
        </pc:picChg>
      </pc:sldChg>
      <pc:sldChg chg="del">
        <pc:chgData name="Marc Hennemann" userId="407dd870-6b0d-4559-aad6-2b049639a798" providerId="ADAL" clId="{27F0F9D4-4EC1-4EBA-AE1F-402E6CBE5F35}" dt="2021-11-01T08:44:31.247" v="42" actId="47"/>
        <pc:sldMkLst>
          <pc:docMk/>
          <pc:sldMk cId="1316950444" sldId="391"/>
        </pc:sldMkLst>
      </pc:sldChg>
      <pc:sldChg chg="del">
        <pc:chgData name="Marc Hennemann" userId="407dd870-6b0d-4559-aad6-2b049639a798" providerId="ADAL" clId="{27F0F9D4-4EC1-4EBA-AE1F-402E6CBE5F35}" dt="2021-11-03T16:06:12.323" v="3050" actId="47"/>
        <pc:sldMkLst>
          <pc:docMk/>
          <pc:sldMk cId="2944904265" sldId="392"/>
        </pc:sldMkLst>
      </pc:sldChg>
      <pc:sldChg chg="delSp modSp add del mod">
        <pc:chgData name="Marc Hennemann" userId="407dd870-6b0d-4559-aad6-2b049639a798" providerId="ADAL" clId="{27F0F9D4-4EC1-4EBA-AE1F-402E6CBE5F35}" dt="2021-11-03T15:37:01.375" v="2985" actId="47"/>
        <pc:sldMkLst>
          <pc:docMk/>
          <pc:sldMk cId="1296705620" sldId="394"/>
        </pc:sldMkLst>
        <pc:spChg chg="mod">
          <ac:chgData name="Marc Hennemann" userId="407dd870-6b0d-4559-aad6-2b049639a798" providerId="ADAL" clId="{27F0F9D4-4EC1-4EBA-AE1F-402E6CBE5F35}" dt="2021-11-01T08:46:09.892" v="59" actId="20577"/>
          <ac:spMkLst>
            <pc:docMk/>
            <pc:sldMk cId="1296705620" sldId="394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2T16:27:56.831" v="2102" actId="20577"/>
          <ac:spMkLst>
            <pc:docMk/>
            <pc:sldMk cId="1296705620" sldId="394"/>
            <ac:spMk id="7" creationId="{08F7CA61-636E-469D-A4C0-8D3DF08484EC}"/>
          </ac:spMkLst>
        </pc:spChg>
        <pc:spChg chg="mod">
          <ac:chgData name="Marc Hennemann" userId="407dd870-6b0d-4559-aad6-2b049639a798" providerId="ADAL" clId="{27F0F9D4-4EC1-4EBA-AE1F-402E6CBE5F35}" dt="2021-11-02T12:36:13.370" v="492" actId="20577"/>
          <ac:spMkLst>
            <pc:docMk/>
            <pc:sldMk cId="1296705620" sldId="394"/>
            <ac:spMk id="8" creationId="{E3D230CB-3466-4803-A244-8F3BB3C277B9}"/>
          </ac:spMkLst>
        </pc:spChg>
        <pc:picChg chg="del">
          <ac:chgData name="Marc Hennemann" userId="407dd870-6b0d-4559-aad6-2b049639a798" providerId="ADAL" clId="{27F0F9D4-4EC1-4EBA-AE1F-402E6CBE5F35}" dt="2021-11-02T15:49:47.331" v="1247" actId="478"/>
          <ac:picMkLst>
            <pc:docMk/>
            <pc:sldMk cId="1296705620" sldId="394"/>
            <ac:picMk id="6" creationId="{AE2ADC90-8550-48C4-8520-B30D2D112DB1}"/>
          </ac:picMkLst>
        </pc:picChg>
      </pc:sldChg>
      <pc:sldChg chg="del">
        <pc:chgData name="Marc Hennemann" userId="407dd870-6b0d-4559-aad6-2b049639a798" providerId="ADAL" clId="{27F0F9D4-4EC1-4EBA-AE1F-402E6CBE5F35}" dt="2021-11-01T08:45:48.360" v="44" actId="47"/>
        <pc:sldMkLst>
          <pc:docMk/>
          <pc:sldMk cId="2678967032" sldId="396"/>
        </pc:sldMkLst>
      </pc:sldChg>
      <pc:sldChg chg="del">
        <pc:chgData name="Marc Hennemann" userId="407dd870-6b0d-4559-aad6-2b049639a798" providerId="ADAL" clId="{27F0F9D4-4EC1-4EBA-AE1F-402E6CBE5F35}" dt="2021-11-03T16:06:21.831" v="3054" actId="47"/>
        <pc:sldMkLst>
          <pc:docMk/>
          <pc:sldMk cId="2602880205" sldId="397"/>
        </pc:sldMkLst>
      </pc:sldChg>
      <pc:sldChg chg="del">
        <pc:chgData name="Marc Hennemann" userId="407dd870-6b0d-4559-aad6-2b049639a798" providerId="ADAL" clId="{27F0F9D4-4EC1-4EBA-AE1F-402E6CBE5F35}" dt="2021-11-03T16:06:14.143" v="3051" actId="47"/>
        <pc:sldMkLst>
          <pc:docMk/>
          <pc:sldMk cId="3983134317" sldId="401"/>
        </pc:sldMkLst>
      </pc:sldChg>
      <pc:sldChg chg="addSp delSp modSp new add del mod">
        <pc:chgData name="Marc Hennemann" userId="407dd870-6b0d-4559-aad6-2b049639a798" providerId="ADAL" clId="{27F0F9D4-4EC1-4EBA-AE1F-402E6CBE5F35}" dt="2021-11-03T15:37:03.830" v="2986" actId="47"/>
        <pc:sldMkLst>
          <pc:docMk/>
          <pc:sldMk cId="1337057006" sldId="402"/>
        </pc:sldMkLst>
        <pc:spChg chg="mod">
          <ac:chgData name="Marc Hennemann" userId="407dd870-6b0d-4559-aad6-2b049639a798" providerId="ADAL" clId="{27F0F9D4-4EC1-4EBA-AE1F-402E6CBE5F35}" dt="2021-11-01T08:46:42.168" v="66" actId="20577"/>
          <ac:spMkLst>
            <pc:docMk/>
            <pc:sldMk cId="1337057006" sldId="402"/>
            <ac:spMk id="2" creationId="{D69C6537-28E0-49EB-A91E-1487FEEF859D}"/>
          </ac:spMkLst>
        </pc:spChg>
        <pc:spChg chg="del">
          <ac:chgData name="Marc Hennemann" userId="407dd870-6b0d-4559-aad6-2b049639a798" providerId="ADAL" clId="{27F0F9D4-4EC1-4EBA-AE1F-402E6CBE5F35}" dt="2021-11-02T12:36:22.149" v="493" actId="478"/>
          <ac:spMkLst>
            <pc:docMk/>
            <pc:sldMk cId="1337057006" sldId="402"/>
            <ac:spMk id="3" creationId="{B10940E7-4674-4F5F-A06F-5C0AF04B5545}"/>
          </ac:spMkLst>
        </pc:spChg>
        <pc:spChg chg="add mod">
          <ac:chgData name="Marc Hennemann" userId="407dd870-6b0d-4559-aad6-2b049639a798" providerId="ADAL" clId="{27F0F9D4-4EC1-4EBA-AE1F-402E6CBE5F35}" dt="2021-11-02T12:36:22.405" v="494"/>
          <ac:spMkLst>
            <pc:docMk/>
            <pc:sldMk cId="1337057006" sldId="402"/>
            <ac:spMk id="6" creationId="{8127945A-E3EC-49B0-A65A-5007A538DABD}"/>
          </ac:spMkLst>
        </pc:spChg>
        <pc:graphicFrameChg chg="add mod modGraphic">
          <ac:chgData name="Marc Hennemann" userId="407dd870-6b0d-4559-aad6-2b049639a798" providerId="ADAL" clId="{27F0F9D4-4EC1-4EBA-AE1F-402E6CBE5F35}" dt="2021-11-03T10:36:12.321" v="2330" actId="20577"/>
          <ac:graphicFrameMkLst>
            <pc:docMk/>
            <pc:sldMk cId="1337057006" sldId="402"/>
            <ac:graphicFrameMk id="7" creationId="{7CC5D11B-B7DB-4709-993E-4ED15EF0DF5D}"/>
          </ac:graphicFrameMkLst>
        </pc:graphicFrameChg>
      </pc:sldChg>
      <pc:sldChg chg="addSp delSp modSp add mod delAnim">
        <pc:chgData name="Marc Hennemann" userId="407dd870-6b0d-4559-aad6-2b049639a798" providerId="ADAL" clId="{27F0F9D4-4EC1-4EBA-AE1F-402E6CBE5F35}" dt="2021-11-03T20:15:00.437" v="4110" actId="20577"/>
        <pc:sldMkLst>
          <pc:docMk/>
          <pc:sldMk cId="1079399748" sldId="403"/>
        </pc:sldMkLst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4" creationId="{103D8F31-CEF9-440E-A142-1E9F4DE9A1C9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5" creationId="{51FBFDB1-4EB9-43E3-8145-5B3A05A5D0C3}"/>
          </ac:spMkLst>
        </pc:spChg>
        <pc:spChg chg="add mod">
          <ac:chgData name="Marc Hennemann" userId="407dd870-6b0d-4559-aad6-2b049639a798" providerId="ADAL" clId="{27F0F9D4-4EC1-4EBA-AE1F-402E6CBE5F35}" dt="2021-11-02T12:36:26.172" v="496"/>
          <ac:spMkLst>
            <pc:docMk/>
            <pc:sldMk cId="1079399748" sldId="403"/>
            <ac:spMk id="5" creationId="{82463CAD-5B30-4BB9-86DE-FE2357D70F6F}"/>
          </ac:spMkLst>
        </pc:spChg>
        <pc:spChg chg="add mod">
          <ac:chgData name="Marc Hennemann" userId="407dd870-6b0d-4559-aad6-2b049639a798" providerId="ADAL" clId="{27F0F9D4-4EC1-4EBA-AE1F-402E6CBE5F35}" dt="2021-11-03T20:15:00.437" v="4110" actId="20577"/>
          <ac:spMkLst>
            <pc:docMk/>
            <pc:sldMk cId="1079399748" sldId="403"/>
            <ac:spMk id="6" creationId="{66676FF3-EC2D-408B-9302-A2521332ABED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" creationId="{2D28D08A-B1B3-49AB-9E28-674767F7F013}"/>
          </ac:spMkLst>
        </pc:spChg>
        <pc:spChg chg="mod">
          <ac:chgData name="Marc Hennemann" userId="407dd870-6b0d-4559-aad6-2b049639a798" providerId="ADAL" clId="{27F0F9D4-4EC1-4EBA-AE1F-402E6CBE5F35}" dt="2021-11-01T08:47:24.791" v="99" actId="20577"/>
          <ac:spMkLst>
            <pc:docMk/>
            <pc:sldMk cId="1079399748" sldId="403"/>
            <ac:spMk id="66" creationId="{3C3A06AB-A00B-4A9D-9DF0-DA5770F71C53}"/>
          </ac:spMkLst>
        </pc:spChg>
        <pc:spChg chg="mod">
          <ac:chgData name="Marc Hennemann" userId="407dd870-6b0d-4559-aad6-2b049639a798" providerId="ADAL" clId="{27F0F9D4-4EC1-4EBA-AE1F-402E6CBE5F35}" dt="2021-11-01T08:47:47.427" v="100" actId="20577"/>
          <ac:spMkLst>
            <pc:docMk/>
            <pc:sldMk cId="1079399748" sldId="403"/>
            <ac:spMk id="82" creationId="{BA8ED1DD-8408-4D0C-8F3E-45C80FE9BBF4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83" creationId="{D81FC5A4-C63E-49A6-B019-56E4A7F10EF4}"/>
          </ac:spMkLst>
        </pc:spChg>
        <pc:spChg chg="del">
          <ac:chgData name="Marc Hennemann" userId="407dd870-6b0d-4559-aad6-2b049639a798" providerId="ADAL" clId="{27F0F9D4-4EC1-4EBA-AE1F-402E6CBE5F35}" dt="2021-11-02T12:36:25.965" v="495" actId="478"/>
          <ac:spMkLst>
            <pc:docMk/>
            <pc:sldMk cId="1079399748" sldId="403"/>
            <ac:spMk id="93" creationId="{4DE8F615-A04D-4A9A-AFD6-F86673DD400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3" creationId="{CA5840A5-1BE2-4142-953F-26900FA27A62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4" creationId="{A19300C1-2431-44F5-8464-11A8D1DD4A08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6" creationId="{595E546A-FD9D-4993-8F51-8A879224CBCD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7" creationId="{5F90C451-8826-4CF5-994E-4D9E0855BCC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08" creationId="{B1FE0095-3F75-4342-9DAF-4155E944BD3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19" creationId="{7C8C0221-8BA8-4F1F-88E8-DAC66AE1C5B1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20" creationId="{B2946C73-E1E9-40A8-85A7-E66D089B071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69" creationId="{E60EA164-5768-4F24-ABCE-01D40066157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0" creationId="{3DC34CF6-101D-478E-8AF3-66986E1ED514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1" creationId="{3E5F5A2E-D617-4537-9EA3-D751DC656A01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2" creationId="{E020C10E-F4C0-4DED-AC2D-72209E29B24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3" creationId="{B0C7A963-7CC2-493E-A79E-03DC456A4A9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4" creationId="{0D1D35EE-63D8-46E6-8597-E4F8FBDC6A5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5" creationId="{2EB3356C-CADA-47E3-97D5-CB2BE44B656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6" creationId="{745A4D54-47C9-4F0C-A48F-EA8CB257EA45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7" creationId="{96C462A0-748D-407B-AA83-CF23611E566B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8" creationId="{B2B29D81-EB6D-4405-B308-53F01A9E6F2F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79" creationId="{0F446196-9824-42A1-A180-548F516B2BC9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0" creationId="{75B765E0-B82A-4A44-B6C7-C85D8F530590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1" creationId="{0A8E5D70-8D1B-4A89-83BA-1B12FDC278E6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2" creationId="{63EFA4D9-484A-4388-A3AA-0A025BCA21AA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3" creationId="{24EF2F19-10AB-4E59-876B-7AC2E524F72E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188" creationId="{D02D63E8-617B-437F-B52F-A21B7F2E891D}"/>
          </ac:spMkLst>
        </pc:spChg>
        <pc:spChg chg="del">
          <ac:chgData name="Marc Hennemann" userId="407dd870-6b0d-4559-aad6-2b049639a798" providerId="ADAL" clId="{27F0F9D4-4EC1-4EBA-AE1F-402E6CBE5F35}" dt="2021-11-01T08:47:14.384" v="77" actId="478"/>
          <ac:spMkLst>
            <pc:docMk/>
            <pc:sldMk cId="1079399748" sldId="403"/>
            <ac:spMk id="258" creationId="{A375DD0A-1BE0-4FD8-A88C-73C8237C873C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260" creationId="{0B287181-D3BA-4C91-B3C8-183F0DE891BF}"/>
          </ac:spMkLst>
        </pc:spChg>
        <pc:spChg chg="del">
          <ac:chgData name="Marc Hennemann" userId="407dd870-6b0d-4559-aad6-2b049639a798" providerId="ADAL" clId="{27F0F9D4-4EC1-4EBA-AE1F-402E6CBE5F35}" dt="2021-11-01T08:47:12.312" v="76" actId="478"/>
          <ac:spMkLst>
            <pc:docMk/>
            <pc:sldMk cId="1079399748" sldId="403"/>
            <ac:spMk id="261" creationId="{07CC8F95-75BC-410D-B586-57D2E48BBC6F}"/>
          </ac:spMkLst>
        </pc:spChg>
        <pc:grpChg chg="del">
          <ac:chgData name="Marc Hennemann" userId="407dd870-6b0d-4559-aad6-2b049639a798" providerId="ADAL" clId="{27F0F9D4-4EC1-4EBA-AE1F-402E6CBE5F35}" dt="2021-11-01T08:47:12.312" v="76" actId="478"/>
          <ac:grpSpMkLst>
            <pc:docMk/>
            <pc:sldMk cId="1079399748" sldId="403"/>
            <ac:grpSpMk id="133" creationId="{949DDEF1-BE4B-4787-97A2-570B1338C4B6}"/>
          </ac:grpSpMkLst>
        </pc:grpChg>
        <pc:picChg chg="del">
          <ac:chgData name="Marc Hennemann" userId="407dd870-6b0d-4559-aad6-2b049639a798" providerId="ADAL" clId="{27F0F9D4-4EC1-4EBA-AE1F-402E6CBE5F35}" dt="2021-11-01T08:47:12.312" v="76" actId="478"/>
          <ac:picMkLst>
            <pc:docMk/>
            <pc:sldMk cId="1079399748" sldId="403"/>
            <ac:picMk id="7" creationId="{DA466220-D41B-481F-93AE-DA93944B6089}"/>
          </ac:picMkLst>
        </pc:picChg>
        <pc:picChg chg="del">
          <ac:chgData name="Marc Hennemann" userId="407dd870-6b0d-4559-aad6-2b049639a798" providerId="ADAL" clId="{27F0F9D4-4EC1-4EBA-AE1F-402E6CBE5F35}" dt="2021-11-01T08:47:12.312" v="76" actId="478"/>
          <ac:picMkLst>
            <pc:docMk/>
            <pc:sldMk cId="1079399748" sldId="403"/>
            <ac:picMk id="257" creationId="{FCC0A3D7-9A92-4139-8614-2C48CDA95045}"/>
          </ac:picMkLst>
        </pc:pic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9" creationId="{2B820679-8BBD-4C1D-BE72-05991D17B574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0" creationId="{4B2DD2CB-39CE-493E-B25B-25F33914DF75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1" creationId="{09F1500D-934F-4345-B913-92F29C64289F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12" creationId="{2DF716C7-7845-48CC-AB8C-591C41C12E0E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84" creationId="{F2A4836E-9487-4AE8-BEAB-F391195620F3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89" creationId="{42084661-F830-44FA-BC15-691C8975DE86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191" creationId="{86F00AEB-3008-4B3E-B540-AA96378FFBD5}"/>
          </ac:cxnSpMkLst>
        </pc:cxnChg>
        <pc:cxnChg chg="del mod">
          <ac:chgData name="Marc Hennemann" userId="407dd870-6b0d-4559-aad6-2b049639a798" providerId="ADAL" clId="{27F0F9D4-4EC1-4EBA-AE1F-402E6CBE5F35}" dt="2021-11-01T08:47:12.312" v="76" actId="478"/>
          <ac:cxnSpMkLst>
            <pc:docMk/>
            <pc:sldMk cId="1079399748" sldId="403"/>
            <ac:cxnSpMk id="259" creationId="{44B699CF-97F8-4592-86BC-7E896EF9B423}"/>
          </ac:cxnSpMkLst>
        </pc:cxnChg>
      </pc:sldChg>
      <pc:sldChg chg="modSp new del mod">
        <pc:chgData name="Marc Hennemann" userId="407dd870-6b0d-4559-aad6-2b049639a798" providerId="ADAL" clId="{27F0F9D4-4EC1-4EBA-AE1F-402E6CBE5F35}" dt="2021-11-01T08:47:00.111" v="74" actId="47"/>
        <pc:sldMkLst>
          <pc:docMk/>
          <pc:sldMk cId="2101912956" sldId="403"/>
        </pc:sldMkLst>
        <pc:spChg chg="mod">
          <ac:chgData name="Marc Hennemann" userId="407dd870-6b0d-4559-aad6-2b049639a798" providerId="ADAL" clId="{27F0F9D4-4EC1-4EBA-AE1F-402E6CBE5F35}" dt="2021-11-01T08:46:55.931" v="73" actId="20577"/>
          <ac:spMkLst>
            <pc:docMk/>
            <pc:sldMk cId="2101912956" sldId="403"/>
            <ac:spMk id="2" creationId="{49BCAC3F-CB5D-474E-A038-D5FDE3EC5FC8}"/>
          </ac:spMkLst>
        </pc:spChg>
      </pc:sldChg>
      <pc:sldChg chg="addSp delSp modSp add del mod">
        <pc:chgData name="Marc Hennemann" userId="407dd870-6b0d-4559-aad6-2b049639a798" providerId="ADAL" clId="{27F0F9D4-4EC1-4EBA-AE1F-402E6CBE5F35}" dt="2021-11-03T13:18:16.588" v="2341" actId="2696"/>
        <pc:sldMkLst>
          <pc:docMk/>
          <pc:sldMk cId="3007102045" sldId="404"/>
        </pc:sldMkLst>
        <pc:spChg chg="add mod">
          <ac:chgData name="Marc Hennemann" userId="407dd870-6b0d-4559-aad6-2b049639a798" providerId="ADAL" clId="{27F0F9D4-4EC1-4EBA-AE1F-402E6CBE5F35}" dt="2021-11-02T12:36:37.270" v="502"/>
          <ac:spMkLst>
            <pc:docMk/>
            <pc:sldMk cId="3007102045" sldId="404"/>
            <ac:spMk id="5" creationId="{29D16C0A-E48B-4C38-9C8B-1570FD3E4524}"/>
          </ac:spMkLst>
        </pc:spChg>
        <pc:spChg chg="add mod">
          <ac:chgData name="Marc Hennemann" userId="407dd870-6b0d-4559-aad6-2b049639a798" providerId="ADAL" clId="{27F0F9D4-4EC1-4EBA-AE1F-402E6CBE5F35}" dt="2021-11-02T16:17:40.005" v="1514" actId="20577"/>
          <ac:spMkLst>
            <pc:docMk/>
            <pc:sldMk cId="3007102045" sldId="404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1T08:48:06.007" v="130" actId="20577"/>
          <ac:spMkLst>
            <pc:docMk/>
            <pc:sldMk cId="3007102045" sldId="404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37.073" v="501" actId="478"/>
          <ac:spMkLst>
            <pc:docMk/>
            <pc:sldMk cId="3007102045" sldId="404"/>
            <ac:spMk id="93" creationId="{4DE8F615-A04D-4A9A-AFD6-F86673DD400B}"/>
          </ac:spMkLst>
        </pc:spChg>
      </pc:sldChg>
      <pc:sldChg chg="addSp modSp add mod ord">
        <pc:chgData name="Marc Hennemann" userId="407dd870-6b0d-4559-aad6-2b049639a798" providerId="ADAL" clId="{27F0F9D4-4EC1-4EBA-AE1F-402E6CBE5F35}" dt="2021-11-03T19:18:01.371" v="3715" actId="404"/>
        <pc:sldMkLst>
          <pc:docMk/>
          <pc:sldMk cId="3692367915" sldId="404"/>
        </pc:sldMkLst>
        <pc:spChg chg="add mod">
          <ac:chgData name="Marc Hennemann" userId="407dd870-6b0d-4559-aad6-2b049639a798" providerId="ADAL" clId="{27F0F9D4-4EC1-4EBA-AE1F-402E6CBE5F35}" dt="2021-11-03T19:15:19.904" v="3689" actId="1076"/>
          <ac:spMkLst>
            <pc:docMk/>
            <pc:sldMk cId="3692367915" sldId="404"/>
            <ac:spMk id="2" creationId="{A54FF1F3-9924-40F4-B2E3-F585807A1FD6}"/>
          </ac:spMkLst>
        </pc:spChg>
        <pc:spChg chg="mod">
          <ac:chgData name="Marc Hennemann" userId="407dd870-6b0d-4559-aad6-2b049639a798" providerId="ADAL" clId="{27F0F9D4-4EC1-4EBA-AE1F-402E6CBE5F35}" dt="2021-11-03T19:18:01.371" v="3715" actId="404"/>
          <ac:spMkLst>
            <pc:docMk/>
            <pc:sldMk cId="3692367915" sldId="404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3T18:58:11.489" v="3339" actId="20577"/>
          <ac:spMkLst>
            <pc:docMk/>
            <pc:sldMk cId="3692367915" sldId="404"/>
            <ac:spMk id="66" creationId="{3C3A06AB-A00B-4A9D-9DF0-DA5770F71C53}"/>
          </ac:spMkLst>
        </pc:spChg>
      </pc:sldChg>
      <pc:sldChg chg="addSp delSp modSp add mod ord">
        <pc:chgData name="Marc Hennemann" userId="407dd870-6b0d-4559-aad6-2b049639a798" providerId="ADAL" clId="{27F0F9D4-4EC1-4EBA-AE1F-402E6CBE5F35}" dt="2021-11-03T19:46:24.885" v="4089"/>
        <pc:sldMkLst>
          <pc:docMk/>
          <pc:sldMk cId="3588360029" sldId="405"/>
        </pc:sldMkLst>
        <pc:spChg chg="add mod">
          <ac:chgData name="Marc Hennemann" userId="407dd870-6b0d-4559-aad6-2b049639a798" providerId="ADAL" clId="{27F0F9D4-4EC1-4EBA-AE1F-402E6CBE5F35}" dt="2021-11-02T12:36:29.171" v="498"/>
          <ac:spMkLst>
            <pc:docMk/>
            <pc:sldMk cId="3588360029" sldId="405"/>
            <ac:spMk id="5" creationId="{7C09410D-F279-4B59-9AC6-D9220479674D}"/>
          </ac:spMkLst>
        </pc:spChg>
        <pc:spChg chg="add mod">
          <ac:chgData name="Marc Hennemann" userId="407dd870-6b0d-4559-aad6-2b049639a798" providerId="ADAL" clId="{27F0F9D4-4EC1-4EBA-AE1F-402E6CBE5F35}" dt="2021-11-03T19:44:28.719" v="4085" actId="20577"/>
          <ac:spMkLst>
            <pc:docMk/>
            <pc:sldMk cId="3588360029" sldId="405"/>
            <ac:spMk id="6" creationId="{BB99D17C-D906-46FE-A567-69558255EF71}"/>
          </ac:spMkLst>
        </pc:spChg>
        <pc:spChg chg="mod">
          <ac:chgData name="Marc Hennemann" userId="407dd870-6b0d-4559-aad6-2b049639a798" providerId="ADAL" clId="{27F0F9D4-4EC1-4EBA-AE1F-402E6CBE5F35}" dt="2021-11-01T08:49:37.399" v="163" actId="20577"/>
          <ac:spMkLst>
            <pc:docMk/>
            <pc:sldMk cId="3588360029" sldId="405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28.966" v="497" actId="478"/>
          <ac:spMkLst>
            <pc:docMk/>
            <pc:sldMk cId="3588360029" sldId="405"/>
            <ac:spMk id="93" creationId="{4DE8F615-A04D-4A9A-AFD6-F86673DD400B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4T19:46:10.215" v="4172" actId="20577"/>
        <pc:sldMkLst>
          <pc:docMk/>
          <pc:sldMk cId="3749072851" sldId="406"/>
        </pc:sldMkLst>
        <pc:spChg chg="add mod">
          <ac:chgData name="Marc Hennemann" userId="407dd870-6b0d-4559-aad6-2b049639a798" providerId="ADAL" clId="{27F0F9D4-4EC1-4EBA-AE1F-402E6CBE5F35}" dt="2021-11-02T12:36:32.885" v="500"/>
          <ac:spMkLst>
            <pc:docMk/>
            <pc:sldMk cId="3749072851" sldId="406"/>
            <ac:spMk id="5" creationId="{98D6E1D6-9A35-4D80-8E47-8F90E1F55EDE}"/>
          </ac:spMkLst>
        </pc:spChg>
        <pc:spChg chg="add mod">
          <ac:chgData name="Marc Hennemann" userId="407dd870-6b0d-4559-aad6-2b049639a798" providerId="ADAL" clId="{27F0F9D4-4EC1-4EBA-AE1F-402E6CBE5F35}" dt="2021-11-04T19:46:10.215" v="4172" actId="20577"/>
          <ac:spMkLst>
            <pc:docMk/>
            <pc:sldMk cId="3749072851" sldId="406"/>
            <ac:spMk id="6" creationId="{226A82D6-9449-454A-95C6-F9BA4D27A1EA}"/>
          </ac:spMkLst>
        </pc:spChg>
        <pc:spChg chg="mod">
          <ac:chgData name="Marc Hennemann" userId="407dd870-6b0d-4559-aad6-2b049639a798" providerId="ADAL" clId="{27F0F9D4-4EC1-4EBA-AE1F-402E6CBE5F35}" dt="2021-11-04T07:54:17.291" v="4127" actId="20577"/>
          <ac:spMkLst>
            <pc:docMk/>
            <pc:sldMk cId="3749072851" sldId="406"/>
            <ac:spMk id="66" creationId="{3C3A06AB-A00B-4A9D-9DF0-DA5770F71C53}"/>
          </ac:spMkLst>
        </pc:spChg>
        <pc:spChg chg="del">
          <ac:chgData name="Marc Hennemann" userId="407dd870-6b0d-4559-aad6-2b049639a798" providerId="ADAL" clId="{27F0F9D4-4EC1-4EBA-AE1F-402E6CBE5F35}" dt="2021-11-02T12:36:32.682" v="499" actId="478"/>
          <ac:spMkLst>
            <pc:docMk/>
            <pc:sldMk cId="3749072851" sldId="406"/>
            <ac:spMk id="93" creationId="{4DE8F615-A04D-4A9A-AFD6-F86673DD400B}"/>
          </ac:spMkLst>
        </pc:spChg>
      </pc:sldChg>
      <pc:sldChg chg="modSp add del mod">
        <pc:chgData name="Marc Hennemann" userId="407dd870-6b0d-4559-aad6-2b049639a798" providerId="ADAL" clId="{27F0F9D4-4EC1-4EBA-AE1F-402E6CBE5F35}" dt="2021-11-03T19:16:18.512" v="3692" actId="47"/>
        <pc:sldMkLst>
          <pc:docMk/>
          <pc:sldMk cId="1164016421" sldId="407"/>
        </pc:sldMkLst>
        <pc:spChg chg="mod">
          <ac:chgData name="Marc Hennemann" userId="407dd870-6b0d-4559-aad6-2b049639a798" providerId="ADAL" clId="{27F0F9D4-4EC1-4EBA-AE1F-402E6CBE5F35}" dt="2021-11-01T09:04:08.839" v="199" actId="20577"/>
          <ac:spMkLst>
            <pc:docMk/>
            <pc:sldMk cId="1164016421" sldId="407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3T16:08:46.619" v="3106" actId="20577"/>
          <ac:spMkLst>
            <pc:docMk/>
            <pc:sldMk cId="1164016421" sldId="407"/>
            <ac:spMk id="7" creationId="{9DE36F0E-EE9A-403F-869C-C695D6CD5C6F}"/>
          </ac:spMkLst>
        </pc:spChg>
      </pc:sldChg>
      <pc:sldChg chg="addSp delSp modSp add del mod ord modAnim modNotesTx">
        <pc:chgData name="Marc Hennemann" userId="407dd870-6b0d-4559-aad6-2b049639a798" providerId="ADAL" clId="{27F0F9D4-4EC1-4EBA-AE1F-402E6CBE5F35}" dt="2021-11-03T14:44:58.668" v="2614" actId="21"/>
        <pc:sldMkLst>
          <pc:docMk/>
          <pc:sldMk cId="1320360834" sldId="408"/>
        </pc:sldMkLst>
        <pc:spChg chg="mod">
          <ac:chgData name="Marc Hennemann" userId="407dd870-6b0d-4559-aad6-2b049639a798" providerId="ADAL" clId="{27F0F9D4-4EC1-4EBA-AE1F-402E6CBE5F35}" dt="2021-11-02T12:38:31.868" v="512" actId="20577"/>
          <ac:spMkLst>
            <pc:docMk/>
            <pc:sldMk cId="1320360834" sldId="408"/>
            <ac:spMk id="2" creationId="{13ADA543-86AD-4351-A304-C4752664600B}"/>
          </ac:spMkLst>
        </pc:spChg>
        <pc:spChg chg="mod">
          <ac:chgData name="Marc Hennemann" userId="407dd870-6b0d-4559-aad6-2b049639a798" providerId="ADAL" clId="{27F0F9D4-4EC1-4EBA-AE1F-402E6CBE5F35}" dt="2021-11-02T12:44:12.299" v="595" actId="1076"/>
          <ac:spMkLst>
            <pc:docMk/>
            <pc:sldMk cId="1320360834" sldId="408"/>
            <ac:spMk id="4" creationId="{A30EE476-17AC-4250-9B66-53F3A95B5394}"/>
          </ac:spMkLst>
        </pc:spChg>
        <pc:spChg chg="mod">
          <ac:chgData name="Marc Hennemann" userId="407dd870-6b0d-4559-aad6-2b049639a798" providerId="ADAL" clId="{27F0F9D4-4EC1-4EBA-AE1F-402E6CBE5F35}" dt="2021-11-02T12:36:51.591" v="505" actId="20577"/>
          <ac:spMkLst>
            <pc:docMk/>
            <pc:sldMk cId="1320360834" sldId="408"/>
            <ac:spMk id="7" creationId="{08F7CA61-636E-469D-A4C0-8D3DF08484EC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0" creationId="{C6771C17-4587-4D1D-9AC3-93F4B3E9FF55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1" creationId="{CEC1F2FB-785A-4030-8452-39806B0E2852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2" creationId="{D8F3A8AC-C7C2-4D1D-9DEC-D82108349B6D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5" creationId="{7B490AE5-6953-498F-A09F-6997F044B0B8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6" creationId="{3561B46C-AECB-438B-9D73-40EA0DF59EAA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7" creationId="{D89A6BF5-3299-4A8D-B854-34EC1FCB7F85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19" creationId="{600CCACE-3ABA-46D3-95DE-FC60F152B7A7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0" creationId="{6E7E587D-4405-4093-B7BF-FF77F28AA4B6}"/>
          </ac:spMkLst>
        </pc:spChg>
        <pc:spChg chg="add mod">
          <ac:chgData name="Marc Hennemann" userId="407dd870-6b0d-4559-aad6-2b049639a798" providerId="ADAL" clId="{27F0F9D4-4EC1-4EBA-AE1F-402E6CBE5F35}" dt="2021-11-03T14:34:19.830" v="2540" actId="1076"/>
          <ac:spMkLst>
            <pc:docMk/>
            <pc:sldMk cId="1320360834" sldId="408"/>
            <ac:spMk id="24" creationId="{1753A575-2F8A-4760-B701-2502E1BBC14C}"/>
          </ac:spMkLst>
        </pc:spChg>
        <pc:spChg chg="add mod or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5" creationId="{89E6C7ED-5F78-4BEC-99E3-173616B5319C}"/>
          </ac:spMkLst>
        </pc:spChg>
        <pc:spChg chg="add 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26" creationId="{9727817D-A2CD-4EFF-8D99-9A31889D2FE2}"/>
          </ac:spMkLst>
        </pc:spChg>
        <pc:spChg chg="add del mod">
          <ac:chgData name="Marc Hennemann" userId="407dd870-6b0d-4559-aad6-2b049639a798" providerId="ADAL" clId="{27F0F9D4-4EC1-4EBA-AE1F-402E6CBE5F35}" dt="2021-11-02T12:56:55.460" v="646" actId="478"/>
          <ac:spMkLst>
            <pc:docMk/>
            <pc:sldMk cId="1320360834" sldId="408"/>
            <ac:spMk id="30" creationId="{CB00052E-EA98-4D9C-9FA1-63FEE2BD28CF}"/>
          </ac:spMkLst>
        </pc:spChg>
        <pc:spChg chg="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32" creationId="{12F1B9A6-59EB-43FB-A9CA-0852D84F71C2}"/>
          </ac:spMkLst>
        </pc:spChg>
        <pc:spChg chg="mod">
          <ac:chgData name="Marc Hennemann" userId="407dd870-6b0d-4559-aad6-2b049639a798" providerId="ADAL" clId="{27F0F9D4-4EC1-4EBA-AE1F-402E6CBE5F35}" dt="2021-11-02T13:49:11.956" v="937" actId="1076"/>
          <ac:spMkLst>
            <pc:docMk/>
            <pc:sldMk cId="1320360834" sldId="408"/>
            <ac:spMk id="33" creationId="{C690EAA0-D2C4-428F-B694-4A885A0993FF}"/>
          </ac:spMkLst>
        </pc:spChg>
        <pc:spChg chg="add del mod ord">
          <ac:chgData name="Marc Hennemann" userId="407dd870-6b0d-4559-aad6-2b049639a798" providerId="ADAL" clId="{27F0F9D4-4EC1-4EBA-AE1F-402E6CBE5F35}" dt="2021-11-03T14:29:42.958" v="2511" actId="478"/>
          <ac:spMkLst>
            <pc:docMk/>
            <pc:sldMk cId="1320360834" sldId="408"/>
            <ac:spMk id="39" creationId="{93644239-1466-4E86-BC64-7559199A862A}"/>
          </ac:spMkLst>
        </pc:spChg>
        <pc:spChg chg="add del mod ord">
          <ac:chgData name="Marc Hennemann" userId="407dd870-6b0d-4559-aad6-2b049639a798" providerId="ADAL" clId="{27F0F9D4-4EC1-4EBA-AE1F-402E6CBE5F35}" dt="2021-11-03T14:29:23.905" v="2505" actId="21"/>
          <ac:spMkLst>
            <pc:docMk/>
            <pc:sldMk cId="1320360834" sldId="408"/>
            <ac:spMk id="41" creationId="{B34A98DF-CAE6-4775-A9BB-01594F5EE632}"/>
          </ac:spMkLst>
        </pc:spChg>
        <pc:spChg chg="add del mod">
          <ac:chgData name="Marc Hennemann" userId="407dd870-6b0d-4559-aad6-2b049639a798" providerId="ADAL" clId="{27F0F9D4-4EC1-4EBA-AE1F-402E6CBE5F35}" dt="2021-11-03T14:44:58.668" v="2614" actId="21"/>
          <ac:spMkLst>
            <pc:docMk/>
            <pc:sldMk cId="1320360834" sldId="408"/>
            <ac:spMk id="49" creationId="{A3421033-7A12-41C7-A0FA-3D5C65C224E5}"/>
          </ac:spMkLst>
        </pc:spChg>
        <pc:grpChg chg="add mod">
          <ac:chgData name="Marc Hennemann" userId="407dd870-6b0d-4559-aad6-2b049639a798" providerId="ADAL" clId="{27F0F9D4-4EC1-4EBA-AE1F-402E6CBE5F35}" dt="2021-11-02T12:50:45.770" v="612" actId="164"/>
          <ac:grpSpMkLst>
            <pc:docMk/>
            <pc:sldMk cId="1320360834" sldId="408"/>
            <ac:grpSpMk id="22" creationId="{6926B08D-0CA8-4283-929E-98FE6BAB840D}"/>
          </ac:grpSpMkLst>
        </pc:grpChg>
        <pc:grpChg chg="add mod">
          <ac:chgData name="Marc Hennemann" userId="407dd870-6b0d-4559-aad6-2b049639a798" providerId="ADAL" clId="{27F0F9D4-4EC1-4EBA-AE1F-402E6CBE5F35}" dt="2021-11-02T13:49:11.956" v="937" actId="1076"/>
          <ac:grpSpMkLst>
            <pc:docMk/>
            <pc:sldMk cId="1320360834" sldId="408"/>
            <ac:grpSpMk id="23" creationId="{D87AE8A2-40F3-4522-82CC-2ECEAFA51E34}"/>
          </ac:grpSpMkLst>
        </pc:grpChg>
        <pc:grpChg chg="add del mod">
          <ac:chgData name="Marc Hennemann" userId="407dd870-6b0d-4559-aad6-2b049639a798" providerId="ADAL" clId="{27F0F9D4-4EC1-4EBA-AE1F-402E6CBE5F35}" dt="2021-11-02T15:48:22.005" v="1244" actId="478"/>
          <ac:grpSpMkLst>
            <pc:docMk/>
            <pc:sldMk cId="1320360834" sldId="408"/>
            <ac:grpSpMk id="29" creationId="{0016C2E5-D885-4ACE-AE09-2664A3908608}"/>
          </ac:grpSpMkLst>
        </pc:grpChg>
        <pc:grpChg chg="add del mod">
          <ac:chgData name="Marc Hennemann" userId="407dd870-6b0d-4559-aad6-2b049639a798" providerId="ADAL" clId="{27F0F9D4-4EC1-4EBA-AE1F-402E6CBE5F35}" dt="2021-11-02T15:48:23.062" v="1245" actId="478"/>
          <ac:grpSpMkLst>
            <pc:docMk/>
            <pc:sldMk cId="1320360834" sldId="408"/>
            <ac:grpSpMk id="31" creationId="{5B4DAEC3-80B1-4C6F-9C7D-9634CE5D551C}"/>
          </ac:grpSpMkLst>
        </pc:grpChg>
        <pc:picChg chg="del">
          <ac:chgData name="Marc Hennemann" userId="407dd870-6b0d-4559-aad6-2b049639a798" providerId="ADAL" clId="{27F0F9D4-4EC1-4EBA-AE1F-402E6CBE5F35}" dt="2021-11-02T12:36:48.658" v="504" actId="478"/>
          <ac:picMkLst>
            <pc:docMk/>
            <pc:sldMk cId="1320360834" sldId="408"/>
            <ac:picMk id="6" creationId="{AE2ADC90-8550-48C4-8520-B30D2D112DB1}"/>
          </ac:picMkLst>
        </pc:picChg>
        <pc:picChg chg="add mod">
          <ac:chgData name="Marc Hennemann" userId="407dd870-6b0d-4559-aad6-2b049639a798" providerId="ADAL" clId="{27F0F9D4-4EC1-4EBA-AE1F-402E6CBE5F35}" dt="2021-11-03T14:34:20.530" v="2541" actId="1076"/>
          <ac:picMkLst>
            <pc:docMk/>
            <pc:sldMk cId="1320360834" sldId="408"/>
            <ac:picMk id="9" creationId="{E69787FA-81D1-468A-9C88-46E6BE6F107A}"/>
          </ac:picMkLst>
        </pc:picChg>
        <pc:picChg chg="add del mod">
          <ac:chgData name="Marc Hennemann" userId="407dd870-6b0d-4559-aad6-2b049639a798" providerId="ADAL" clId="{27F0F9D4-4EC1-4EBA-AE1F-402E6CBE5F35}" dt="2021-11-02T12:50:18.671" v="606" actId="478"/>
          <ac:picMkLst>
            <pc:docMk/>
            <pc:sldMk cId="1320360834" sldId="408"/>
            <ac:picMk id="21" creationId="{A76382CE-B43C-4B53-BE93-C2FC4FD26207}"/>
          </ac:picMkLst>
        </pc:picChg>
        <pc:picChg chg="add 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27" creationId="{F467650D-9759-4175-AB97-CA579FA20C52}"/>
          </ac:picMkLst>
        </pc:picChg>
        <pc:picChg chg="add 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28" creationId="{A64D5BF7-2B95-4539-9F83-BFAE16F0CBF3}"/>
          </ac:picMkLst>
        </pc:picChg>
        <pc:picChg chg="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34" creationId="{FD16F461-AD34-489F-8784-14973247935C}"/>
          </ac:picMkLst>
        </pc:picChg>
        <pc:picChg chg="mod">
          <ac:chgData name="Marc Hennemann" userId="407dd870-6b0d-4559-aad6-2b049639a798" providerId="ADAL" clId="{27F0F9D4-4EC1-4EBA-AE1F-402E6CBE5F35}" dt="2021-11-02T13:49:11.956" v="937" actId="1076"/>
          <ac:picMkLst>
            <pc:docMk/>
            <pc:sldMk cId="1320360834" sldId="408"/>
            <ac:picMk id="35" creationId="{4B0E894B-F29E-46E7-820D-A1D4C0F3BE5F}"/>
          </ac:picMkLst>
        </pc:picChg>
        <pc:picChg chg="add del mod">
          <ac:chgData name="Marc Hennemann" userId="407dd870-6b0d-4559-aad6-2b049639a798" providerId="ADAL" clId="{27F0F9D4-4EC1-4EBA-AE1F-402E6CBE5F35}" dt="2021-11-03T14:33:23.517" v="2535" actId="478"/>
          <ac:picMkLst>
            <pc:docMk/>
            <pc:sldMk cId="1320360834" sldId="408"/>
            <ac:picMk id="38" creationId="{3D383CE9-8D34-4D7E-A3EE-87B481AB7CEF}"/>
          </ac:picMkLst>
        </pc:picChg>
        <pc:cxnChg chg="add mod">
          <ac:chgData name="Marc Hennemann" userId="407dd870-6b0d-4559-aad6-2b049639a798" providerId="ADAL" clId="{27F0F9D4-4EC1-4EBA-AE1F-402E6CBE5F35}" dt="2021-11-03T14:34:20.530" v="2541" actId="1076"/>
          <ac:cxnSpMkLst>
            <pc:docMk/>
            <pc:sldMk cId="1320360834" sldId="408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27F0F9D4-4EC1-4EBA-AE1F-402E6CBE5F35}" dt="2021-11-03T14:29:59.708" v="2515" actId="14100"/>
          <ac:cxnSpMkLst>
            <pc:docMk/>
            <pc:sldMk cId="1320360834" sldId="408"/>
            <ac:cxnSpMk id="42" creationId="{8B06B11F-E900-449D-8E99-BA16F297574A}"/>
          </ac:cxnSpMkLst>
        </pc:cxnChg>
        <pc:cxnChg chg="add mod">
          <ac:chgData name="Marc Hennemann" userId="407dd870-6b0d-4559-aad6-2b049639a798" providerId="ADAL" clId="{27F0F9D4-4EC1-4EBA-AE1F-402E6CBE5F35}" dt="2021-11-03T14:30:04.470" v="2518" actId="14100"/>
          <ac:cxnSpMkLst>
            <pc:docMk/>
            <pc:sldMk cId="1320360834" sldId="408"/>
            <ac:cxnSpMk id="45" creationId="{CD26DD24-7511-4FEB-B8C4-7FFE146B1A64}"/>
          </ac:cxnSpMkLst>
        </pc:cxnChg>
      </pc:sldChg>
      <pc:sldChg chg="addSp delSp modSp add del mod modNotesTx">
        <pc:chgData name="Marc Hennemann" userId="407dd870-6b0d-4559-aad6-2b049639a798" providerId="ADAL" clId="{27F0F9D4-4EC1-4EBA-AE1F-402E6CBE5F35}" dt="2021-11-02T15:48:30.463" v="1246" actId="47"/>
        <pc:sldMkLst>
          <pc:docMk/>
          <pc:sldMk cId="2001904809" sldId="409"/>
        </pc:sldMkLst>
        <pc:spChg chg="del mod">
          <ac:chgData name="Marc Hennemann" userId="407dd870-6b0d-4559-aad6-2b049639a798" providerId="ADAL" clId="{27F0F9D4-4EC1-4EBA-AE1F-402E6CBE5F35}" dt="2021-11-02T15:42:13.359" v="1178" actId="478"/>
          <ac:spMkLst>
            <pc:docMk/>
            <pc:sldMk cId="2001904809" sldId="409"/>
            <ac:spMk id="7" creationId="{08F7CA61-636E-469D-A4C0-8D3DF08484EC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0" creationId="{C6771C17-4587-4D1D-9AC3-93F4B3E9FF55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1" creationId="{CEC1F2FB-785A-4030-8452-39806B0E2852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2" creationId="{D8F3A8AC-C7C2-4D1D-9DEC-D82108349B6D}"/>
          </ac:spMkLst>
        </pc:spChg>
        <pc:spChg chg="mod">
          <ac:chgData name="Marc Hennemann" userId="407dd870-6b0d-4559-aad6-2b049639a798" providerId="ADAL" clId="{27F0F9D4-4EC1-4EBA-AE1F-402E6CBE5F35}" dt="2021-11-02T15:43:36.803" v="1205" actId="1076"/>
          <ac:spMkLst>
            <pc:docMk/>
            <pc:sldMk cId="2001904809" sldId="409"/>
            <ac:spMk id="15" creationId="{7B490AE5-6953-498F-A09F-6997F044B0B8}"/>
          </ac:spMkLst>
        </pc:spChg>
        <pc:spChg chg="mod">
          <ac:chgData name="Marc Hennemann" userId="407dd870-6b0d-4559-aad6-2b049639a798" providerId="ADAL" clId="{27F0F9D4-4EC1-4EBA-AE1F-402E6CBE5F35}" dt="2021-11-02T15:43:42.325" v="1206" actId="1076"/>
          <ac:spMkLst>
            <pc:docMk/>
            <pc:sldMk cId="2001904809" sldId="409"/>
            <ac:spMk id="16" creationId="{3561B46C-AECB-438B-9D73-40EA0DF59EAA}"/>
          </ac:spMkLst>
        </pc:spChg>
        <pc:spChg chg="mod">
          <ac:chgData name="Marc Hennemann" userId="407dd870-6b0d-4559-aad6-2b049639a798" providerId="ADAL" clId="{27F0F9D4-4EC1-4EBA-AE1F-402E6CBE5F35}" dt="2021-11-02T15:43:34.554" v="1204" actId="1076"/>
          <ac:spMkLst>
            <pc:docMk/>
            <pc:sldMk cId="2001904809" sldId="409"/>
            <ac:spMk id="17" creationId="{D89A6BF5-3299-4A8D-B854-34EC1FCB7F85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19" creationId="{600CCACE-3ABA-46D3-95DE-FC60F152B7A7}"/>
          </ac:spMkLst>
        </pc:spChg>
        <pc:spChg chg="mod">
          <ac:chgData name="Marc Hennemann" userId="407dd870-6b0d-4559-aad6-2b049639a798" providerId="ADAL" clId="{27F0F9D4-4EC1-4EBA-AE1F-402E6CBE5F35}" dt="2021-11-02T14:03:02.437" v="957" actId="1076"/>
          <ac:spMkLst>
            <pc:docMk/>
            <pc:sldMk cId="2001904809" sldId="409"/>
            <ac:spMk id="20" creationId="{6E7E587D-4405-4093-B7BF-FF77F28AA4B6}"/>
          </ac:spMkLst>
        </pc:spChg>
        <pc:spChg chg="mod">
          <ac:chgData name="Marc Hennemann" userId="407dd870-6b0d-4559-aad6-2b049639a798" providerId="ADAL" clId="{27F0F9D4-4EC1-4EBA-AE1F-402E6CBE5F35}" dt="2021-11-02T15:42:57.145" v="1186" actId="1076"/>
          <ac:spMkLst>
            <pc:docMk/>
            <pc:sldMk cId="2001904809" sldId="409"/>
            <ac:spMk id="24" creationId="{1753A575-2F8A-4760-B701-2502E1BBC14C}"/>
          </ac:spMkLst>
        </pc:spChg>
        <pc:spChg chg="add mod">
          <ac:chgData name="Marc Hennemann" userId="407dd870-6b0d-4559-aad6-2b049639a798" providerId="ADAL" clId="{27F0F9D4-4EC1-4EBA-AE1F-402E6CBE5F35}" dt="2021-11-02T15:42:40.194" v="1182" actId="164"/>
          <ac:spMkLst>
            <pc:docMk/>
            <pc:sldMk cId="2001904809" sldId="409"/>
            <ac:spMk id="37" creationId="{6D2DC757-5A6B-469D-A706-0258A55BAF82}"/>
          </ac:spMkLst>
        </pc:spChg>
        <pc:spChg chg="del">
          <ac:chgData name="Marc Hennemann" userId="407dd870-6b0d-4559-aad6-2b049639a798" providerId="ADAL" clId="{27F0F9D4-4EC1-4EBA-AE1F-402E6CBE5F35}" dt="2021-11-02T14:01:39.255" v="950" actId="478"/>
          <ac:spMkLst>
            <pc:docMk/>
            <pc:sldMk cId="2001904809" sldId="409"/>
            <ac:spMk id="39" creationId="{93644239-1466-4E86-BC64-7559199A862A}"/>
          </ac:spMkLst>
        </pc:spChg>
        <pc:spChg chg="del">
          <ac:chgData name="Marc Hennemann" userId="407dd870-6b0d-4559-aad6-2b049639a798" providerId="ADAL" clId="{27F0F9D4-4EC1-4EBA-AE1F-402E6CBE5F35}" dt="2021-11-02T14:01:41.458" v="951" actId="478"/>
          <ac:spMkLst>
            <pc:docMk/>
            <pc:sldMk cId="2001904809" sldId="409"/>
            <ac:spMk id="41" creationId="{B34A98DF-CAE6-4775-A9BB-01594F5EE632}"/>
          </ac:spMkLst>
        </pc:spChg>
        <pc:spChg chg="add mod">
          <ac:chgData name="Marc Hennemann" userId="407dd870-6b0d-4559-aad6-2b049639a798" providerId="ADAL" clId="{27F0F9D4-4EC1-4EBA-AE1F-402E6CBE5F35}" dt="2021-11-02T15:45:23.359" v="1229" actId="20577"/>
          <ac:spMkLst>
            <pc:docMk/>
            <pc:sldMk cId="2001904809" sldId="409"/>
            <ac:spMk id="51" creationId="{39295A8F-88FE-4F45-B71D-FBDD8F51B944}"/>
          </ac:spMkLst>
        </pc:spChg>
        <pc:grpChg chg="add mod">
          <ac:chgData name="Marc Hennemann" userId="407dd870-6b0d-4559-aad6-2b049639a798" providerId="ADAL" clId="{27F0F9D4-4EC1-4EBA-AE1F-402E6CBE5F35}" dt="2021-11-02T15:42:40.194" v="1182" actId="164"/>
          <ac:grpSpMkLst>
            <pc:docMk/>
            <pc:sldMk cId="2001904809" sldId="409"/>
            <ac:grpSpMk id="6" creationId="{A1999661-29C6-472B-8834-F387374CEDAE}"/>
          </ac:grpSpMkLst>
        </pc:grpChg>
        <pc:grpChg chg="mod">
          <ac:chgData name="Marc Hennemann" userId="407dd870-6b0d-4559-aad6-2b049639a798" providerId="ADAL" clId="{27F0F9D4-4EC1-4EBA-AE1F-402E6CBE5F35}" dt="2021-11-02T14:03:02.437" v="957" actId="1076"/>
          <ac:grpSpMkLst>
            <pc:docMk/>
            <pc:sldMk cId="2001904809" sldId="409"/>
            <ac:grpSpMk id="23" creationId="{D87AE8A2-40F3-4522-82CC-2ECEAFA51E34}"/>
          </ac:grpSpMkLst>
        </pc:grpChg>
        <pc:grpChg chg="del">
          <ac:chgData name="Marc Hennemann" userId="407dd870-6b0d-4559-aad6-2b049639a798" providerId="ADAL" clId="{27F0F9D4-4EC1-4EBA-AE1F-402E6CBE5F35}" dt="2021-11-02T14:01:43.189" v="952" actId="478"/>
          <ac:grpSpMkLst>
            <pc:docMk/>
            <pc:sldMk cId="2001904809" sldId="409"/>
            <ac:grpSpMk id="29" creationId="{0016C2E5-D885-4ACE-AE09-2664A3908608}"/>
          </ac:grpSpMkLst>
        </pc:grpChg>
        <pc:grpChg chg="del">
          <ac:chgData name="Marc Hennemann" userId="407dd870-6b0d-4559-aad6-2b049639a798" providerId="ADAL" clId="{27F0F9D4-4EC1-4EBA-AE1F-402E6CBE5F35}" dt="2021-11-02T14:01:44.764" v="953" actId="478"/>
          <ac:grpSpMkLst>
            <pc:docMk/>
            <pc:sldMk cId="2001904809" sldId="409"/>
            <ac:grpSpMk id="31" creationId="{5B4DAEC3-80B1-4C6F-9C7D-9634CE5D551C}"/>
          </ac:grpSpMkLst>
        </pc:grpChg>
        <pc:picChg chg="mod">
          <ac:chgData name="Marc Hennemann" userId="407dd870-6b0d-4559-aad6-2b049639a798" providerId="ADAL" clId="{27F0F9D4-4EC1-4EBA-AE1F-402E6CBE5F35}" dt="2021-11-02T15:42:49.422" v="1184" actId="1076"/>
          <ac:picMkLst>
            <pc:docMk/>
            <pc:sldMk cId="2001904809" sldId="409"/>
            <ac:picMk id="9" creationId="{E69787FA-81D1-468A-9C88-46E6BE6F107A}"/>
          </ac:picMkLst>
        </pc:picChg>
        <pc:picChg chg="add mod ord">
          <ac:chgData name="Marc Hennemann" userId="407dd870-6b0d-4559-aad6-2b049639a798" providerId="ADAL" clId="{27F0F9D4-4EC1-4EBA-AE1F-402E6CBE5F35}" dt="2021-11-02T15:42:40.194" v="1182" actId="164"/>
          <ac:picMkLst>
            <pc:docMk/>
            <pc:sldMk cId="2001904809" sldId="409"/>
            <ac:picMk id="36" creationId="{FD95B03B-894F-45DA-A239-A7F176990BFA}"/>
          </ac:picMkLst>
        </pc:picChg>
        <pc:picChg chg="mod">
          <ac:chgData name="Marc Hennemann" userId="407dd870-6b0d-4559-aad6-2b049639a798" providerId="ADAL" clId="{27F0F9D4-4EC1-4EBA-AE1F-402E6CBE5F35}" dt="2021-11-02T15:44:43.387" v="1218" actId="1076"/>
          <ac:picMkLst>
            <pc:docMk/>
            <pc:sldMk cId="2001904809" sldId="409"/>
            <ac:picMk id="38" creationId="{3D383CE9-8D34-4D7E-A3EE-87B481AB7CEF}"/>
          </ac:picMkLst>
        </pc:picChg>
        <pc:cxnChg chg="mod">
          <ac:chgData name="Marc Hennemann" userId="407dd870-6b0d-4559-aad6-2b049639a798" providerId="ADAL" clId="{27F0F9D4-4EC1-4EBA-AE1F-402E6CBE5F35}" dt="2021-11-02T15:42:49.422" v="1184" actId="1076"/>
          <ac:cxnSpMkLst>
            <pc:docMk/>
            <pc:sldMk cId="2001904809" sldId="409"/>
            <ac:cxnSpMk id="14" creationId="{A0CB7BE2-1E22-49AD-8215-18FF5B0F8B52}"/>
          </ac:cxnSpMkLst>
        </pc:cxnChg>
        <pc:cxnChg chg="add mod">
          <ac:chgData name="Marc Hennemann" userId="407dd870-6b0d-4559-aad6-2b049639a798" providerId="ADAL" clId="{27F0F9D4-4EC1-4EBA-AE1F-402E6CBE5F35}" dt="2021-11-02T15:43:56.153" v="1210" actId="14100"/>
          <ac:cxnSpMkLst>
            <pc:docMk/>
            <pc:sldMk cId="2001904809" sldId="409"/>
            <ac:cxnSpMk id="40" creationId="{CF5439BB-30DF-4BA3-B393-CF4811ABB183}"/>
          </ac:cxnSpMkLst>
        </pc:cxnChg>
        <pc:cxnChg chg="add mod">
          <ac:chgData name="Marc Hennemann" userId="407dd870-6b0d-4559-aad6-2b049639a798" providerId="ADAL" clId="{27F0F9D4-4EC1-4EBA-AE1F-402E6CBE5F35}" dt="2021-11-02T15:44:13.284" v="1217" actId="14100"/>
          <ac:cxnSpMkLst>
            <pc:docMk/>
            <pc:sldMk cId="2001904809" sldId="409"/>
            <ac:cxnSpMk id="42" creationId="{C6EEE604-C9BE-404B-9EFE-CB2F351123DB}"/>
          </ac:cxnSpMkLst>
        </pc:cxnChg>
        <pc:cxnChg chg="add mod">
          <ac:chgData name="Marc Hennemann" userId="407dd870-6b0d-4559-aad6-2b049639a798" providerId="ADAL" clId="{27F0F9D4-4EC1-4EBA-AE1F-402E6CBE5F35}" dt="2021-11-02T15:44:03.803" v="1214" actId="14100"/>
          <ac:cxnSpMkLst>
            <pc:docMk/>
            <pc:sldMk cId="2001904809" sldId="409"/>
            <ac:cxnSpMk id="43" creationId="{334809CE-E829-48EA-8559-7244F8A44165}"/>
          </ac:cxnSpMkLst>
        </pc:cxnChg>
        <pc:cxnChg chg="add mod">
          <ac:chgData name="Marc Hennemann" userId="407dd870-6b0d-4559-aad6-2b049639a798" providerId="ADAL" clId="{27F0F9D4-4EC1-4EBA-AE1F-402E6CBE5F35}" dt="2021-11-02T15:45:06.731" v="1223" actId="208"/>
          <ac:cxnSpMkLst>
            <pc:docMk/>
            <pc:sldMk cId="2001904809" sldId="409"/>
            <ac:cxnSpMk id="48" creationId="{33E7B8CB-00FB-4610-84DF-C0D5CEA20CF6}"/>
          </ac:cxnSpMkLst>
        </pc:cxnChg>
      </pc:sldChg>
      <pc:sldChg chg="addSp modSp add mod">
        <pc:chgData name="Marc Hennemann" userId="407dd870-6b0d-4559-aad6-2b049639a798" providerId="ADAL" clId="{27F0F9D4-4EC1-4EBA-AE1F-402E6CBE5F35}" dt="2021-11-03T16:03:39.417" v="2996" actId="20577"/>
        <pc:sldMkLst>
          <pc:docMk/>
          <pc:sldMk cId="4050018395" sldId="410"/>
        </pc:sldMkLst>
        <pc:spChg chg="mod">
          <ac:chgData name="Marc Hennemann" userId="407dd870-6b0d-4559-aad6-2b049639a798" providerId="ADAL" clId="{27F0F9D4-4EC1-4EBA-AE1F-402E6CBE5F35}" dt="2021-11-03T10:36:45.593" v="2335" actId="20577"/>
          <ac:spMkLst>
            <pc:docMk/>
            <pc:sldMk cId="4050018395" sldId="410"/>
            <ac:spMk id="2" creationId="{D69C6537-28E0-49EB-A91E-1487FEEF859D}"/>
          </ac:spMkLst>
        </pc:spChg>
        <pc:spChg chg="add mod">
          <ac:chgData name="Marc Hennemann" userId="407dd870-6b0d-4559-aad6-2b049639a798" providerId="ADAL" clId="{27F0F9D4-4EC1-4EBA-AE1F-402E6CBE5F35}" dt="2021-11-03T16:03:39.417" v="2996" actId="20577"/>
          <ac:spMkLst>
            <pc:docMk/>
            <pc:sldMk cId="4050018395" sldId="410"/>
            <ac:spMk id="7" creationId="{5B635ECB-D8C4-418D-91CE-AD721E58564A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5:33:29.571" v="2902" actId="14100"/>
        <pc:sldMkLst>
          <pc:docMk/>
          <pc:sldMk cId="780536548" sldId="411"/>
        </pc:sldMkLst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7" creationId="{B1F0C75E-787D-4E40-9847-6BB065DDCE5F}"/>
          </ac:spMkLst>
        </pc:spChg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8" creationId="{ABFA90DC-3459-4159-9A00-98EDF03E7212}"/>
          </ac:spMkLst>
        </pc:spChg>
        <pc:spChg chg="add mod">
          <ac:chgData name="Marc Hennemann" userId="407dd870-6b0d-4559-aad6-2b049639a798" providerId="ADAL" clId="{27F0F9D4-4EC1-4EBA-AE1F-402E6CBE5F35}" dt="2021-11-03T15:08:09.359" v="2730" actId="1036"/>
          <ac:spMkLst>
            <pc:docMk/>
            <pc:sldMk cId="780536548" sldId="411"/>
            <ac:spMk id="29" creationId="{2D019212-F96D-40B1-900A-06E9BAB942FF}"/>
          </ac:spMkLst>
        </pc:spChg>
        <pc:spChg chg="del">
          <ac:chgData name="Marc Hennemann" userId="407dd870-6b0d-4559-aad6-2b049639a798" providerId="ADAL" clId="{27F0F9D4-4EC1-4EBA-AE1F-402E6CBE5F35}" dt="2021-11-03T15:26:32.801" v="2733" actId="478"/>
          <ac:spMkLst>
            <pc:docMk/>
            <pc:sldMk cId="780536548" sldId="411"/>
            <ac:spMk id="51" creationId="{39295A8F-88FE-4F45-B71D-FBDD8F51B944}"/>
          </ac:spMkLst>
        </pc:spChg>
        <pc:picChg chg="del">
          <ac:chgData name="Marc Hennemann" userId="407dd870-6b0d-4559-aad6-2b049639a798" providerId="ADAL" clId="{27F0F9D4-4EC1-4EBA-AE1F-402E6CBE5F35}" dt="2021-11-03T15:26:32.204" v="2732" actId="478"/>
          <ac:picMkLst>
            <pc:docMk/>
            <pc:sldMk cId="780536548" sldId="411"/>
            <ac:picMk id="38" creationId="{3D383CE9-8D34-4D7E-A3EE-87B481AB7CEF}"/>
          </ac:picMkLst>
        </pc:picChg>
        <pc:cxnChg chg="mod">
          <ac:chgData name="Marc Hennemann" userId="407dd870-6b0d-4559-aad6-2b049639a798" providerId="ADAL" clId="{27F0F9D4-4EC1-4EBA-AE1F-402E6CBE5F35}" dt="2021-11-03T15:33:29.571" v="2902" actId="14100"/>
          <ac:cxnSpMkLst>
            <pc:docMk/>
            <pc:sldMk cId="780536548" sldId="411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27F0F9D4-4EC1-4EBA-AE1F-402E6CBE5F35}" dt="2021-11-03T15:26:33.529" v="2734" actId="478"/>
          <ac:cxnSpMkLst>
            <pc:docMk/>
            <pc:sldMk cId="780536548" sldId="411"/>
            <ac:cxnSpMk id="48" creationId="{33E7B8CB-00FB-4610-84DF-C0D5CEA20CF6}"/>
          </ac:cxnSpMkLst>
        </pc:cxnChg>
      </pc:sldChg>
      <pc:sldChg chg="addSp delSp modSp add mod">
        <pc:chgData name="Marc Hennemann" userId="407dd870-6b0d-4559-aad6-2b049639a798" providerId="ADAL" clId="{27F0F9D4-4EC1-4EBA-AE1F-402E6CBE5F35}" dt="2021-11-03T15:32:21.724" v="2785" actId="1076"/>
        <pc:sldMkLst>
          <pc:docMk/>
          <pc:sldMk cId="1902353543" sldId="412"/>
        </pc:sldMkLst>
        <pc:spChg chg="add mod">
          <ac:chgData name="Marc Hennemann" userId="407dd870-6b0d-4559-aad6-2b049639a798" providerId="ADAL" clId="{27F0F9D4-4EC1-4EBA-AE1F-402E6CBE5F35}" dt="2021-11-03T15:32:21.724" v="2785" actId="1076"/>
          <ac:spMkLst>
            <pc:docMk/>
            <pc:sldMk cId="1902353543" sldId="412"/>
            <ac:spMk id="33" creationId="{7BE1F35F-D353-4DB1-85C2-76FF2ED0922F}"/>
          </ac:spMkLst>
        </pc:spChg>
        <pc:spChg chg="add mod">
          <ac:chgData name="Marc Hennemann" userId="407dd870-6b0d-4559-aad6-2b049639a798" providerId="ADAL" clId="{27F0F9D4-4EC1-4EBA-AE1F-402E6CBE5F35}" dt="2021-11-03T15:29:02.197" v="2780" actId="1038"/>
          <ac:spMkLst>
            <pc:docMk/>
            <pc:sldMk cId="1902353543" sldId="412"/>
            <ac:spMk id="34" creationId="{D73A6E24-4E69-4AF0-82BB-EF7781EA3149}"/>
          </ac:spMkLst>
        </pc:spChg>
        <pc:spChg chg="add mod">
          <ac:chgData name="Marc Hennemann" userId="407dd870-6b0d-4559-aad6-2b049639a798" providerId="ADAL" clId="{27F0F9D4-4EC1-4EBA-AE1F-402E6CBE5F35}" dt="2021-11-03T15:29:03.249" v="2781" actId="1038"/>
          <ac:spMkLst>
            <pc:docMk/>
            <pc:sldMk cId="1902353543" sldId="412"/>
            <ac:spMk id="35" creationId="{8AB844B6-9944-4BA7-A573-1329A547F6AA}"/>
          </ac:spMkLst>
        </pc:spChg>
        <pc:cxnChg chg="add mod">
          <ac:chgData name="Marc Hennemann" userId="407dd870-6b0d-4559-aad6-2b049639a798" providerId="ADAL" clId="{27F0F9D4-4EC1-4EBA-AE1F-402E6CBE5F35}" dt="2021-11-02T15:48:07.654" v="1239" actId="693"/>
          <ac:cxnSpMkLst>
            <pc:docMk/>
            <pc:sldMk cId="1902353543" sldId="412"/>
            <ac:cxnSpMk id="27" creationId="{F988A072-18E2-4A10-8700-3FA676729F90}"/>
          </ac:cxnSpMkLst>
        </pc:cxnChg>
        <pc:cxnChg chg="add mod">
          <ac:chgData name="Marc Hennemann" userId="407dd870-6b0d-4559-aad6-2b049639a798" providerId="ADAL" clId="{27F0F9D4-4EC1-4EBA-AE1F-402E6CBE5F35}" dt="2021-11-02T15:48:13.591" v="1242" actId="14100"/>
          <ac:cxnSpMkLst>
            <pc:docMk/>
            <pc:sldMk cId="1902353543" sldId="412"/>
            <ac:cxnSpMk id="30" creationId="{8E4D077F-0EA5-4487-A279-033FC4E6B632}"/>
          </ac:cxnSpMkLst>
        </pc:cxnChg>
        <pc:cxnChg chg="del">
          <ac:chgData name="Marc Hennemann" userId="407dd870-6b0d-4559-aad6-2b049639a798" providerId="ADAL" clId="{27F0F9D4-4EC1-4EBA-AE1F-402E6CBE5F35}" dt="2021-11-02T15:47:23.291" v="1233" actId="478"/>
          <ac:cxnSpMkLst>
            <pc:docMk/>
            <pc:sldMk cId="1902353543" sldId="412"/>
            <ac:cxnSpMk id="42" creationId="{C6EEE604-C9BE-404B-9EFE-CB2F351123DB}"/>
          </ac:cxnSpMkLst>
        </pc:cxnChg>
        <pc:cxnChg chg="del mod">
          <ac:chgData name="Marc Hennemann" userId="407dd870-6b0d-4559-aad6-2b049639a798" providerId="ADAL" clId="{27F0F9D4-4EC1-4EBA-AE1F-402E6CBE5F35}" dt="2021-11-02T15:47:25.279" v="1234" actId="478"/>
          <ac:cxnSpMkLst>
            <pc:docMk/>
            <pc:sldMk cId="1902353543" sldId="412"/>
            <ac:cxnSpMk id="43" creationId="{334809CE-E829-48EA-8559-7244F8A44165}"/>
          </ac:cxnSpMkLst>
        </pc:cxnChg>
      </pc:sldChg>
      <pc:sldChg chg="modSp add del mod">
        <pc:chgData name="Marc Hennemann" userId="407dd870-6b0d-4559-aad6-2b049639a798" providerId="ADAL" clId="{27F0F9D4-4EC1-4EBA-AE1F-402E6CBE5F35}" dt="2021-11-03T19:36:57.478" v="3926" actId="47"/>
        <pc:sldMkLst>
          <pc:docMk/>
          <pc:sldMk cId="2176827331" sldId="413"/>
        </pc:sldMkLst>
        <pc:spChg chg="mod">
          <ac:chgData name="Marc Hennemann" userId="407dd870-6b0d-4559-aad6-2b049639a798" providerId="ADAL" clId="{27F0F9D4-4EC1-4EBA-AE1F-402E6CBE5F35}" dt="2021-11-02T16:23:52.580" v="1914" actId="20577"/>
          <ac:spMkLst>
            <pc:docMk/>
            <pc:sldMk cId="2176827331" sldId="413"/>
            <ac:spMk id="6" creationId="{BB99D17C-D906-46FE-A567-69558255EF71}"/>
          </ac:spMkLst>
        </pc:spChg>
      </pc:sldChg>
      <pc:sldChg chg="addSp modSp add mod">
        <pc:chgData name="Marc Hennemann" userId="407dd870-6b0d-4559-aad6-2b049639a798" providerId="ADAL" clId="{27F0F9D4-4EC1-4EBA-AE1F-402E6CBE5F35}" dt="2021-11-03T16:28:37.324" v="3208" actId="20577"/>
        <pc:sldMkLst>
          <pc:docMk/>
          <pc:sldMk cId="2373727128" sldId="414"/>
        </pc:sldMkLst>
        <pc:spChg chg="add mod">
          <ac:chgData name="Marc Hennemann" userId="407dd870-6b0d-4559-aad6-2b049639a798" providerId="ADAL" clId="{27F0F9D4-4EC1-4EBA-AE1F-402E6CBE5F35}" dt="2021-11-03T16:28:37.324" v="3208" actId="20577"/>
          <ac:spMkLst>
            <pc:docMk/>
            <pc:sldMk cId="2373727128" sldId="414"/>
            <ac:spMk id="6" creationId="{09A6164E-DA28-422B-95A1-EE787D4610C4}"/>
          </ac:spMkLst>
        </pc:spChg>
        <pc:spChg chg="mod">
          <ac:chgData name="Marc Hennemann" userId="407dd870-6b0d-4559-aad6-2b049639a798" providerId="ADAL" clId="{27F0F9D4-4EC1-4EBA-AE1F-402E6CBE5F35}" dt="2021-11-02T16:25:43.162" v="2044" actId="20577"/>
          <ac:spMkLst>
            <pc:docMk/>
            <pc:sldMk cId="2373727128" sldId="414"/>
            <ac:spMk id="66" creationId="{3C3A06AB-A00B-4A9D-9DF0-DA5770F71C53}"/>
          </ac:spMkLst>
        </pc:spChg>
      </pc:sldChg>
      <pc:sldChg chg="addSp delSp modSp new del mod ord">
        <pc:chgData name="Marc Hennemann" userId="407dd870-6b0d-4559-aad6-2b049639a798" providerId="ADAL" clId="{27F0F9D4-4EC1-4EBA-AE1F-402E6CBE5F35}" dt="2021-11-03T16:03:45.985" v="2997" actId="47"/>
        <pc:sldMkLst>
          <pc:docMk/>
          <pc:sldMk cId="1440658502" sldId="415"/>
        </pc:sldMkLst>
        <pc:spChg chg="mod">
          <ac:chgData name="Marc Hennemann" userId="407dd870-6b0d-4559-aad6-2b049639a798" providerId="ADAL" clId="{27F0F9D4-4EC1-4EBA-AE1F-402E6CBE5F35}" dt="2021-11-03T09:32:40.930" v="2132" actId="20577"/>
          <ac:spMkLst>
            <pc:docMk/>
            <pc:sldMk cId="1440658502" sldId="415"/>
            <ac:spMk id="2" creationId="{F32B67EA-2641-49FE-BE65-4116D0EF9CDF}"/>
          </ac:spMkLst>
        </pc:spChg>
        <pc:spChg chg="del mod">
          <ac:chgData name="Marc Hennemann" userId="407dd870-6b0d-4559-aad6-2b049639a798" providerId="ADAL" clId="{27F0F9D4-4EC1-4EBA-AE1F-402E6CBE5F35}" dt="2021-11-03T09:32:31.321" v="2108" actId="478"/>
          <ac:spMkLst>
            <pc:docMk/>
            <pc:sldMk cId="1440658502" sldId="415"/>
            <ac:spMk id="3" creationId="{924F02EA-2072-4726-B2B8-677FDEBE2D03}"/>
          </ac:spMkLst>
        </pc:spChg>
        <pc:spChg chg="add mod">
          <ac:chgData name="Marc Hennemann" userId="407dd870-6b0d-4559-aad6-2b049639a798" providerId="ADAL" clId="{27F0F9D4-4EC1-4EBA-AE1F-402E6CBE5F35}" dt="2021-11-03T09:39:51.310" v="2137" actId="20577"/>
          <ac:spMkLst>
            <pc:docMk/>
            <pc:sldMk cId="1440658502" sldId="415"/>
            <ac:spMk id="7" creationId="{5C6A6459-F707-49AB-925B-023D311BFA67}"/>
          </ac:spMkLst>
        </pc:spChg>
        <pc:spChg chg="add mod">
          <ac:chgData name="Marc Hennemann" userId="407dd870-6b0d-4559-aad6-2b049639a798" providerId="ADAL" clId="{27F0F9D4-4EC1-4EBA-AE1F-402E6CBE5F35}" dt="2021-11-03T10:06:43.153" v="2185" actId="20577"/>
          <ac:spMkLst>
            <pc:docMk/>
            <pc:sldMk cId="1440658502" sldId="415"/>
            <ac:spMk id="8" creationId="{6645C14B-839D-4F96-8DCF-49EDE5477461}"/>
          </ac:spMkLst>
        </pc:spChg>
      </pc:sldChg>
      <pc:sldChg chg="modSp add mod">
        <pc:chgData name="Marc Hennemann" userId="407dd870-6b0d-4559-aad6-2b049639a798" providerId="ADAL" clId="{27F0F9D4-4EC1-4EBA-AE1F-402E6CBE5F35}" dt="2021-11-04T07:54:38.752" v="4168" actId="20577"/>
        <pc:sldMkLst>
          <pc:docMk/>
          <pc:sldMk cId="3238873758" sldId="416"/>
        </pc:sldMkLst>
        <pc:spChg chg="mod">
          <ac:chgData name="Marc Hennemann" userId="407dd870-6b0d-4559-aad6-2b049639a798" providerId="ADAL" clId="{27F0F9D4-4EC1-4EBA-AE1F-402E6CBE5F35}" dt="2021-11-04T07:54:38.752" v="4168" actId="20577"/>
          <ac:spMkLst>
            <pc:docMk/>
            <pc:sldMk cId="3238873758" sldId="416"/>
            <ac:spMk id="6" creationId="{09A6164E-DA28-422B-95A1-EE787D4610C4}"/>
          </ac:spMkLst>
        </pc:spChg>
      </pc:sldChg>
      <pc:sldChg chg="modSp add mod">
        <pc:chgData name="Marc Hennemann" userId="407dd870-6b0d-4559-aad6-2b049639a798" providerId="ADAL" clId="{27F0F9D4-4EC1-4EBA-AE1F-402E6CBE5F35}" dt="2021-11-04T07:54:27.786" v="4151" actId="20577"/>
        <pc:sldMkLst>
          <pc:docMk/>
          <pc:sldMk cId="361568900" sldId="417"/>
        </pc:sldMkLst>
        <pc:spChg chg="mod">
          <ac:chgData name="Marc Hennemann" userId="407dd870-6b0d-4559-aad6-2b049639a798" providerId="ADAL" clId="{27F0F9D4-4EC1-4EBA-AE1F-402E6CBE5F35}" dt="2021-11-04T07:54:27.786" v="4151" actId="20577"/>
          <ac:spMkLst>
            <pc:docMk/>
            <pc:sldMk cId="361568900" sldId="417"/>
            <ac:spMk id="6" creationId="{09A6164E-DA28-422B-95A1-EE787D4610C4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4:51:33.292" v="2646" actId="478"/>
        <pc:sldMkLst>
          <pc:docMk/>
          <pc:sldMk cId="3462981548" sldId="418"/>
        </pc:sldMkLst>
        <pc:spChg chg="add del mod">
          <ac:chgData name="Marc Hennemann" userId="407dd870-6b0d-4559-aad6-2b049639a798" providerId="ADAL" clId="{27F0F9D4-4EC1-4EBA-AE1F-402E6CBE5F35}" dt="2021-11-03T14:38:41.839" v="2550" actId="478"/>
          <ac:spMkLst>
            <pc:docMk/>
            <pc:sldMk cId="3462981548" sldId="418"/>
            <ac:spMk id="25" creationId="{6F179F90-C0C4-477F-9D22-50E8DC2B6611}"/>
          </ac:spMkLst>
        </pc:spChg>
        <pc:spChg chg="add del mod">
          <ac:chgData name="Marc Hennemann" userId="407dd870-6b0d-4559-aad6-2b049639a798" providerId="ADAL" clId="{27F0F9D4-4EC1-4EBA-AE1F-402E6CBE5F35}" dt="2021-11-03T14:51:11.458" v="2642"/>
          <ac:spMkLst>
            <pc:docMk/>
            <pc:sldMk cId="3462981548" sldId="418"/>
            <ac:spMk id="27" creationId="{DE2EBDA9-F202-46F7-8A1A-7B34BA8749A4}"/>
          </ac:spMkLst>
        </pc:spChg>
        <pc:spChg chg="add mod">
          <ac:chgData name="Marc Hennemann" userId="407dd870-6b0d-4559-aad6-2b049639a798" providerId="ADAL" clId="{27F0F9D4-4EC1-4EBA-AE1F-402E6CBE5F35}" dt="2021-11-03T14:51:20.062" v="2643"/>
          <ac:spMkLst>
            <pc:docMk/>
            <pc:sldMk cId="3462981548" sldId="418"/>
            <ac:spMk id="28" creationId="{93403333-C5F2-4E60-8A54-1DEECF5ABF07}"/>
          </ac:spMkLst>
        </pc:spChg>
        <pc:spChg chg="add del mod">
          <ac:chgData name="Marc Hennemann" userId="407dd870-6b0d-4559-aad6-2b049639a798" providerId="ADAL" clId="{27F0F9D4-4EC1-4EBA-AE1F-402E6CBE5F35}" dt="2021-11-03T14:51:31.679" v="2645" actId="478"/>
          <ac:spMkLst>
            <pc:docMk/>
            <pc:sldMk cId="3462981548" sldId="418"/>
            <ac:spMk id="29" creationId="{79FCA20B-BCF0-4D09-9836-2D1A50E5281E}"/>
          </ac:spMkLst>
        </pc:spChg>
        <pc:spChg chg="add del mod">
          <ac:chgData name="Marc Hennemann" userId="407dd870-6b0d-4559-aad6-2b049639a798" providerId="ADAL" clId="{27F0F9D4-4EC1-4EBA-AE1F-402E6CBE5F35}" dt="2021-11-03T14:51:33.292" v="2646" actId="478"/>
          <ac:spMkLst>
            <pc:docMk/>
            <pc:sldMk cId="3462981548" sldId="418"/>
            <ac:spMk id="30" creationId="{020B692E-8C1C-492C-9302-C917F7F63644}"/>
          </ac:spMkLst>
        </pc:spChg>
        <pc:spChg chg="del">
          <ac:chgData name="Marc Hennemann" userId="407dd870-6b0d-4559-aad6-2b049639a798" providerId="ADAL" clId="{27F0F9D4-4EC1-4EBA-AE1F-402E6CBE5F35}" dt="2021-11-03T14:29:31.783" v="2507" actId="478"/>
          <ac:spMkLst>
            <pc:docMk/>
            <pc:sldMk cId="3462981548" sldId="418"/>
            <ac:spMk id="39" creationId="{93644239-1466-4E86-BC64-7559199A862A}"/>
          </ac:spMkLst>
        </pc:spChg>
        <pc:spChg chg="mod">
          <ac:chgData name="Marc Hennemann" userId="407dd870-6b0d-4559-aad6-2b049639a798" providerId="ADAL" clId="{27F0F9D4-4EC1-4EBA-AE1F-402E6CBE5F35}" dt="2021-11-03T14:33:06.763" v="2534" actId="207"/>
          <ac:spMkLst>
            <pc:docMk/>
            <pc:sldMk cId="3462981548" sldId="418"/>
            <ac:spMk id="41" creationId="{B34A98DF-CAE6-4775-A9BB-01594F5EE632}"/>
          </ac:spMkLst>
        </pc:spChg>
        <pc:picChg chg="add del mod">
          <ac:chgData name="Marc Hennemann" userId="407dd870-6b0d-4559-aad6-2b049639a798" providerId="ADAL" clId="{27F0F9D4-4EC1-4EBA-AE1F-402E6CBE5F35}" dt="2021-11-03T14:38:40.711" v="2549" actId="478"/>
          <ac:picMkLst>
            <pc:docMk/>
            <pc:sldMk cId="3462981548" sldId="418"/>
            <ac:picMk id="26" creationId="{714B4EED-E27E-42B4-93B0-21B6BA213019}"/>
          </ac:picMkLst>
        </pc:picChg>
        <pc:picChg chg="del mod">
          <ac:chgData name="Marc Hennemann" userId="407dd870-6b0d-4559-aad6-2b049639a798" providerId="ADAL" clId="{27F0F9D4-4EC1-4EBA-AE1F-402E6CBE5F35}" dt="2021-11-03T14:38:24.425" v="2546" actId="478"/>
          <ac:picMkLst>
            <pc:docMk/>
            <pc:sldMk cId="3462981548" sldId="418"/>
            <ac:picMk id="38" creationId="{3D383CE9-8D34-4D7E-A3EE-87B481AB7CEF}"/>
          </ac:picMkLst>
        </pc:picChg>
        <pc:cxnChg chg="add del mod">
          <ac:chgData name="Marc Hennemann" userId="407dd870-6b0d-4559-aad6-2b049639a798" providerId="ADAL" clId="{27F0F9D4-4EC1-4EBA-AE1F-402E6CBE5F35}" dt="2021-11-03T14:38:42.535" v="2551" actId="478"/>
          <ac:cxnSpMkLst>
            <pc:docMk/>
            <pc:sldMk cId="3462981548" sldId="418"/>
            <ac:cxnSpMk id="22" creationId="{2B78199D-3616-4E65-A892-E2EB287D40CB}"/>
          </ac:cxnSpMkLst>
        </pc:cxnChg>
      </pc:sldChg>
      <pc:sldChg chg="addSp delSp modSp add del mod">
        <pc:chgData name="Marc Hennemann" userId="407dd870-6b0d-4559-aad6-2b049639a798" providerId="ADAL" clId="{27F0F9D4-4EC1-4EBA-AE1F-402E6CBE5F35}" dt="2021-11-03T14:43:51.744" v="2594" actId="47"/>
        <pc:sldMkLst>
          <pc:docMk/>
          <pc:sldMk cId="225407016" sldId="419"/>
        </pc:sldMkLst>
        <pc:spChg chg="add del mod">
          <ac:chgData name="Marc Hennemann" userId="407dd870-6b0d-4559-aad6-2b049639a798" providerId="ADAL" clId="{27F0F9D4-4EC1-4EBA-AE1F-402E6CBE5F35}" dt="2021-11-03T14:32:59.050" v="2531"/>
          <ac:spMkLst>
            <pc:docMk/>
            <pc:sldMk cId="225407016" sldId="419"/>
            <ac:spMk id="21" creationId="{1D90DCA7-003E-4F73-ABFB-0F6458F8FE3C}"/>
          </ac:spMkLst>
        </pc:spChg>
        <pc:spChg chg="add del mod">
          <ac:chgData name="Marc Hennemann" userId="407dd870-6b0d-4559-aad6-2b049639a798" providerId="ADAL" clId="{27F0F9D4-4EC1-4EBA-AE1F-402E6CBE5F35}" dt="2021-11-03T14:33:02.868" v="2533" actId="207"/>
          <ac:spMkLst>
            <pc:docMk/>
            <pc:sldMk cId="225407016" sldId="419"/>
            <ac:spMk id="39" creationId="{93644239-1466-4E86-BC64-7559199A862A}"/>
          </ac:spMkLst>
        </pc:spChg>
        <pc:picChg chg="del">
          <ac:chgData name="Marc Hennemann" userId="407dd870-6b0d-4559-aad6-2b049639a798" providerId="ADAL" clId="{27F0F9D4-4EC1-4EBA-AE1F-402E6CBE5F35}" dt="2021-11-03T14:39:24.386" v="2552" actId="478"/>
          <ac:picMkLst>
            <pc:docMk/>
            <pc:sldMk cId="225407016" sldId="419"/>
            <ac:picMk id="38" creationId="{3D383CE9-8D34-4D7E-A3EE-87B481AB7CEF}"/>
          </ac:picMkLst>
        </pc:picChg>
      </pc:sldChg>
      <pc:sldChg chg="delSp modSp add del mod">
        <pc:chgData name="Marc Hennemann" userId="407dd870-6b0d-4559-aad6-2b049639a798" providerId="ADAL" clId="{27F0F9D4-4EC1-4EBA-AE1F-402E6CBE5F35}" dt="2021-11-03T16:02:45.738" v="2991" actId="47"/>
        <pc:sldMkLst>
          <pc:docMk/>
          <pc:sldMk cId="2656946414" sldId="420"/>
        </pc:sldMkLst>
        <pc:spChg chg="mod ord">
          <ac:chgData name="Marc Hennemann" userId="407dd870-6b0d-4559-aad6-2b049639a798" providerId="ADAL" clId="{27F0F9D4-4EC1-4EBA-AE1F-402E6CBE5F35}" dt="2021-11-03T15:37:14.991" v="2987" actId="13244"/>
          <ac:spMkLst>
            <pc:docMk/>
            <pc:sldMk cId="2656946414" sldId="420"/>
            <ac:spMk id="39" creationId="{93644239-1466-4E86-BC64-7559199A862A}"/>
          </ac:spMkLst>
        </pc:spChg>
        <pc:picChg chg="del">
          <ac:chgData name="Marc Hennemann" userId="407dd870-6b0d-4559-aad6-2b049639a798" providerId="ADAL" clId="{27F0F9D4-4EC1-4EBA-AE1F-402E6CBE5F35}" dt="2021-11-03T14:55:38.862" v="2669" actId="478"/>
          <ac:picMkLst>
            <pc:docMk/>
            <pc:sldMk cId="2656946414" sldId="420"/>
            <ac:picMk id="38" creationId="{3D383CE9-8D34-4D7E-A3EE-87B481AB7CEF}"/>
          </ac:picMkLst>
        </pc:picChg>
      </pc:sldChg>
      <pc:sldChg chg="add del">
        <pc:chgData name="Marc Hennemann" userId="407dd870-6b0d-4559-aad6-2b049639a798" providerId="ADAL" clId="{27F0F9D4-4EC1-4EBA-AE1F-402E6CBE5F35}" dt="2021-11-03T15:33:43.743" v="2904" actId="47"/>
        <pc:sldMkLst>
          <pc:docMk/>
          <pc:sldMk cId="2610756780" sldId="421"/>
        </pc:sldMkLst>
      </pc:sldChg>
      <pc:sldChg chg="addSp delSp modSp add mod">
        <pc:chgData name="Marc Hennemann" userId="407dd870-6b0d-4559-aad6-2b049639a798" providerId="ADAL" clId="{27F0F9D4-4EC1-4EBA-AE1F-402E6CBE5F35}" dt="2021-11-03T16:02:36.326" v="2990" actId="13244"/>
        <pc:sldMkLst>
          <pc:docMk/>
          <pc:sldMk cId="2407038106" sldId="422"/>
        </pc:sldMkLst>
        <pc:spChg chg="add del mod">
          <ac:chgData name="Marc Hennemann" userId="407dd870-6b0d-4559-aad6-2b049639a798" providerId="ADAL" clId="{27F0F9D4-4EC1-4EBA-AE1F-402E6CBE5F35}" dt="2021-11-03T14:45:06.738" v="2616" actId="478"/>
          <ac:spMkLst>
            <pc:docMk/>
            <pc:sldMk cId="2407038106" sldId="422"/>
            <ac:spMk id="25" creationId="{B00BC22B-7256-4F35-8409-55136FDA5353}"/>
          </ac:spMkLst>
        </pc:spChg>
        <pc:spChg chg="add mod ord">
          <ac:chgData name="Marc Hennemann" userId="407dd870-6b0d-4559-aad6-2b049639a798" providerId="ADAL" clId="{27F0F9D4-4EC1-4EBA-AE1F-402E6CBE5F35}" dt="2021-11-03T16:02:36.326" v="2990" actId="13244"/>
          <ac:spMkLst>
            <pc:docMk/>
            <pc:sldMk cId="2407038106" sldId="422"/>
            <ac:spMk id="26" creationId="{7CB09C0D-B694-4E12-AEF4-CA5CF4410A77}"/>
          </ac:spMkLst>
        </pc:spChg>
        <pc:spChg chg="add del mod">
          <ac:chgData name="Marc Hennemann" userId="407dd870-6b0d-4559-aad6-2b049639a798" providerId="ADAL" clId="{27F0F9D4-4EC1-4EBA-AE1F-402E6CBE5F35}" dt="2021-11-03T14:47:27.301" v="2636" actId="478"/>
          <ac:spMkLst>
            <pc:docMk/>
            <pc:sldMk cId="2407038106" sldId="422"/>
            <ac:spMk id="27" creationId="{23379429-A2BD-4151-A284-82767F37B6F0}"/>
          </ac:spMkLst>
        </pc:spChg>
        <pc:spChg chg="add del mod">
          <ac:chgData name="Marc Hennemann" userId="407dd870-6b0d-4559-aad6-2b049639a798" providerId="ADAL" clId="{27F0F9D4-4EC1-4EBA-AE1F-402E6CBE5F35}" dt="2021-11-03T14:47:30.321" v="2638" actId="478"/>
          <ac:spMkLst>
            <pc:docMk/>
            <pc:sldMk cId="2407038106" sldId="422"/>
            <ac:spMk id="28" creationId="{34FCF926-F3EA-4DEC-9A4C-4B17F9D80450}"/>
          </ac:spMkLst>
        </pc:spChg>
        <pc:spChg chg="add del mod">
          <ac:chgData name="Marc Hennemann" userId="407dd870-6b0d-4559-aad6-2b049639a798" providerId="ADAL" clId="{27F0F9D4-4EC1-4EBA-AE1F-402E6CBE5F35}" dt="2021-11-03T14:47:31.842" v="2639" actId="478"/>
          <ac:spMkLst>
            <pc:docMk/>
            <pc:sldMk cId="2407038106" sldId="422"/>
            <ac:spMk id="29" creationId="{CAD6D6A3-73B0-46BD-8472-87D5ABD50577}"/>
          </ac:spMkLst>
        </pc:spChg>
        <pc:picChg chg="del mod">
          <ac:chgData name="Marc Hennemann" userId="407dd870-6b0d-4559-aad6-2b049639a798" providerId="ADAL" clId="{27F0F9D4-4EC1-4EBA-AE1F-402E6CBE5F35}" dt="2021-11-03T14:45:07.301" v="2617" actId="478"/>
          <ac:picMkLst>
            <pc:docMk/>
            <pc:sldMk cId="2407038106" sldId="422"/>
            <ac:picMk id="38" creationId="{3D383CE9-8D34-4D7E-A3EE-87B481AB7CEF}"/>
          </ac:picMkLst>
        </pc:picChg>
        <pc:cxnChg chg="add del mod">
          <ac:chgData name="Marc Hennemann" userId="407dd870-6b0d-4559-aad6-2b049639a798" providerId="ADAL" clId="{27F0F9D4-4EC1-4EBA-AE1F-402E6CBE5F35}" dt="2021-11-03T14:45:05.108" v="2615" actId="478"/>
          <ac:cxnSpMkLst>
            <pc:docMk/>
            <pc:sldMk cId="2407038106" sldId="422"/>
            <ac:cxnSpMk id="22" creationId="{129F7697-637A-472C-8D9A-4933A817C734}"/>
          </ac:cxnSpMkLst>
        </pc:cxnChg>
      </pc:sldChg>
      <pc:sldChg chg="addSp delSp modSp add mod">
        <pc:chgData name="Marc Hennemann" userId="407dd870-6b0d-4559-aad6-2b049639a798" providerId="ADAL" clId="{27F0F9D4-4EC1-4EBA-AE1F-402E6CBE5F35}" dt="2021-11-03T16:03:10.087" v="2994" actId="478"/>
        <pc:sldMkLst>
          <pc:docMk/>
          <pc:sldMk cId="3059521131" sldId="423"/>
        </pc:sldMkLst>
        <pc:spChg chg="add mod">
          <ac:chgData name="Marc Hennemann" userId="407dd870-6b0d-4559-aad6-2b049639a798" providerId="ADAL" clId="{27F0F9D4-4EC1-4EBA-AE1F-402E6CBE5F35}" dt="2021-11-03T14:53:45.627" v="2665"/>
          <ac:spMkLst>
            <pc:docMk/>
            <pc:sldMk cId="3059521131" sldId="423"/>
            <ac:spMk id="27" creationId="{CEF6A8EB-596C-4987-B53B-69AD95ADD982}"/>
          </ac:spMkLst>
        </pc:spChg>
        <pc:spChg chg="add del mod">
          <ac:chgData name="Marc Hennemann" userId="407dd870-6b0d-4559-aad6-2b049639a798" providerId="ADAL" clId="{27F0F9D4-4EC1-4EBA-AE1F-402E6CBE5F35}" dt="2021-11-03T16:03:10.087" v="2994" actId="478"/>
          <ac:spMkLst>
            <pc:docMk/>
            <pc:sldMk cId="3059521131" sldId="423"/>
            <ac:spMk id="28" creationId="{DF90847B-A479-468A-8DA6-A41CA39F0901}"/>
          </ac:spMkLst>
        </pc:spChg>
        <pc:spChg chg="add del mod">
          <ac:chgData name="Marc Hennemann" userId="407dd870-6b0d-4559-aad6-2b049639a798" providerId="ADAL" clId="{27F0F9D4-4EC1-4EBA-AE1F-402E6CBE5F35}" dt="2021-11-03T16:03:08.666" v="2993" actId="478"/>
          <ac:spMkLst>
            <pc:docMk/>
            <pc:sldMk cId="3059521131" sldId="423"/>
            <ac:spMk id="29" creationId="{C8F77AE6-0829-4456-8342-5E02CF00D83F}"/>
          </ac:spMkLst>
        </pc:spChg>
      </pc:sldChg>
      <pc:sldChg chg="addSp delSp modSp add del mod modNotesTx">
        <pc:chgData name="Marc Hennemann" userId="407dd870-6b0d-4559-aad6-2b049639a798" providerId="ADAL" clId="{27F0F9D4-4EC1-4EBA-AE1F-402E6CBE5F35}" dt="2021-11-03T16:03:21.810" v="2995" actId="47"/>
        <pc:sldMkLst>
          <pc:docMk/>
          <pc:sldMk cId="3425934364" sldId="424"/>
        </pc:sldMkLst>
        <pc:spChg chg="add del mod">
          <ac:chgData name="Marc Hennemann" userId="407dd870-6b0d-4559-aad6-2b049639a798" providerId="ADAL" clId="{27F0F9D4-4EC1-4EBA-AE1F-402E6CBE5F35}" dt="2021-11-03T14:42:27.228" v="2591" actId="478"/>
          <ac:spMkLst>
            <pc:docMk/>
            <pc:sldMk cId="3425934364" sldId="424"/>
            <ac:spMk id="27" creationId="{9B5705BA-1CB0-4FB4-9248-578335A9B526}"/>
          </ac:spMkLst>
        </pc:spChg>
        <pc:spChg chg="add del mod">
          <ac:chgData name="Marc Hennemann" userId="407dd870-6b0d-4559-aad6-2b049639a798" providerId="ADAL" clId="{27F0F9D4-4EC1-4EBA-AE1F-402E6CBE5F35}" dt="2021-11-03T14:42:27.228" v="2591" actId="478"/>
          <ac:spMkLst>
            <pc:docMk/>
            <pc:sldMk cId="3425934364" sldId="424"/>
            <ac:spMk id="28" creationId="{83407CB1-441F-4E71-BFB9-EAE56FB607E4}"/>
          </ac:spMkLst>
        </pc:spChg>
        <pc:spChg chg="add del mod">
          <ac:chgData name="Marc Hennemann" userId="407dd870-6b0d-4559-aad6-2b049639a798" providerId="ADAL" clId="{27F0F9D4-4EC1-4EBA-AE1F-402E6CBE5F35}" dt="2021-11-03T14:42:25.768" v="2590" actId="478"/>
          <ac:spMkLst>
            <pc:docMk/>
            <pc:sldMk cId="3425934364" sldId="424"/>
            <ac:spMk id="29" creationId="{ACCB6640-4FFD-4F21-85AC-CC1EAED928FB}"/>
          </ac:spMkLst>
        </pc:spChg>
        <pc:spChg chg="add mod">
          <ac:chgData name="Marc Hennemann" userId="407dd870-6b0d-4559-aad6-2b049639a798" providerId="ADAL" clId="{27F0F9D4-4EC1-4EBA-AE1F-402E6CBE5F35}" dt="2021-11-03T14:55:21.351" v="2668" actId="1036"/>
          <ac:spMkLst>
            <pc:docMk/>
            <pc:sldMk cId="3425934364" sldId="424"/>
            <ac:spMk id="30" creationId="{3E80B960-5CE8-4C06-9CC6-E4DED19AC5EF}"/>
          </ac:spMkLst>
        </pc:spChg>
        <pc:spChg chg="add mod">
          <ac:chgData name="Marc Hennemann" userId="407dd870-6b0d-4559-aad6-2b049639a798" providerId="ADAL" clId="{27F0F9D4-4EC1-4EBA-AE1F-402E6CBE5F35}" dt="2021-11-03T14:58:28.274" v="2672" actId="20577"/>
          <ac:spMkLst>
            <pc:docMk/>
            <pc:sldMk cId="3425934364" sldId="424"/>
            <ac:spMk id="31" creationId="{4533E541-B086-4938-BA25-5072627AA201}"/>
          </ac:spMkLst>
        </pc:spChg>
        <pc:spChg chg="add mod">
          <ac:chgData name="Marc Hennemann" userId="407dd870-6b0d-4559-aad6-2b049639a798" providerId="ADAL" clId="{27F0F9D4-4EC1-4EBA-AE1F-402E6CBE5F35}" dt="2021-11-03T14:55:21.351" v="2668" actId="1036"/>
          <ac:spMkLst>
            <pc:docMk/>
            <pc:sldMk cId="3425934364" sldId="424"/>
            <ac:spMk id="32" creationId="{661AF49E-371E-4C1D-9A54-0DFEB408B8E8}"/>
          </ac:spMkLst>
        </pc:spChg>
      </pc:sldChg>
      <pc:sldChg chg="addSp modSp add mod">
        <pc:chgData name="Marc Hennemann" userId="407dd870-6b0d-4559-aad6-2b049639a798" providerId="ADAL" clId="{27F0F9D4-4EC1-4EBA-AE1F-402E6CBE5F35}" dt="2021-11-03T15:37:21.515" v="2988" actId="13244"/>
        <pc:sldMkLst>
          <pc:docMk/>
          <pc:sldMk cId="2764793426" sldId="425"/>
        </pc:sldMkLst>
        <pc:spChg chg="ord">
          <ac:chgData name="Marc Hennemann" userId="407dd870-6b0d-4559-aad6-2b049639a798" providerId="ADAL" clId="{27F0F9D4-4EC1-4EBA-AE1F-402E6CBE5F35}" dt="2021-11-03T15:37:21.515" v="2988" actId="13244"/>
          <ac:spMkLst>
            <pc:docMk/>
            <pc:sldMk cId="2764793426" sldId="425"/>
            <ac:spMk id="26" creationId="{7CB09C0D-B694-4E12-AEF4-CA5CF4410A77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7" creationId="{76FEBA60-E3A0-4CE6-ADAD-F9F5124C3DB9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8" creationId="{CD4CFA50-CB9A-4237-A8FA-61C11052E800}"/>
          </ac:spMkLst>
        </pc:spChg>
        <pc:spChg chg="add mod">
          <ac:chgData name="Marc Hennemann" userId="407dd870-6b0d-4559-aad6-2b049639a798" providerId="ADAL" clId="{27F0F9D4-4EC1-4EBA-AE1F-402E6CBE5F35}" dt="2021-11-03T14:50:56.575" v="2640"/>
          <ac:spMkLst>
            <pc:docMk/>
            <pc:sldMk cId="2764793426" sldId="425"/>
            <ac:spMk id="29" creationId="{72AE8206-B01B-4F70-BC7C-D642C11E088A}"/>
          </ac:spMkLst>
        </pc:spChg>
      </pc:sldChg>
      <pc:sldChg chg="modSp add mod">
        <pc:chgData name="Marc Hennemann" userId="407dd870-6b0d-4559-aad6-2b049639a798" providerId="ADAL" clId="{27F0F9D4-4EC1-4EBA-AE1F-402E6CBE5F35}" dt="2021-11-03T15:37:28.200" v="2989" actId="13244"/>
        <pc:sldMkLst>
          <pc:docMk/>
          <pc:sldMk cId="1889897911" sldId="426"/>
        </pc:sldMkLst>
        <pc:spChg chg="ord">
          <ac:chgData name="Marc Hennemann" userId="407dd870-6b0d-4559-aad6-2b049639a798" providerId="ADAL" clId="{27F0F9D4-4EC1-4EBA-AE1F-402E6CBE5F35}" dt="2021-11-03T15:37:28.200" v="2989" actId="13244"/>
          <ac:spMkLst>
            <pc:docMk/>
            <pc:sldMk cId="1889897911" sldId="426"/>
            <ac:spMk id="26" creationId="{7CB09C0D-B694-4E12-AEF4-CA5CF4410A77}"/>
          </ac:spMkLst>
        </pc:spChg>
      </pc:sldChg>
      <pc:sldChg chg="addSp delSp modSp add mod">
        <pc:chgData name="Marc Hennemann" userId="407dd870-6b0d-4559-aad6-2b049639a798" providerId="ADAL" clId="{27F0F9D4-4EC1-4EBA-AE1F-402E6CBE5F35}" dt="2021-11-03T15:07:08.034" v="2689" actId="1076"/>
        <pc:sldMkLst>
          <pc:docMk/>
          <pc:sldMk cId="3119584234" sldId="427"/>
        </pc:sldMkLst>
        <pc:spChg chg="mod">
          <ac:chgData name="Marc Hennemann" userId="407dd870-6b0d-4559-aad6-2b049639a798" providerId="ADAL" clId="{27F0F9D4-4EC1-4EBA-AE1F-402E6CBE5F35}" dt="2021-11-03T15:07:08.034" v="2689" actId="1076"/>
          <ac:spMkLst>
            <pc:docMk/>
            <pc:sldMk cId="3119584234" sldId="427"/>
            <ac:spMk id="25" creationId="{6F179F90-C0C4-477F-9D22-50E8DC2B6611}"/>
          </ac:spMkLst>
        </pc:spChg>
        <pc:spChg chg="add del mod">
          <ac:chgData name="Marc Hennemann" userId="407dd870-6b0d-4559-aad6-2b049639a798" providerId="ADAL" clId="{27F0F9D4-4EC1-4EBA-AE1F-402E6CBE5F35}" dt="2021-11-03T15:06:54.514" v="2679" actId="478"/>
          <ac:spMkLst>
            <pc:docMk/>
            <pc:sldMk cId="3119584234" sldId="427"/>
            <ac:spMk id="27" creationId="{ABAFBE9E-0313-4D81-BEA5-15821076B620}"/>
          </ac:spMkLst>
        </pc:spChg>
      </pc:sldChg>
      <pc:sldChg chg="modSp add del mod">
        <pc:chgData name="Marc Hennemann" userId="407dd870-6b0d-4559-aad6-2b049639a798" providerId="ADAL" clId="{27F0F9D4-4EC1-4EBA-AE1F-402E6CBE5F35}" dt="2021-11-03T14:56:43.308" v="2670" actId="47"/>
        <pc:sldMkLst>
          <pc:docMk/>
          <pc:sldMk cId="3469733983" sldId="427"/>
        </pc:sldMkLst>
        <pc:spChg chg="mod">
          <ac:chgData name="Marc Hennemann" userId="407dd870-6b0d-4559-aad6-2b049639a798" providerId="ADAL" clId="{27F0F9D4-4EC1-4EBA-AE1F-402E6CBE5F35}" dt="2021-11-03T14:51:58.595" v="2656" actId="20577"/>
          <ac:spMkLst>
            <pc:docMk/>
            <pc:sldMk cId="3469733983" sldId="427"/>
            <ac:spMk id="29" creationId="{79FCA20B-BCF0-4D09-9836-2D1A50E5281E}"/>
          </ac:spMkLst>
        </pc:spChg>
        <pc:spChg chg="mod">
          <ac:chgData name="Marc Hennemann" userId="407dd870-6b0d-4559-aad6-2b049639a798" providerId="ADAL" clId="{27F0F9D4-4EC1-4EBA-AE1F-402E6CBE5F35}" dt="2021-11-03T14:52:01.820" v="2664" actId="20577"/>
          <ac:spMkLst>
            <pc:docMk/>
            <pc:sldMk cId="3469733983" sldId="427"/>
            <ac:spMk id="30" creationId="{020B692E-8C1C-492C-9302-C917F7F63644}"/>
          </ac:spMkLst>
        </pc:spChg>
      </pc:sldChg>
      <pc:sldChg chg="modSp add mod modNotesTx">
        <pc:chgData name="Marc Hennemann" userId="407dd870-6b0d-4559-aad6-2b049639a798" providerId="ADAL" clId="{27F0F9D4-4EC1-4EBA-AE1F-402E6CBE5F35}" dt="2021-11-03T15:33:33.644" v="2903" actId="14100"/>
        <pc:sldMkLst>
          <pc:docMk/>
          <pc:sldMk cId="372896880" sldId="428"/>
        </pc:sldMkLst>
        <pc:cxnChg chg="mod">
          <ac:chgData name="Marc Hennemann" userId="407dd870-6b0d-4559-aad6-2b049639a798" providerId="ADAL" clId="{27F0F9D4-4EC1-4EBA-AE1F-402E6CBE5F35}" dt="2021-11-03T15:33:33.644" v="2903" actId="14100"/>
          <ac:cxnSpMkLst>
            <pc:docMk/>
            <pc:sldMk cId="372896880" sldId="428"/>
            <ac:cxnSpMk id="42" creationId="{C6EEE604-C9BE-404B-9EFE-CB2F351123DB}"/>
          </ac:cxnSpMkLst>
        </pc:cxnChg>
      </pc:sldChg>
      <pc:sldChg chg="addSp modSp add mod">
        <pc:chgData name="Marc Hennemann" userId="407dd870-6b0d-4559-aad6-2b049639a798" providerId="ADAL" clId="{27F0F9D4-4EC1-4EBA-AE1F-402E6CBE5F35}" dt="2021-11-03T15:34:38.611" v="2909" actId="14100"/>
        <pc:sldMkLst>
          <pc:docMk/>
          <pc:sldMk cId="1339698573" sldId="429"/>
        </pc:sldMkLst>
        <pc:cxnChg chg="add mod">
          <ac:chgData name="Marc Hennemann" userId="407dd870-6b0d-4559-aad6-2b049639a798" providerId="ADAL" clId="{27F0F9D4-4EC1-4EBA-AE1F-402E6CBE5F35}" dt="2021-11-03T15:34:38.611" v="2909" actId="14100"/>
          <ac:cxnSpMkLst>
            <pc:docMk/>
            <pc:sldMk cId="1339698573" sldId="429"/>
            <ac:cxnSpMk id="31" creationId="{2F7F6BAC-A105-4E74-855B-D785E6A4D952}"/>
          </ac:cxnSpMkLst>
        </pc:cxnChg>
      </pc:sldChg>
      <pc:sldChg chg="addSp delSp modSp add mod modNotesTx">
        <pc:chgData name="Marc Hennemann" userId="407dd870-6b0d-4559-aad6-2b049639a798" providerId="ADAL" clId="{27F0F9D4-4EC1-4EBA-AE1F-402E6CBE5F35}" dt="2021-11-03T15:36:57.183" v="2984" actId="20577"/>
        <pc:sldMkLst>
          <pc:docMk/>
          <pc:sldMk cId="3327923139" sldId="430"/>
        </pc:sldMkLst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32" creationId="{D2F2CC64-F62C-46E0-A14A-0724C30483A9}"/>
          </ac:spMkLst>
        </pc:spChg>
        <pc:spChg chg="del">
          <ac:chgData name="Marc Hennemann" userId="407dd870-6b0d-4559-aad6-2b049639a798" providerId="ADAL" clId="{27F0F9D4-4EC1-4EBA-AE1F-402E6CBE5F35}" dt="2021-11-03T15:36:06.140" v="2917" actId="478"/>
          <ac:spMkLst>
            <pc:docMk/>
            <pc:sldMk cId="3327923139" sldId="430"/>
            <ac:spMk id="33" creationId="{7BE1F35F-D353-4DB1-85C2-76FF2ED0922F}"/>
          </ac:spMkLst>
        </pc:spChg>
        <pc:spChg chg="del">
          <ac:chgData name="Marc Hennemann" userId="407dd870-6b0d-4559-aad6-2b049639a798" providerId="ADAL" clId="{27F0F9D4-4EC1-4EBA-AE1F-402E6CBE5F35}" dt="2021-11-03T15:36:07.270" v="2918" actId="478"/>
          <ac:spMkLst>
            <pc:docMk/>
            <pc:sldMk cId="3327923139" sldId="430"/>
            <ac:spMk id="34" creationId="{D73A6E24-4E69-4AF0-82BB-EF7781EA3149}"/>
          </ac:spMkLst>
        </pc:spChg>
        <pc:spChg chg="del">
          <ac:chgData name="Marc Hennemann" userId="407dd870-6b0d-4559-aad6-2b049639a798" providerId="ADAL" clId="{27F0F9D4-4EC1-4EBA-AE1F-402E6CBE5F35}" dt="2021-11-03T15:36:08.343" v="2919" actId="478"/>
          <ac:spMkLst>
            <pc:docMk/>
            <pc:sldMk cId="3327923139" sldId="430"/>
            <ac:spMk id="35" creationId="{8AB844B6-9944-4BA7-A573-1329A547F6AA}"/>
          </ac:spMkLst>
        </pc:spChg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39" creationId="{64D3EB26-02F4-4C96-8233-CE12EED0BEB6}"/>
          </ac:spMkLst>
        </pc:spChg>
        <pc:spChg chg="add mod">
          <ac:chgData name="Marc Hennemann" userId="407dd870-6b0d-4559-aad6-2b049639a798" providerId="ADAL" clId="{27F0F9D4-4EC1-4EBA-AE1F-402E6CBE5F35}" dt="2021-11-03T15:36:02.439" v="2916" actId="1076"/>
          <ac:spMkLst>
            <pc:docMk/>
            <pc:sldMk cId="3327923139" sldId="430"/>
            <ac:spMk id="41" creationId="{C1F62A64-9670-4DB5-A039-EFD0C49426BB}"/>
          </ac:spMkLst>
        </pc:spChg>
        <pc:spChg chg="mod">
          <ac:chgData name="Marc Hennemann" userId="407dd870-6b0d-4559-aad6-2b049639a798" providerId="ADAL" clId="{27F0F9D4-4EC1-4EBA-AE1F-402E6CBE5F35}" dt="2021-11-03T15:36:24.645" v="2937" actId="20577"/>
          <ac:spMkLst>
            <pc:docMk/>
            <pc:sldMk cId="3327923139" sldId="430"/>
            <ac:spMk id="51" creationId="{39295A8F-88FE-4F45-B71D-FBDD8F51B944}"/>
          </ac:spMkLst>
        </pc:spChg>
      </pc:sldChg>
      <pc:sldChg chg="add">
        <pc:chgData name="Marc Hennemann" userId="407dd870-6b0d-4559-aad6-2b049639a798" providerId="ADAL" clId="{27F0F9D4-4EC1-4EBA-AE1F-402E6CBE5F35}" dt="2021-11-03T16:03:04.801" v="2992"/>
        <pc:sldMkLst>
          <pc:docMk/>
          <pc:sldMk cId="2948367737" sldId="431"/>
        </pc:sldMkLst>
      </pc:sldChg>
      <pc:sldChg chg="modSp add mod">
        <pc:chgData name="Marc Hennemann" userId="407dd870-6b0d-4559-aad6-2b049639a798" providerId="ADAL" clId="{27F0F9D4-4EC1-4EBA-AE1F-402E6CBE5F35}" dt="2021-11-03T16:28:50.388" v="3209" actId="20577"/>
        <pc:sldMkLst>
          <pc:docMk/>
          <pc:sldMk cId="489476221" sldId="432"/>
        </pc:sldMkLst>
        <pc:spChg chg="mod">
          <ac:chgData name="Marc Hennemann" userId="407dd870-6b0d-4559-aad6-2b049639a798" providerId="ADAL" clId="{27F0F9D4-4EC1-4EBA-AE1F-402E6CBE5F35}" dt="2021-11-03T16:28:50.388" v="3209" actId="20577"/>
          <ac:spMkLst>
            <pc:docMk/>
            <pc:sldMk cId="489476221" sldId="432"/>
            <ac:spMk id="6" creationId="{09A6164E-DA28-422B-95A1-EE787D4610C4}"/>
          </ac:spMkLst>
        </pc:spChg>
      </pc:sldChg>
      <pc:sldChg chg="modSp add mod">
        <pc:chgData name="Marc Hennemann" userId="407dd870-6b0d-4559-aad6-2b049639a798" providerId="ADAL" clId="{27F0F9D4-4EC1-4EBA-AE1F-402E6CBE5F35}" dt="2021-11-04T08:15:40.602" v="4169" actId="20577"/>
        <pc:sldMkLst>
          <pc:docMk/>
          <pc:sldMk cId="2706283201" sldId="433"/>
        </pc:sldMkLst>
        <pc:spChg chg="mod">
          <ac:chgData name="Marc Hennemann" userId="407dd870-6b0d-4559-aad6-2b049639a798" providerId="ADAL" clId="{27F0F9D4-4EC1-4EBA-AE1F-402E6CBE5F35}" dt="2021-11-04T08:15:40.602" v="4169" actId="20577"/>
          <ac:spMkLst>
            <pc:docMk/>
            <pc:sldMk cId="2706283201" sldId="433"/>
            <ac:spMk id="6" creationId="{A5DE93DA-FEA0-4374-8451-F27F908988F3}"/>
          </ac:spMkLst>
        </pc:spChg>
        <pc:spChg chg="mod">
          <ac:chgData name="Marc Hennemann" userId="407dd870-6b0d-4559-aad6-2b049639a798" providerId="ADAL" clId="{27F0F9D4-4EC1-4EBA-AE1F-402E6CBE5F35}" dt="2021-11-03T18:59:46.625" v="3455" actId="20577"/>
          <ac:spMkLst>
            <pc:docMk/>
            <pc:sldMk cId="2706283201" sldId="433"/>
            <ac:spMk id="66" creationId="{3C3A06AB-A00B-4A9D-9DF0-DA5770F71C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12.01.2022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 for writing goes down</a:t>
            </a:r>
          </a:p>
          <a:p>
            <a:r>
              <a:rPr lang="en-US" dirty="0"/>
              <a:t>While performance for reads goes up</a:t>
            </a:r>
          </a:p>
          <a:p>
            <a:endParaRPr lang="en-US" dirty="0"/>
          </a:p>
          <a:p>
            <a:r>
              <a:rPr lang="en-US" dirty="0"/>
              <a:t>Updates need additional syncing  for changes to be propagated to all replicas</a:t>
            </a:r>
          </a:p>
          <a:p>
            <a:r>
              <a:rPr lang="en-US" dirty="0"/>
              <a:t>Ensure consistency</a:t>
            </a:r>
          </a:p>
          <a:p>
            <a:endParaRPr lang="en-US" dirty="0"/>
          </a:p>
          <a:p>
            <a:r>
              <a:rPr lang="en-US" dirty="0"/>
              <a:t>Are updated eagerly – within the same transaction</a:t>
            </a:r>
          </a:p>
          <a:p>
            <a:r>
              <a:rPr lang="en-US" dirty="0"/>
              <a:t>Very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336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470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83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05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8542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0015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774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63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24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44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742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228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386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03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20.png"/><Relationship Id="rId19" Type="http://schemas.openxmlformats.org/officeDocument/2006/relationships/image" Target="../media/image26.sv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svg"/><Relationship Id="rId3" Type="http://schemas.openxmlformats.org/officeDocument/2006/relationships/image" Target="../media/image24.pn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1.svg"/><Relationship Id="rId5" Type="http://schemas.openxmlformats.org/officeDocument/2006/relationships/image" Target="../media/image3.svg"/><Relationship Id="rId15" Type="http://schemas.openxmlformats.org/officeDocument/2006/relationships/image" Target="../media/image26.sv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13.svg"/><Relationship Id="rId5" Type="http://schemas.openxmlformats.org/officeDocument/2006/relationships/image" Target="../media/image24.png"/><Relationship Id="rId1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3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png"/><Relationship Id="rId10" Type="http://schemas.openxmlformats.org/officeDocument/2006/relationships/image" Target="../media/image25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png"/><Relationship Id="rId15" Type="http://schemas.openxmlformats.org/officeDocument/2006/relationships/image" Target="../media/image23.svg"/><Relationship Id="rId10" Type="http://schemas.openxmlformats.org/officeDocument/2006/relationships/image" Target="../media/image25.png"/><Relationship Id="rId4" Type="http://schemas.openxmlformats.org/officeDocument/2006/relationships/image" Target="../media/image3.sv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3113208" y="2455432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1" name="Local TX">
            <a:extLst>
              <a:ext uri="{FF2B5EF4-FFF2-40B4-BE49-F238E27FC236}">
                <a16:creationId xmlns:a16="http://schemas.microsoft.com/office/drawing/2014/main" id="{B34A98DF-CAE6-4775-A9BB-01594F5EE632}"/>
              </a:ext>
            </a:extLst>
          </p:cNvPr>
          <p:cNvSpPr/>
          <p:nvPr/>
        </p:nvSpPr>
        <p:spPr>
          <a:xfrm>
            <a:off x="3747233" y="1656652"/>
            <a:ext cx="2277159" cy="2277159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8F7CA61-636E-469D-A4C0-8D3DF08484EC}"/>
              </a:ext>
            </a:extLst>
          </p:cNvPr>
          <p:cNvSpPr txBox="1">
            <a:spLocks/>
          </p:cNvSpPr>
          <p:nvPr/>
        </p:nvSpPr>
        <p:spPr>
          <a:xfrm>
            <a:off x="334800" y="1522800"/>
            <a:ext cx="8929552" cy="4716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dirty="0"/>
          </a:p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dirty="0"/>
          </a:p>
          <a:p>
            <a:pPr lvl="1" indent="0">
              <a:buClr>
                <a:schemeClr val="accent2"/>
              </a:buClr>
              <a:buSzPct val="90000"/>
              <a:buFont typeface="Arial" panose="020B0604020202020204" pitchFamily="34" charset="0"/>
              <a:buNone/>
            </a:pPr>
            <a:endParaRPr lang="en-GB" dirty="0"/>
          </a:p>
          <a:p>
            <a:pPr marL="285750" indent="-285750">
              <a:buClr>
                <a:schemeClr val="accent2"/>
              </a:buClr>
              <a:buSzPct val="90000"/>
              <a:buFont typeface="Arial" panose="020B0604020202020204" pitchFamily="34" charset="0"/>
              <a:buChar char="■"/>
            </a:pPr>
            <a:endParaRPr lang="en-GB" b="1" i="1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852" y="2757338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4396308" y="225907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6844195" y="225907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5620251" y="392221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640513" y="2833473"/>
            <a:ext cx="2755795" cy="259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4410712" y="1961968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Primary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5548051" y="5071007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Secondary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6790115" y="1961968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Secondary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 rot="21254379">
            <a:off x="2389102" y="2608481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8199D-3616-4E65-A892-E2EB287D40CB}"/>
              </a:ext>
            </a:extLst>
          </p:cNvPr>
          <p:cNvCxnSpPr>
            <a:cxnSpLocks/>
          </p:cNvCxnSpPr>
          <p:nvPr/>
        </p:nvCxnSpPr>
        <p:spPr>
          <a:xfrm flipV="1">
            <a:off x="2196219" y="4496611"/>
            <a:ext cx="3424032" cy="1146958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179F90-C0C4-477F-9D22-50E8DC2B6611}"/>
              </a:ext>
            </a:extLst>
          </p:cNvPr>
          <p:cNvSpPr txBox="1"/>
          <p:nvPr/>
        </p:nvSpPr>
        <p:spPr>
          <a:xfrm rot="20489399">
            <a:off x="2479735" y="5012865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 (0.7)</a:t>
            </a:r>
          </a:p>
        </p:txBody>
      </p:sp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714B4EED-E27E-42B4-93B0-21B6BA213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3125" y="5389121"/>
            <a:ext cx="671661" cy="67166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E80B960-5CE8-4C06-9CC6-E4DED19AC5EF}"/>
              </a:ext>
            </a:extLst>
          </p:cNvPr>
          <p:cNvSpPr/>
          <p:nvPr/>
        </p:nvSpPr>
        <p:spPr>
          <a:xfrm>
            <a:off x="4908392" y="2524369"/>
            <a:ext cx="711859" cy="237348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1.0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33E541-B086-4938-BA25-5072627AA201}"/>
              </a:ext>
            </a:extLst>
          </p:cNvPr>
          <p:cNvSpPr/>
          <p:nvPr/>
        </p:nvSpPr>
        <p:spPr>
          <a:xfrm>
            <a:off x="7349076" y="2527264"/>
            <a:ext cx="820629" cy="2467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0.6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1AF49E-371E-4C1D-9A54-0DFEB408B8E8}"/>
              </a:ext>
            </a:extLst>
          </p:cNvPr>
          <p:cNvSpPr/>
          <p:nvPr/>
        </p:nvSpPr>
        <p:spPr>
          <a:xfrm>
            <a:off x="6125132" y="4184502"/>
            <a:ext cx="820629" cy="2526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0.7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0435C-018C-4151-8209-6F990933EAFA}"/>
              </a:ext>
            </a:extLst>
          </p:cNvPr>
          <p:cNvGrpSpPr/>
          <p:nvPr/>
        </p:nvGrpSpPr>
        <p:grpSpPr>
          <a:xfrm>
            <a:off x="9619172" y="2906272"/>
            <a:ext cx="1958603" cy="2031885"/>
            <a:chOff x="8877787" y="2178768"/>
            <a:chExt cx="1958603" cy="2031885"/>
          </a:xfrm>
        </p:grpSpPr>
        <p:pic>
          <p:nvPicPr>
            <p:cNvPr id="29" name="Graphic 28" descr="Repeat outline">
              <a:extLst>
                <a:ext uri="{FF2B5EF4-FFF2-40B4-BE49-F238E27FC236}">
                  <a16:creationId xmlns:a16="http://schemas.microsoft.com/office/drawing/2014/main" id="{01F9F93F-380B-47CD-8923-C837B902D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40" name="Graphic 39" descr="Lock with solid fill">
              <a:extLst>
                <a:ext uri="{FF2B5EF4-FFF2-40B4-BE49-F238E27FC236}">
                  <a16:creationId xmlns:a16="http://schemas.microsoft.com/office/drawing/2014/main" id="{969CBCF4-1E4F-41EC-A185-0CB9B64E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EB697D6-A2BA-4CAD-B6A0-50C0F2024E5B}"/>
              </a:ext>
            </a:extLst>
          </p:cNvPr>
          <p:cNvGrpSpPr/>
          <p:nvPr/>
        </p:nvGrpSpPr>
        <p:grpSpPr>
          <a:xfrm>
            <a:off x="8553753" y="402811"/>
            <a:ext cx="2103666" cy="1929361"/>
            <a:chOff x="8106538" y="603178"/>
            <a:chExt cx="2103666" cy="1929361"/>
          </a:xfrm>
        </p:grpSpPr>
        <p:pic>
          <p:nvPicPr>
            <p:cNvPr id="42" name="Graphic 41" descr="Lock with solid fill">
              <a:extLst>
                <a:ext uri="{FF2B5EF4-FFF2-40B4-BE49-F238E27FC236}">
                  <a16:creationId xmlns:a16="http://schemas.microsoft.com/office/drawing/2014/main" id="{CB400621-0766-407B-9520-D8EC315C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43" name="Graphic 42" descr="Pencil outline">
              <a:extLst>
                <a:ext uri="{FF2B5EF4-FFF2-40B4-BE49-F238E27FC236}">
                  <a16:creationId xmlns:a16="http://schemas.microsoft.com/office/drawing/2014/main" id="{3C1F13A3-0022-475E-9095-127B33D2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FF7A08-0523-450E-8BEC-A0453098E376}"/>
              </a:ext>
            </a:extLst>
          </p:cNvPr>
          <p:cNvGrpSpPr/>
          <p:nvPr/>
        </p:nvGrpSpPr>
        <p:grpSpPr>
          <a:xfrm>
            <a:off x="761765" y="910429"/>
            <a:ext cx="2200293" cy="1923085"/>
            <a:chOff x="761765" y="910429"/>
            <a:chExt cx="2200293" cy="1923085"/>
          </a:xfrm>
        </p:grpSpPr>
        <p:pic>
          <p:nvPicPr>
            <p:cNvPr id="27" name="Graphic 26" descr="Open book outline">
              <a:extLst>
                <a:ext uri="{FF2B5EF4-FFF2-40B4-BE49-F238E27FC236}">
                  <a16:creationId xmlns:a16="http://schemas.microsoft.com/office/drawing/2014/main" id="{8E3A30E8-95EC-4532-A2CA-E845DF2E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Lock with solid fill">
              <a:extLst>
                <a:ext uri="{FF2B5EF4-FFF2-40B4-BE49-F238E27FC236}">
                  <a16:creationId xmlns:a16="http://schemas.microsoft.com/office/drawing/2014/main" id="{48B066CD-9D30-47A1-AB34-2B8954066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5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57102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6E7935FF-9FA9-4165-9264-12E8B841059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86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EB5140-7C25-406E-8BAB-28D3DFDF6BE1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0D2EB1B-F38A-43E9-89B4-818B542CD59A}"/>
              </a:ext>
            </a:extLst>
          </p:cNvPr>
          <p:cNvGrpSpPr/>
          <p:nvPr/>
        </p:nvGrpSpPr>
        <p:grpSpPr>
          <a:xfrm>
            <a:off x="9210674" y="4436053"/>
            <a:ext cx="397197" cy="412058"/>
            <a:chOff x="8877787" y="2178768"/>
            <a:chExt cx="1958603" cy="2031885"/>
          </a:xfrm>
        </p:grpSpPr>
        <p:pic>
          <p:nvPicPr>
            <p:cNvPr id="96" name="Graphic 95" descr="Repeat outline">
              <a:extLst>
                <a:ext uri="{FF2B5EF4-FFF2-40B4-BE49-F238E27FC236}">
                  <a16:creationId xmlns:a16="http://schemas.microsoft.com/office/drawing/2014/main" id="{C8896027-30CA-4959-8B63-FF11A61F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1" name="Graphic 100" descr="Lock with solid fill">
              <a:extLst>
                <a:ext uri="{FF2B5EF4-FFF2-40B4-BE49-F238E27FC236}">
                  <a16:creationId xmlns:a16="http://schemas.microsoft.com/office/drawing/2014/main" id="{AB37FAE0-CE1E-476D-B873-399A47D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102" name="Graphic 101" descr="Close with solid fill">
            <a:extLst>
              <a:ext uri="{FF2B5EF4-FFF2-40B4-BE49-F238E27FC236}">
                <a16:creationId xmlns:a16="http://schemas.microsoft.com/office/drawing/2014/main" id="{226A3593-E1A0-4D78-8CD8-15EBA434D5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7835" y="96494"/>
            <a:ext cx="914400" cy="914400"/>
          </a:xfrm>
          <a:prstGeom prst="rect">
            <a:avLst/>
          </a:prstGeom>
        </p:spPr>
      </p:pic>
      <p:pic>
        <p:nvPicPr>
          <p:cNvPr id="103" name="Graphic 102" descr="Close with solid fill">
            <a:extLst>
              <a:ext uri="{FF2B5EF4-FFF2-40B4-BE49-F238E27FC236}">
                <a16:creationId xmlns:a16="http://schemas.microsoft.com/office/drawing/2014/main" id="{B44D2D2A-8EC5-49BE-B6B9-6A47B8D800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8773" y="3453624"/>
            <a:ext cx="432048" cy="432048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F3B34A8-CE35-46DF-9D5C-5B65CC162715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71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E025ED0-8D67-45C0-9AA7-525A621413D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65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4158560" y="2478691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4.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93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8D37CFCF-FCAA-4B40-960D-A107ECCD97A7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262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5924" y="2452659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6BD943-12A5-4505-9053-60F0FC8FBB30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AD4DFE-6386-47C7-861E-4707DB1CFE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1" name="Graphic 100" descr="Repeat outline">
              <a:extLst>
                <a:ext uri="{FF2B5EF4-FFF2-40B4-BE49-F238E27FC236}">
                  <a16:creationId xmlns:a16="http://schemas.microsoft.com/office/drawing/2014/main" id="{F768ED2A-B203-4AD6-BED9-FA268F73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2" name="Graphic 101" descr="Lock with solid fill">
              <a:extLst>
                <a:ext uri="{FF2B5EF4-FFF2-40B4-BE49-F238E27FC236}">
                  <a16:creationId xmlns:a16="http://schemas.microsoft.com/office/drawing/2014/main" id="{96891B4B-336D-492E-9933-C9FFA7F53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A50A4E9-4E7F-4A5A-9D67-F161B634A53B}"/>
              </a:ext>
            </a:extLst>
          </p:cNvPr>
          <p:cNvGrpSpPr/>
          <p:nvPr/>
        </p:nvGrpSpPr>
        <p:grpSpPr>
          <a:xfrm>
            <a:off x="3915359" y="2474723"/>
            <a:ext cx="446211" cy="389994"/>
            <a:chOff x="761765" y="910429"/>
            <a:chExt cx="2200293" cy="1923085"/>
          </a:xfrm>
        </p:grpSpPr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15C79E97-D0DF-48D1-AF31-926D4E57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Lock with solid fill">
              <a:extLst>
                <a:ext uri="{FF2B5EF4-FFF2-40B4-BE49-F238E27FC236}">
                  <a16:creationId xmlns:a16="http://schemas.microsoft.com/office/drawing/2014/main" id="{9EE1C1BA-C9F6-4553-9DE5-05E3CA751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636ED7-0554-4CB5-82F0-AC86B9D36891}"/>
              </a:ext>
            </a:extLst>
          </p:cNvPr>
          <p:cNvGrpSpPr/>
          <p:nvPr/>
        </p:nvGrpSpPr>
        <p:grpSpPr>
          <a:xfrm>
            <a:off x="8147958" y="2084729"/>
            <a:ext cx="446211" cy="389994"/>
            <a:chOff x="761765" y="910429"/>
            <a:chExt cx="2200293" cy="1923085"/>
          </a:xfrm>
        </p:grpSpPr>
        <p:pic>
          <p:nvPicPr>
            <p:cNvPr id="64" name="Graphic 63" descr="Open book outline">
              <a:extLst>
                <a:ext uri="{FF2B5EF4-FFF2-40B4-BE49-F238E27FC236}">
                  <a16:creationId xmlns:a16="http://schemas.microsoft.com/office/drawing/2014/main" id="{8728CFC8-898C-40BB-982B-CF3F5CD7C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Lock with solid fill">
              <a:extLst>
                <a:ext uri="{FF2B5EF4-FFF2-40B4-BE49-F238E27FC236}">
                  <a16:creationId xmlns:a16="http://schemas.microsoft.com/office/drawing/2014/main" id="{41ED8F5D-E257-46CF-99ED-35D0EFD5D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80" name="Graphic 79" descr="Checkmark with solid fill">
            <a:extLst>
              <a:ext uri="{FF2B5EF4-FFF2-40B4-BE49-F238E27FC236}">
                <a16:creationId xmlns:a16="http://schemas.microsoft.com/office/drawing/2014/main" id="{35E01C7A-7707-4CC6-BA67-AB2FAF0B1F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789615D-929C-4E64-AC6D-96C5C0EF002E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Freshness Read gets treated as a regular read.</a:t>
            </a:r>
            <a:br>
              <a:rPr lang="en-US" sz="1400" i="1" dirty="0"/>
            </a:br>
            <a:r>
              <a:rPr lang="en-US" sz="1400" i="1" dirty="0"/>
              <a:t>Because Freshness could not be served</a:t>
            </a:r>
            <a:br>
              <a:rPr lang="en-US" sz="1400" i="1" dirty="0"/>
            </a:br>
            <a:r>
              <a:rPr lang="en-US" sz="1400" i="1" dirty="0"/>
              <a:t>SHARED LOCK is applied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37C9BF-0652-4888-93B3-B390E60BF3CC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5. Scenario –Refresh secondaries </a:t>
            </a:r>
            <a:r>
              <a:rPr lang="en-US" sz="2800" i="1" dirty="0"/>
              <a:t>B,C &amp; </a:t>
            </a:r>
            <a:r>
              <a:rPr lang="en-US" sz="2800" dirty="0"/>
              <a:t>Forced Read primary </a:t>
            </a:r>
            <a:r>
              <a:rPr lang="en-US" sz="2800" i="1" dirty="0"/>
              <a:t>C</a:t>
            </a:r>
            <a:r>
              <a:rPr lang="en-US" sz="2800" dirty="0"/>
              <a:t> 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6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941193" y="243725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A0FF916-6ADB-4873-AD10-9979FF82842F}"/>
              </a:ext>
            </a:extLst>
          </p:cNvPr>
          <p:cNvGrpSpPr/>
          <p:nvPr/>
        </p:nvGrpSpPr>
        <p:grpSpPr>
          <a:xfrm>
            <a:off x="3500170" y="2420888"/>
            <a:ext cx="397197" cy="412058"/>
            <a:chOff x="8877787" y="2178768"/>
            <a:chExt cx="1958603" cy="2031885"/>
          </a:xfrm>
        </p:grpSpPr>
        <p:pic>
          <p:nvPicPr>
            <p:cNvPr id="82" name="Graphic 81" descr="Repeat outline">
              <a:extLst>
                <a:ext uri="{FF2B5EF4-FFF2-40B4-BE49-F238E27FC236}">
                  <a16:creationId xmlns:a16="http://schemas.microsoft.com/office/drawing/2014/main" id="{D74D2DCE-5CE5-4F74-82FB-309FDC79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83" name="Graphic 82" descr="Lock with solid fill">
              <a:extLst>
                <a:ext uri="{FF2B5EF4-FFF2-40B4-BE49-F238E27FC236}">
                  <a16:creationId xmlns:a16="http://schemas.microsoft.com/office/drawing/2014/main" id="{AF502F67-F9DA-42F8-8A7E-AF0608D6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216E72-A5E1-4C20-8895-C59395BA496B}"/>
              </a:ext>
            </a:extLst>
          </p:cNvPr>
          <p:cNvCxnSpPr>
            <a:cxnSpLocks/>
          </p:cNvCxnSpPr>
          <p:nvPr/>
        </p:nvCxnSpPr>
        <p:spPr>
          <a:xfrm>
            <a:off x="7756067" y="2831917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594C4F-A29D-45A9-ABA8-CB481D10C5A9}"/>
              </a:ext>
            </a:extLst>
          </p:cNvPr>
          <p:cNvGrpSpPr/>
          <p:nvPr/>
        </p:nvGrpSpPr>
        <p:grpSpPr>
          <a:xfrm>
            <a:off x="10963365" y="2850044"/>
            <a:ext cx="397197" cy="412058"/>
            <a:chOff x="8877787" y="2178768"/>
            <a:chExt cx="1958603" cy="2031885"/>
          </a:xfrm>
        </p:grpSpPr>
        <p:pic>
          <p:nvPicPr>
            <p:cNvPr id="99" name="Graphic 98" descr="Repeat outline">
              <a:extLst>
                <a:ext uri="{FF2B5EF4-FFF2-40B4-BE49-F238E27FC236}">
                  <a16:creationId xmlns:a16="http://schemas.microsoft.com/office/drawing/2014/main" id="{05C4C95A-1481-4A90-AA6B-01AD6CCF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0" name="Graphic 99" descr="Lock with solid fill">
              <a:extLst>
                <a:ext uri="{FF2B5EF4-FFF2-40B4-BE49-F238E27FC236}">
                  <a16:creationId xmlns:a16="http://schemas.microsoft.com/office/drawing/2014/main" id="{6A3B9541-40D0-49B2-8F9A-3D0D960D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pic>
        <p:nvPicPr>
          <p:cNvPr id="88" name="Graphic 87" descr="Checkmark with solid fill">
            <a:extLst>
              <a:ext uri="{FF2B5EF4-FFF2-40B4-BE49-F238E27FC236}">
                <a16:creationId xmlns:a16="http://schemas.microsoft.com/office/drawing/2014/main" id="{1A5355D3-0F02-425E-8841-46A5EFF82B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8BC3376-C2EA-4DFB-918B-AEED83B3B7DF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6. Scenario* – Update primary while refresh is in progress</a:t>
            </a:r>
            <a:endParaRPr lang="en-US" sz="2800" i="1" dirty="0"/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EFDC1-4467-4651-AF47-85F4E8F7B897}"/>
              </a:ext>
            </a:extLst>
          </p:cNvPr>
          <p:cNvCxnSpPr>
            <a:cxnSpLocks/>
          </p:cNvCxnSpPr>
          <p:nvPr/>
        </p:nvCxnSpPr>
        <p:spPr>
          <a:xfrm>
            <a:off x="7793011" y="2841253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DFE33D-71FF-454A-8220-B9643809A2EB}"/>
              </a:ext>
            </a:extLst>
          </p:cNvPr>
          <p:cNvGrpSpPr/>
          <p:nvPr/>
        </p:nvGrpSpPr>
        <p:grpSpPr>
          <a:xfrm>
            <a:off x="8880843" y="4419219"/>
            <a:ext cx="397197" cy="412058"/>
            <a:chOff x="8877787" y="2178768"/>
            <a:chExt cx="1958603" cy="2031885"/>
          </a:xfrm>
        </p:grpSpPr>
        <p:pic>
          <p:nvPicPr>
            <p:cNvPr id="105" name="Graphic 104" descr="Repeat outline">
              <a:extLst>
                <a:ext uri="{FF2B5EF4-FFF2-40B4-BE49-F238E27FC236}">
                  <a16:creationId xmlns:a16="http://schemas.microsoft.com/office/drawing/2014/main" id="{FEEA9A50-E752-4B7F-83B8-54D56660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06" name="Graphic 105" descr="Lock with solid fill">
              <a:extLst>
                <a:ext uri="{FF2B5EF4-FFF2-40B4-BE49-F238E27FC236}">
                  <a16:creationId xmlns:a16="http://schemas.microsoft.com/office/drawing/2014/main" id="{775F70FE-EC80-4E3E-A288-9EE6D96A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9118CBE-6B59-45BF-8864-472A0D75D2FA}"/>
              </a:ext>
            </a:extLst>
          </p:cNvPr>
          <p:cNvSpPr txBox="1"/>
          <p:nvPr/>
        </p:nvSpPr>
        <p:spPr>
          <a:xfrm>
            <a:off x="8246480" y="5638581"/>
            <a:ext cx="3672408" cy="30200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* 1: Defer update of primary since refreshes </a:t>
            </a:r>
            <a:br>
              <a:rPr lang="en-US" sz="1400" i="1" dirty="0"/>
            </a:br>
            <a:r>
              <a:rPr lang="en-US" sz="1400" i="1" dirty="0"/>
              <a:t>are rather short(depending on the method)</a:t>
            </a:r>
            <a:br>
              <a:rPr lang="en-US" sz="1400" i="1" dirty="0"/>
            </a:br>
            <a:r>
              <a:rPr lang="en-US" sz="1400" i="1" dirty="0"/>
              <a:t>2: Abort refreshes because UPDATES are crucial </a:t>
            </a:r>
            <a:br>
              <a:rPr lang="en-US" sz="1400" i="1" dirty="0"/>
            </a:br>
            <a:r>
              <a:rPr lang="en-US" sz="1400" i="1" dirty="0"/>
              <a:t>to the system</a:t>
            </a:r>
          </a:p>
        </p:txBody>
      </p:sp>
    </p:spTree>
    <p:extLst>
      <p:ext uri="{BB962C8B-B14F-4D97-AF65-F5344CB8AC3E}">
        <p14:creationId xmlns:p14="http://schemas.microsoft.com/office/powerpoint/2010/main" val="18975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Referential Integrity</a:t>
            </a:r>
            <a:br>
              <a:rPr lang="en-US" sz="3200" dirty="0"/>
            </a:br>
            <a:r>
              <a:rPr lang="en-US" sz="3200" dirty="0"/>
              <a:t>&amp; Freshness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827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– when joining multiple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334799" y="1340768"/>
            <a:ext cx="11330165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b="1" dirty="0"/>
              <a:t>1.</a:t>
            </a:r>
            <a:r>
              <a:rPr lang="en-US" dirty="0"/>
              <a:t> If two tables were updated by the same TX(latest)	</a:t>
            </a:r>
            <a:r>
              <a:rPr lang="en-US" dirty="0">
                <a:sym typeface="Wingdings" panose="05000000000000000000" pitchFamily="2" charset="2"/>
              </a:rPr>
              <a:t> No Problem, since same commit timestamp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b="1" dirty="0">
                <a:sym typeface="Wingdings" panose="05000000000000000000" pitchFamily="2" charset="2"/>
              </a:rPr>
              <a:t>2.</a:t>
            </a:r>
            <a:r>
              <a:rPr lang="en-US" dirty="0">
                <a:sym typeface="Wingdings" panose="05000000000000000000" pitchFamily="2" charset="2"/>
              </a:rPr>
              <a:t> If two tables are joined and have different level of freshness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1: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Specify system setting or freshness extension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Defines how much the different levels of freshness can diverge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2: 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Accumulated freshness of all tables cannot be lower than the 			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specified threshold per query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		 Would lead to several possible routing plans for the different combinations</a:t>
            </a:r>
          </a:p>
          <a:p>
            <a:pPr>
              <a:lnSpc>
                <a:spcPts val="22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Option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3: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no restrictions, execute as requested</a:t>
            </a:r>
          </a:p>
          <a:p>
            <a:pPr>
              <a:lnSpc>
                <a:spcPts val="2200"/>
              </a:lnSpc>
            </a:pPr>
            <a:r>
              <a:rPr lang="en-US" dirty="0">
                <a:sym typeface="Wingdings" panose="05000000000000000000" pitchFamily="2" charset="2"/>
              </a:rPr>
              <a:t>		- responsibility of user to combine data meaningfully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Update Propagation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471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E30D-66CF-4307-8496-4A808EE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204864"/>
            <a:ext cx="11521280" cy="3528391"/>
          </a:xfrm>
        </p:spPr>
        <p:txBody>
          <a:bodyPr/>
          <a:lstStyle/>
          <a:p>
            <a:pPr algn="ctr"/>
            <a:r>
              <a:rPr lang="en-US" sz="3200" dirty="0"/>
              <a:t>Locking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9D7A-875C-4B0A-8F2F-DEB0D3C5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1CF4A-42C0-4B38-8404-510B3833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134F0-E145-4824-9BEB-9E1C63CB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0454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8" y="178913"/>
            <a:ext cx="11521280" cy="755936"/>
          </a:xfrm>
        </p:spPr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052736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335402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91570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40845" y="1117700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r>
              <a:rPr lang="en-US" b="1" dirty="0"/>
              <a:t>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2</a:t>
            </a:r>
          </a:p>
          <a:p>
            <a:pPr>
              <a:lnSpc>
                <a:spcPts val="2200"/>
              </a:lnSpc>
            </a:pPr>
            <a:endParaRPr lang="en-US" b="1" dirty="0"/>
          </a:p>
          <a:p>
            <a:pPr>
              <a:lnSpc>
                <a:spcPts val="2200"/>
              </a:lnSpc>
            </a:pPr>
            <a:br>
              <a:rPr lang="en-US" dirty="0"/>
            </a:br>
            <a:r>
              <a:rPr lang="en-US" dirty="0"/>
              <a:t>Table entity </a:t>
            </a:r>
            <a:r>
              <a:rPr lang="en-US" b="1" dirty="0"/>
              <a:t>3</a:t>
            </a:r>
          </a:p>
          <a:p>
            <a:pPr>
              <a:lnSpc>
                <a:spcPts val="2200"/>
              </a:lnSpc>
            </a:pP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Timeline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Transactions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00E1DC-6F20-443B-836F-3BF64A6FC511}"/>
              </a:ext>
            </a:extLst>
          </p:cNvPr>
          <p:cNvGrpSpPr/>
          <p:nvPr/>
        </p:nvGrpSpPr>
        <p:grpSpPr>
          <a:xfrm>
            <a:off x="616199" y="1832995"/>
            <a:ext cx="648072" cy="409536"/>
            <a:chOff x="5226042" y="1349294"/>
            <a:chExt cx="648072" cy="40953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D6493F-A08B-4453-B802-6F359089C4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6A3FE63-0324-42B3-B67F-FDF185E617B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7CD8748-3C25-4167-8F11-0AFDAFE75FD8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2B66F68-80E5-43D6-B6DB-E324F570CB2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E73D70-012F-4893-A81D-A6C6D06E608B}"/>
              </a:ext>
            </a:extLst>
          </p:cNvPr>
          <p:cNvGrpSpPr/>
          <p:nvPr/>
        </p:nvGrpSpPr>
        <p:grpSpPr>
          <a:xfrm>
            <a:off x="618037" y="2723297"/>
            <a:ext cx="648072" cy="409536"/>
            <a:chOff x="5226042" y="1349294"/>
            <a:chExt cx="648072" cy="40953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66FA8D6-87F9-4D02-B54F-C3C6BE88710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2CD16C44-FD38-4B15-A7AF-56D857310B6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D02E6D4-C67F-4F4C-B912-C9F2ED4F00C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45D4D0-A859-4143-94C1-A47828B597C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88ED74-AB23-48AB-9F87-BE5E6A03307C}"/>
              </a:ext>
            </a:extLst>
          </p:cNvPr>
          <p:cNvGrpSpPr/>
          <p:nvPr/>
        </p:nvGrpSpPr>
        <p:grpSpPr>
          <a:xfrm>
            <a:off x="646533" y="4114804"/>
            <a:ext cx="707678" cy="891482"/>
            <a:chOff x="659926" y="3915013"/>
            <a:chExt cx="707678" cy="8914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94C265-8A82-4FF4-86ED-74FCAB95703C}"/>
                </a:ext>
              </a:extLst>
            </p:cNvPr>
            <p:cNvSpPr txBox="1"/>
            <p:nvPr/>
          </p:nvSpPr>
          <p:spPr>
            <a:xfrm>
              <a:off x="659926" y="3915013"/>
              <a:ext cx="432048" cy="404484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3D06FD9-7560-4304-9039-4995DB1F0750}"/>
                </a:ext>
              </a:extLst>
            </p:cNvPr>
            <p:cNvSpPr txBox="1"/>
            <p:nvPr/>
          </p:nvSpPr>
          <p:spPr>
            <a:xfrm>
              <a:off x="797741" y="4158512"/>
              <a:ext cx="432048" cy="404484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 TX: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4E01BC3-E687-4E32-A3D8-27478AE943DE}"/>
                </a:ext>
              </a:extLst>
            </p:cNvPr>
            <p:cNvSpPr txBox="1"/>
            <p:nvPr/>
          </p:nvSpPr>
          <p:spPr>
            <a:xfrm>
              <a:off x="935556" y="4402011"/>
              <a:ext cx="432048" cy="40448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ts val="2200"/>
                </a:lnSpc>
              </a:pPr>
              <a:r>
                <a:rPr lang="en-US" sz="1200" dirty="0"/>
                <a:t> TX: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B449FE-E36B-4944-A660-D32303828F13}"/>
              </a:ext>
            </a:extLst>
          </p:cNvPr>
          <p:cNvGrpSpPr/>
          <p:nvPr/>
        </p:nvGrpSpPr>
        <p:grpSpPr>
          <a:xfrm flipV="1">
            <a:off x="178775" y="3642580"/>
            <a:ext cx="1623783" cy="205975"/>
            <a:chOff x="2455749" y="465214"/>
            <a:chExt cx="6520571" cy="82712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4B0D212-F5AE-4C17-9A31-AC45FC4A33CC}"/>
                </a:ext>
              </a:extLst>
            </p:cNvPr>
            <p:cNvCxnSpPr/>
            <p:nvPr/>
          </p:nvCxnSpPr>
          <p:spPr>
            <a:xfrm>
              <a:off x="2558956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3CAC892-1713-4DCE-8A63-984375AAB61B}"/>
                </a:ext>
              </a:extLst>
            </p:cNvPr>
            <p:cNvCxnSpPr/>
            <p:nvPr/>
          </p:nvCxnSpPr>
          <p:spPr>
            <a:xfrm>
              <a:off x="8882317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3876ADE-FC84-4F10-A10B-6B6CBEEA61B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69A7F0-63CD-4A26-861A-69A18B4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749" y="878777"/>
              <a:ext cx="65205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BB33DB-55BE-43BC-B33E-7CE82B99E4F8}"/>
                </a:ext>
              </a:extLst>
            </p:cNvPr>
            <p:cNvCxnSpPr>
              <a:cxnSpLocks/>
            </p:cNvCxnSpPr>
            <p:nvPr/>
          </p:nvCxnSpPr>
          <p:spPr>
            <a:xfrm>
              <a:off x="255895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2CBFE8C-A3AA-4616-B9B9-231F611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05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505CBA-A90B-455E-9CF2-5ECC56DE04DC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5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F2B593F-470A-49D8-9EDB-8DB2A8E3089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25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8B5FB09-6415-4C89-AFAD-8A17A8F3EB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13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97BDB5B-DB0B-4E52-8822-5BF119B8DB07}"/>
                </a:ext>
              </a:extLst>
            </p:cNvPr>
            <p:cNvCxnSpPr>
              <a:cxnSpLocks/>
            </p:cNvCxnSpPr>
            <p:nvPr/>
          </p:nvCxnSpPr>
          <p:spPr>
            <a:xfrm>
              <a:off x="334944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D3761-85F5-452A-B346-CEDDDF16333D}"/>
                </a:ext>
              </a:extLst>
            </p:cNvPr>
            <p:cNvCxnSpPr>
              <a:cxnSpLocks/>
            </p:cNvCxnSpPr>
            <p:nvPr/>
          </p:nvCxnSpPr>
          <p:spPr>
            <a:xfrm>
              <a:off x="350754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985EC9-43BD-4D47-8E58-A3F4A36612A7}"/>
                </a:ext>
              </a:extLst>
            </p:cNvPr>
            <p:cNvCxnSpPr>
              <a:cxnSpLocks/>
            </p:cNvCxnSpPr>
            <p:nvPr/>
          </p:nvCxnSpPr>
          <p:spPr>
            <a:xfrm>
              <a:off x="36656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1356A49-0901-41E5-BCC5-F98313DBB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7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5E0B63-CBB0-44D7-9E9A-2318F65187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184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304B805-21A5-4A62-AC6C-79CFFA7C963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93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B221BE-035A-42C3-848B-8DC1E30D9F6A}"/>
                </a:ext>
              </a:extLst>
            </p:cNvPr>
            <p:cNvCxnSpPr>
              <a:cxnSpLocks/>
            </p:cNvCxnSpPr>
            <p:nvPr/>
          </p:nvCxnSpPr>
          <p:spPr>
            <a:xfrm>
              <a:off x="42980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66CFB1-1DEA-49E9-ABD7-E9E9870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613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60A52E-256B-4A15-96F8-699CD6CEF06D}"/>
                </a:ext>
              </a:extLst>
            </p:cNvPr>
            <p:cNvCxnSpPr>
              <a:cxnSpLocks/>
            </p:cNvCxnSpPr>
            <p:nvPr/>
          </p:nvCxnSpPr>
          <p:spPr>
            <a:xfrm>
              <a:off x="461423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A5646C-94D7-4620-8128-43840F24156B}"/>
                </a:ext>
              </a:extLst>
            </p:cNvPr>
            <p:cNvCxnSpPr>
              <a:cxnSpLocks/>
            </p:cNvCxnSpPr>
            <p:nvPr/>
          </p:nvCxnSpPr>
          <p:spPr>
            <a:xfrm>
              <a:off x="49304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401AB3-C3CF-4787-8DF7-771094E2F0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85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541BB55-287A-4646-9EEE-CC1481375B3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6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F9A0C-90EC-455F-972D-6FA928A2E4E0}"/>
                </a:ext>
              </a:extLst>
            </p:cNvPr>
            <p:cNvCxnSpPr>
              <a:cxnSpLocks/>
            </p:cNvCxnSpPr>
            <p:nvPr/>
          </p:nvCxnSpPr>
          <p:spPr>
            <a:xfrm>
              <a:off x="54047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6D2697-BC35-4FEB-8CB2-B3CE449F0AD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8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CF6CD5D-FA66-493D-B3CB-4BF95506C0C1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0BEDF5-F7BA-41E9-8ACD-7553252EB22B}"/>
                </a:ext>
              </a:extLst>
            </p:cNvPr>
            <p:cNvCxnSpPr>
              <a:cxnSpLocks/>
            </p:cNvCxnSpPr>
            <p:nvPr/>
          </p:nvCxnSpPr>
          <p:spPr>
            <a:xfrm>
              <a:off x="60371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AF2D51C-08C8-402D-94AA-B65D1CA5473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2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635F06-E363-461D-944F-EC4BE8014779}"/>
                </a:ext>
              </a:extLst>
            </p:cNvPr>
            <p:cNvCxnSpPr>
              <a:cxnSpLocks/>
            </p:cNvCxnSpPr>
            <p:nvPr/>
          </p:nvCxnSpPr>
          <p:spPr>
            <a:xfrm>
              <a:off x="63533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849A689-80DD-4D07-8137-AECF5EE2706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4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BE86A86-FEA9-4486-AC1E-83172A819D5C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1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6ACB5B-68B0-483C-AE41-14B5002F7A87}"/>
                </a:ext>
              </a:extLst>
            </p:cNvPr>
            <p:cNvCxnSpPr>
              <a:cxnSpLocks/>
            </p:cNvCxnSpPr>
            <p:nvPr/>
          </p:nvCxnSpPr>
          <p:spPr>
            <a:xfrm>
              <a:off x="682761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0149BD-B147-4EDC-9FAB-4576AE79FC2C}"/>
                </a:ext>
              </a:extLst>
            </p:cNvPr>
            <p:cNvCxnSpPr>
              <a:cxnSpLocks/>
            </p:cNvCxnSpPr>
            <p:nvPr/>
          </p:nvCxnSpPr>
          <p:spPr>
            <a:xfrm>
              <a:off x="69857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90C7852-8B45-4A46-A63C-CAD63308826B}"/>
                </a:ext>
              </a:extLst>
            </p:cNvPr>
            <p:cNvCxnSpPr>
              <a:cxnSpLocks/>
            </p:cNvCxnSpPr>
            <p:nvPr/>
          </p:nvCxnSpPr>
          <p:spPr>
            <a:xfrm>
              <a:off x="714380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E793381-90F7-4464-8E92-9B0AC2A1327B}"/>
                </a:ext>
              </a:extLst>
            </p:cNvPr>
            <p:cNvCxnSpPr>
              <a:cxnSpLocks/>
            </p:cNvCxnSpPr>
            <p:nvPr/>
          </p:nvCxnSpPr>
          <p:spPr>
            <a:xfrm>
              <a:off x="730190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4FA73A-50CE-4D8C-A77E-70AAFB15D87A}"/>
                </a:ext>
              </a:extLst>
            </p:cNvPr>
            <p:cNvCxnSpPr>
              <a:cxnSpLocks/>
            </p:cNvCxnSpPr>
            <p:nvPr/>
          </p:nvCxnSpPr>
          <p:spPr>
            <a:xfrm>
              <a:off x="47723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3091F7-A092-438F-B003-615D95C0E02C}"/>
                </a:ext>
              </a:extLst>
            </p:cNvPr>
            <p:cNvCxnSpPr>
              <a:cxnSpLocks/>
            </p:cNvCxnSpPr>
            <p:nvPr/>
          </p:nvCxnSpPr>
          <p:spPr>
            <a:xfrm>
              <a:off x="5720922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4B5481B-A57B-4151-841B-7847F5489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594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2C5A38-3214-4A3A-AB89-F6F2996A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61753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3F33A3-DF8E-4438-9A44-71555C27FC5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62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44CCC4-1C4C-4F6D-8675-DE28A7C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79337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A71DF1D-CDFE-4A7E-9532-8C34413D5C0D}"/>
                </a:ext>
              </a:extLst>
            </p:cNvPr>
            <p:cNvCxnSpPr>
              <a:cxnSpLocks/>
            </p:cNvCxnSpPr>
            <p:nvPr/>
          </p:nvCxnSpPr>
          <p:spPr>
            <a:xfrm>
              <a:off x="80918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4BF7B2A-3E44-4F6A-BE49-EC92EEA6F4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992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9887500-6D0A-4513-8ECE-33C7846A9462}"/>
                </a:ext>
              </a:extLst>
            </p:cNvPr>
            <p:cNvCxnSpPr>
              <a:cxnSpLocks/>
            </p:cNvCxnSpPr>
            <p:nvPr/>
          </p:nvCxnSpPr>
          <p:spPr>
            <a:xfrm>
              <a:off x="840802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7913B64-B4D6-4D65-A51E-C9829532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C8B5A26-9E6D-46D0-93C9-C8A9C1BDEED6}"/>
                </a:ext>
              </a:extLst>
            </p:cNvPr>
            <p:cNvCxnSpPr>
              <a:cxnSpLocks/>
            </p:cNvCxnSpPr>
            <p:nvPr/>
          </p:nvCxnSpPr>
          <p:spPr>
            <a:xfrm>
              <a:off x="872421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F810D5-1504-4C5B-BCDC-F24DA4A84C8B}"/>
                </a:ext>
              </a:extLst>
            </p:cNvPr>
            <p:cNvCxnSpPr>
              <a:cxnSpLocks/>
            </p:cNvCxnSpPr>
            <p:nvPr/>
          </p:nvCxnSpPr>
          <p:spPr>
            <a:xfrm>
              <a:off x="888231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30D9882-C866-4FC4-978A-7E5A7C6B2132}"/>
                </a:ext>
              </a:extLst>
            </p:cNvPr>
            <p:cNvCxnSpPr>
              <a:cxnSpLocks/>
            </p:cNvCxnSpPr>
            <p:nvPr/>
          </p:nvCxnSpPr>
          <p:spPr>
            <a:xfrm>
              <a:off x="7301334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22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D1CE9-D33C-4CC8-BBD3-D8906AB62D4C}"/>
              </a:ext>
            </a:extLst>
          </p:cNvPr>
          <p:cNvSpPr txBox="1"/>
          <p:nvPr/>
        </p:nvSpPr>
        <p:spPr>
          <a:xfrm>
            <a:off x="572145" y="1429115"/>
            <a:ext cx="1059359" cy="991773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21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F8362D-CF97-43CC-9D59-F6C23377EB5A}"/>
              </a:ext>
            </a:extLst>
          </p:cNvPr>
          <p:cNvGrpSpPr/>
          <p:nvPr/>
        </p:nvGrpSpPr>
        <p:grpSpPr>
          <a:xfrm>
            <a:off x="665268" y="1768080"/>
            <a:ext cx="495084" cy="348940"/>
            <a:chOff x="5226042" y="1349294"/>
            <a:chExt cx="648072" cy="409536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4C5F35E-746F-4102-A7EE-A43159339D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6CE07FB-16D9-4540-95F8-24AC3C9247E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B6A6CC4-96F1-4242-B26F-36AF9E2D6A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545D714C-9993-4ED8-A060-567F089E58E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4E9CEF6-1F06-449D-AC68-229A564AF838}"/>
              </a:ext>
            </a:extLst>
          </p:cNvPr>
          <p:cNvGrpSpPr/>
          <p:nvPr/>
        </p:nvGrpSpPr>
        <p:grpSpPr>
          <a:xfrm>
            <a:off x="6096000" y="3144490"/>
            <a:ext cx="5965584" cy="3107084"/>
            <a:chOff x="2927648" y="1702990"/>
            <a:chExt cx="5965584" cy="31070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0941BA3-DD0A-4520-8DD0-A74029A5EEDA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E8FD361-C8F5-46BB-8E38-A405B2AF90AC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91" name="Cylinder 90">
            <a:extLst>
              <a:ext uri="{FF2B5EF4-FFF2-40B4-BE49-F238E27FC236}">
                <a16:creationId xmlns:a16="http://schemas.microsoft.com/office/drawing/2014/main" id="{9E60AF3C-48E0-4CAE-91EB-7AD30D278AA6}"/>
              </a:ext>
            </a:extLst>
          </p:cNvPr>
          <p:cNvSpPr/>
          <p:nvPr/>
        </p:nvSpPr>
        <p:spPr>
          <a:xfrm>
            <a:off x="7853038" y="2717997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F938FFE5-75E0-4109-8D0E-41AFC0F57146}"/>
              </a:ext>
            </a:extLst>
          </p:cNvPr>
          <p:cNvSpPr/>
          <p:nvPr/>
        </p:nvSpPr>
        <p:spPr>
          <a:xfrm>
            <a:off x="10651254" y="3505751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0EDB0E8C-4286-4597-8B8C-65F1B928510A}"/>
              </a:ext>
            </a:extLst>
          </p:cNvPr>
          <p:cNvSpPr/>
          <p:nvPr/>
        </p:nvSpPr>
        <p:spPr>
          <a:xfrm>
            <a:off x="8622214" y="5018642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50AB18-822D-4D33-B513-3869D292ACC8}"/>
              </a:ext>
            </a:extLst>
          </p:cNvPr>
          <p:cNvSpPr txBox="1"/>
          <p:nvPr/>
        </p:nvSpPr>
        <p:spPr>
          <a:xfrm>
            <a:off x="7925412" y="2420888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CC681D-FA35-4E18-AB7D-63BBA72D4A64}"/>
              </a:ext>
            </a:extLst>
          </p:cNvPr>
          <p:cNvSpPr txBox="1"/>
          <p:nvPr/>
        </p:nvSpPr>
        <p:spPr>
          <a:xfrm>
            <a:off x="8656434" y="620449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5183F8-206E-4E13-9EE3-4915E5B4BD31}"/>
              </a:ext>
            </a:extLst>
          </p:cNvPr>
          <p:cNvSpPr txBox="1"/>
          <p:nvPr/>
        </p:nvSpPr>
        <p:spPr>
          <a:xfrm>
            <a:off x="10723627" y="3208642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F59C49-95DB-4A62-A714-19897D7DF31D}"/>
              </a:ext>
            </a:extLst>
          </p:cNvPr>
          <p:cNvGrpSpPr/>
          <p:nvPr/>
        </p:nvGrpSpPr>
        <p:grpSpPr>
          <a:xfrm>
            <a:off x="7932637" y="3079169"/>
            <a:ext cx="320756" cy="202695"/>
            <a:chOff x="5226042" y="1349294"/>
            <a:chExt cx="648072" cy="40953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5F7EDC08-BEBA-4867-9B16-2887B6CFF9B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1C25DF9-9A65-4849-9EB4-55FDC29A525C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FCA700B-4D70-45F4-930C-2D07E194D06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5B91F76-ED4E-458C-A553-E7E217486F7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E46DDA9-F903-42F9-9677-C316B1BA6962}"/>
              </a:ext>
            </a:extLst>
          </p:cNvPr>
          <p:cNvGrpSpPr/>
          <p:nvPr/>
        </p:nvGrpSpPr>
        <p:grpSpPr>
          <a:xfrm>
            <a:off x="10746302" y="3813182"/>
            <a:ext cx="326989" cy="206634"/>
            <a:chOff x="5226042" y="1349294"/>
            <a:chExt cx="648072" cy="409536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1840E25B-C2BE-445C-8F24-D3791BB133A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29841FD7-926E-484F-9F9A-DD1F5540DD9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1D726068-E1D6-44EA-9A51-86CA32504BD2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E477B93-75F7-4B3C-99F4-629E6BCE933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4800161D-A52F-4847-8274-5949AB19B517}"/>
              </a:ext>
            </a:extLst>
          </p:cNvPr>
          <p:cNvSpPr/>
          <p:nvPr/>
        </p:nvSpPr>
        <p:spPr>
          <a:xfrm>
            <a:off x="8536197" y="2830634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4088593-746B-4A10-91C2-E139BE24B36C}"/>
              </a:ext>
            </a:extLst>
          </p:cNvPr>
          <p:cNvSpPr/>
          <p:nvPr/>
        </p:nvSpPr>
        <p:spPr>
          <a:xfrm>
            <a:off x="11305167" y="3612548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FA02141-4364-4C8C-B2A7-38F254AF33E6}"/>
              </a:ext>
            </a:extLst>
          </p:cNvPr>
          <p:cNvSpPr/>
          <p:nvPr/>
        </p:nvSpPr>
        <p:spPr>
          <a:xfrm>
            <a:off x="9272699" y="512441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58CA558-D47D-44FC-8422-F484DFB00869}"/>
              </a:ext>
            </a:extLst>
          </p:cNvPr>
          <p:cNvCxnSpPr>
            <a:cxnSpLocks/>
          </p:cNvCxnSpPr>
          <p:nvPr/>
        </p:nvCxnSpPr>
        <p:spPr>
          <a:xfrm>
            <a:off x="8390952" y="3873514"/>
            <a:ext cx="2260302" cy="20663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183A8B4-CB47-4856-9DC3-7670F2CDE21A}"/>
              </a:ext>
            </a:extLst>
          </p:cNvPr>
          <p:cNvCxnSpPr>
            <a:cxnSpLocks/>
          </p:cNvCxnSpPr>
          <p:nvPr/>
        </p:nvCxnSpPr>
        <p:spPr>
          <a:xfrm>
            <a:off x="8427896" y="3882850"/>
            <a:ext cx="641268" cy="112366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3BBA05-4B19-478C-98CB-3F8D8ACC19D9}"/>
              </a:ext>
            </a:extLst>
          </p:cNvPr>
          <p:cNvGrpSpPr/>
          <p:nvPr/>
        </p:nvGrpSpPr>
        <p:grpSpPr>
          <a:xfrm>
            <a:off x="8340180" y="3079170"/>
            <a:ext cx="320756" cy="202695"/>
            <a:chOff x="5226042" y="1349294"/>
            <a:chExt cx="648072" cy="409536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D56860CF-4B46-43E3-9E86-DC5064CA3C13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EF2AB7A-E85D-461D-8F91-6D14A868991F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B1DDCCEF-F7ED-410A-8A48-AF5CC0C1EB6C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5FE126BD-C25E-45C3-AA93-0734CB828B39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005E97B-119F-4A32-B2FE-EDA994522115}"/>
              </a:ext>
            </a:extLst>
          </p:cNvPr>
          <p:cNvGrpSpPr/>
          <p:nvPr/>
        </p:nvGrpSpPr>
        <p:grpSpPr>
          <a:xfrm>
            <a:off x="11132543" y="3815151"/>
            <a:ext cx="320756" cy="202695"/>
            <a:chOff x="5226042" y="1349294"/>
            <a:chExt cx="648072" cy="409536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32DFA67-0D7B-4EC3-BAEA-B65F248E1DB4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B6E7752-4951-41F3-AF98-70888AFE414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06EC779-C65D-4CF2-BD96-E68BC53B1D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E49B1FB8-BCC0-40F2-8523-00B8413ACF4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5AB2743-5C88-437C-A285-C9FE8AD55C71}"/>
              </a:ext>
            </a:extLst>
          </p:cNvPr>
          <p:cNvGrpSpPr/>
          <p:nvPr/>
        </p:nvGrpSpPr>
        <p:grpSpPr>
          <a:xfrm>
            <a:off x="9136641" y="5348127"/>
            <a:ext cx="320756" cy="202695"/>
            <a:chOff x="5226042" y="1349294"/>
            <a:chExt cx="648072" cy="409536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5BBA5DA-C285-40B1-9BA8-1C06E80F7BD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24A0247-1AAE-4E26-AC9D-2D9996F6E8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46D0C11B-DE87-4908-81E6-69D7BCC96BFA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AC4DA207-EEC3-4876-A4F1-9AB386C13583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AB5F542-1A79-4608-BD78-9FB01607BCB8}"/>
              </a:ext>
            </a:extLst>
          </p:cNvPr>
          <p:cNvGrpSpPr/>
          <p:nvPr/>
        </p:nvGrpSpPr>
        <p:grpSpPr>
          <a:xfrm>
            <a:off x="8715361" y="5348126"/>
            <a:ext cx="320756" cy="202695"/>
            <a:chOff x="5226042" y="1349294"/>
            <a:chExt cx="648072" cy="409536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0F1796C-C624-4294-927A-2B1332EB1F5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07A2568-4BA1-4F2A-A418-26E898148F0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87EFA3D8-7946-46B0-95F2-F3629EDBC12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D69B1E7-ED5D-44D3-A30D-59C5A432D3A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F286C1-2558-4875-929A-6F6BF9180DCA}"/>
              </a:ext>
            </a:extLst>
          </p:cNvPr>
          <p:cNvSpPr/>
          <p:nvPr/>
        </p:nvSpPr>
        <p:spPr>
          <a:xfrm>
            <a:off x="3950971" y="3087566"/>
            <a:ext cx="3350363" cy="27203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151AFDA-F098-4D77-859E-46EB9E18FC84}"/>
              </a:ext>
            </a:extLst>
          </p:cNvPr>
          <p:cNvSpPr txBox="1"/>
          <p:nvPr/>
        </p:nvSpPr>
        <p:spPr>
          <a:xfrm>
            <a:off x="3955507" y="3498162"/>
            <a:ext cx="228281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u="sng" dirty="0"/>
              <a:t>Pending Refreshes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C970C1-73D8-4FE0-ADB6-1CE1E42CAF76}"/>
              </a:ext>
            </a:extLst>
          </p:cNvPr>
          <p:cNvSpPr txBox="1"/>
          <p:nvPr/>
        </p:nvSpPr>
        <p:spPr>
          <a:xfrm>
            <a:off x="4136851" y="3859214"/>
            <a:ext cx="460598" cy="55547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1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606D93C-EE0D-4653-BFBC-0254856B382B}"/>
              </a:ext>
            </a:extLst>
          </p:cNvPr>
          <p:cNvGrpSpPr/>
          <p:nvPr/>
        </p:nvGrpSpPr>
        <p:grpSpPr>
          <a:xfrm>
            <a:off x="4205797" y="4127464"/>
            <a:ext cx="267938" cy="188845"/>
            <a:chOff x="5226042" y="1349294"/>
            <a:chExt cx="648072" cy="409536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3E5A18A-6C58-446B-A28A-276613DDB9E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2A877BC1-7C6E-4EBE-B4A8-D1431D0C5159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5AF192E-DBF5-4647-989E-6BB9A6534069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7E6868B0-09AF-450E-9C63-D367A73B8DE7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51CDF722-A303-48F2-8421-D9F9406CC22A}"/>
              </a:ext>
            </a:extLst>
          </p:cNvPr>
          <p:cNvSpPr txBox="1"/>
          <p:nvPr/>
        </p:nvSpPr>
        <p:spPr>
          <a:xfrm>
            <a:off x="570344" y="2933113"/>
            <a:ext cx="1059359" cy="991773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5E21BE4-B548-4612-8E97-538B37F9F54D}"/>
              </a:ext>
            </a:extLst>
          </p:cNvPr>
          <p:cNvGrpSpPr/>
          <p:nvPr/>
        </p:nvGrpSpPr>
        <p:grpSpPr>
          <a:xfrm>
            <a:off x="663467" y="3272078"/>
            <a:ext cx="495084" cy="348940"/>
            <a:chOff x="5226042" y="1349294"/>
            <a:chExt cx="648072" cy="409536"/>
          </a:xfrm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DA8275F-E8A0-46ED-A8BE-8ADD8A322E4D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094DB01-5C30-4C80-AB63-F85394750C3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ACBB95DE-7F45-49E9-8144-6D51167F7455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2E097FC5-8E60-4454-8AD8-D9526CD2F0C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48C53F7-0B16-4E51-90A1-EF86505CD6D6}"/>
              </a:ext>
            </a:extLst>
          </p:cNvPr>
          <p:cNvGrpSpPr/>
          <p:nvPr/>
        </p:nvGrpSpPr>
        <p:grpSpPr>
          <a:xfrm>
            <a:off x="815867" y="3424478"/>
            <a:ext cx="495084" cy="348940"/>
            <a:chOff x="5226042" y="1349294"/>
            <a:chExt cx="648072" cy="409536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FE909F20-0E88-4976-BDBF-7D23DAED4C6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A9D8EEA1-B437-4753-9804-FCF9185F966A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CD87270C-60CA-4C4D-9306-7B598AE56740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0A1E8AE-3AC7-4534-B29A-C1D13CD3E98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784BF43-3911-43F0-A91F-1D965060F8DF}"/>
              </a:ext>
            </a:extLst>
          </p:cNvPr>
          <p:cNvSpPr txBox="1"/>
          <p:nvPr/>
        </p:nvSpPr>
        <p:spPr>
          <a:xfrm>
            <a:off x="4861485" y="3857088"/>
            <a:ext cx="460598" cy="555474"/>
          </a:xfrm>
          <a:prstGeom prst="rect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000" dirty="0">
                <a:solidFill>
                  <a:schemeClr val="bg1"/>
                </a:solidFill>
              </a:rPr>
              <a:t> TX: 2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94DC683-153F-472F-B687-61022EB56368}"/>
              </a:ext>
            </a:extLst>
          </p:cNvPr>
          <p:cNvGrpSpPr/>
          <p:nvPr/>
        </p:nvGrpSpPr>
        <p:grpSpPr>
          <a:xfrm>
            <a:off x="4930431" y="4125338"/>
            <a:ext cx="267938" cy="188845"/>
            <a:chOff x="5226042" y="1349294"/>
            <a:chExt cx="648072" cy="409536"/>
          </a:xfrm>
        </p:grpSpPr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F1F94EAA-AF11-4CEC-80AA-15D5DD92A2F9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B32D2ABA-B4B0-46EC-966E-6837D60D1250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1F6EDAF0-FD26-4100-9FB8-A1DBF3F24A3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1D3709AE-3660-4C34-81BC-D0B369BD17DE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7824A60-7A30-497D-8605-E7109020303A}"/>
              </a:ext>
            </a:extLst>
          </p:cNvPr>
          <p:cNvGrpSpPr/>
          <p:nvPr/>
        </p:nvGrpSpPr>
        <p:grpSpPr>
          <a:xfrm>
            <a:off x="5022496" y="4199097"/>
            <a:ext cx="267938" cy="188845"/>
            <a:chOff x="5226042" y="1349294"/>
            <a:chExt cx="648072" cy="409536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81DD297-7CE8-4B8A-A620-A67353F66031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607E2F5D-9BBD-47FF-9DE1-C4B1BE759FF5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9D90345F-4315-40AF-956D-5F47A2EA95E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625C897-1A2C-4269-AA77-61243CB174FD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16B714-701C-4378-A7CA-AEFE42ED640C}"/>
              </a:ext>
            </a:extLst>
          </p:cNvPr>
          <p:cNvGrpSpPr/>
          <p:nvPr/>
        </p:nvGrpSpPr>
        <p:grpSpPr>
          <a:xfrm>
            <a:off x="518252" y="292527"/>
            <a:ext cx="11338388" cy="828491"/>
            <a:chOff x="158212" y="465214"/>
            <a:chExt cx="11338388" cy="8284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CF65D1A-E589-472F-8498-ECB9776BD2C0}"/>
                </a:ext>
              </a:extLst>
            </p:cNvPr>
            <p:cNvCxnSpPr/>
            <p:nvPr/>
          </p:nvCxnSpPr>
          <p:spPr>
            <a:xfrm>
              <a:off x="263352" y="465214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0FE30-107D-4B14-93FC-9C3CE7FD134E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266FEF1-7EB9-4BAF-BF9A-EDF1169F8F07}"/>
                </a:ext>
              </a:extLst>
            </p:cNvPr>
            <p:cNvCxnSpPr>
              <a:cxnSpLocks/>
            </p:cNvCxnSpPr>
            <p:nvPr/>
          </p:nvCxnSpPr>
          <p:spPr>
            <a:xfrm>
              <a:off x="158212" y="878777"/>
              <a:ext cx="1133838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9CF5E3-C923-461B-B619-10013334786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5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B78517-1C71-49F2-9D48-0861017C508D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7F9C46-9016-47D8-A167-1C9E03A5C73B}"/>
                </a:ext>
              </a:extLst>
            </p:cNvPr>
            <p:cNvCxnSpPr>
              <a:cxnSpLocks/>
            </p:cNvCxnSpPr>
            <p:nvPr/>
          </p:nvCxnSpPr>
          <p:spPr>
            <a:xfrm>
              <a:off x="57954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C97A896-DDD1-4C3A-B52B-915F3D3B3817}"/>
                </a:ext>
              </a:extLst>
            </p:cNvPr>
            <p:cNvCxnSpPr>
              <a:cxnSpLocks/>
            </p:cNvCxnSpPr>
            <p:nvPr/>
          </p:nvCxnSpPr>
          <p:spPr>
            <a:xfrm>
              <a:off x="73764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2C6066A-9AA3-4669-9E20-3DBB43B66EBE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2C4654-3068-4E8E-A30B-A87C8F57E6ED}"/>
                </a:ext>
              </a:extLst>
            </p:cNvPr>
            <p:cNvCxnSpPr>
              <a:cxnSpLocks/>
            </p:cNvCxnSpPr>
            <p:nvPr/>
          </p:nvCxnSpPr>
          <p:spPr>
            <a:xfrm>
              <a:off x="105384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CFB8961-E02C-42EF-9CAF-B50A27F88B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4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B93C18E-4C48-4513-AC98-54D73240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37004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914EACD-47E5-4A36-9D2B-3F69D788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52813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9A4B783-7529-4014-8AE0-2D9993D3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68623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EB74A84-F064-4579-9459-B1683006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84433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AA10425-8231-4F4C-BF51-019BAE3D43D0}"/>
                </a:ext>
              </a:extLst>
            </p:cNvPr>
            <p:cNvCxnSpPr>
              <a:cxnSpLocks/>
            </p:cNvCxnSpPr>
            <p:nvPr/>
          </p:nvCxnSpPr>
          <p:spPr>
            <a:xfrm>
              <a:off x="200243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2BC8D7C-D753-460B-8848-F817EFF8ADBA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32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DE91741-3A82-4A8F-B4BD-484174A27995}"/>
                </a:ext>
              </a:extLst>
            </p:cNvPr>
            <p:cNvCxnSpPr>
              <a:cxnSpLocks/>
            </p:cNvCxnSpPr>
            <p:nvPr/>
          </p:nvCxnSpPr>
          <p:spPr>
            <a:xfrm>
              <a:off x="231863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CD2EB9C-9719-4789-AF3E-4F32F21C446C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27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74B571F-2066-4674-B37D-01E31FB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279292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1B07863-F4DE-43DD-84A0-B7B6538CCA94}"/>
                </a:ext>
              </a:extLst>
            </p:cNvPr>
            <p:cNvCxnSpPr>
              <a:cxnSpLocks/>
            </p:cNvCxnSpPr>
            <p:nvPr/>
          </p:nvCxnSpPr>
          <p:spPr>
            <a:xfrm>
              <a:off x="295102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9E29598-DCE8-459B-AB40-3F8AE749A02D}"/>
                </a:ext>
              </a:extLst>
            </p:cNvPr>
            <p:cNvCxnSpPr>
              <a:cxnSpLocks/>
            </p:cNvCxnSpPr>
            <p:nvPr/>
          </p:nvCxnSpPr>
          <p:spPr>
            <a:xfrm>
              <a:off x="310912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797C0FD-39A0-41AC-951E-BA155FCAD884}"/>
                </a:ext>
              </a:extLst>
            </p:cNvPr>
            <p:cNvCxnSpPr>
              <a:cxnSpLocks/>
            </p:cNvCxnSpPr>
            <p:nvPr/>
          </p:nvCxnSpPr>
          <p:spPr>
            <a:xfrm>
              <a:off x="3267220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AA335F-AEAA-43BA-B597-6EAAE9D655D6}"/>
                </a:ext>
              </a:extLst>
            </p:cNvPr>
            <p:cNvCxnSpPr>
              <a:cxnSpLocks/>
            </p:cNvCxnSpPr>
            <p:nvPr/>
          </p:nvCxnSpPr>
          <p:spPr>
            <a:xfrm>
              <a:off x="358341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723261F-1C09-4629-807B-65B9B79F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741515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F162CC0-A801-47F1-AA78-29CCEC9B99F5}"/>
                </a:ext>
              </a:extLst>
            </p:cNvPr>
            <p:cNvCxnSpPr>
              <a:cxnSpLocks/>
            </p:cNvCxnSpPr>
            <p:nvPr/>
          </p:nvCxnSpPr>
          <p:spPr>
            <a:xfrm>
              <a:off x="389961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6B8BF2-E628-4B45-8D65-85093143F8AB}"/>
                </a:ext>
              </a:extLst>
            </p:cNvPr>
            <p:cNvCxnSpPr>
              <a:cxnSpLocks/>
            </p:cNvCxnSpPr>
            <p:nvPr/>
          </p:nvCxnSpPr>
          <p:spPr>
            <a:xfrm>
              <a:off x="405771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376768-EBD0-4DB7-95BC-AAC8CAC49DA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809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D626B30-6E53-490F-9101-FF4C343ED0AF}"/>
                </a:ext>
              </a:extLst>
            </p:cNvPr>
            <p:cNvCxnSpPr>
              <a:cxnSpLocks/>
            </p:cNvCxnSpPr>
            <p:nvPr/>
          </p:nvCxnSpPr>
          <p:spPr>
            <a:xfrm>
              <a:off x="437390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789F3C9-25D2-48E7-BA23-7131A51065FB}"/>
                </a:ext>
              </a:extLst>
            </p:cNvPr>
            <p:cNvCxnSpPr>
              <a:cxnSpLocks/>
            </p:cNvCxnSpPr>
            <p:nvPr/>
          </p:nvCxnSpPr>
          <p:spPr>
            <a:xfrm>
              <a:off x="4532006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25EA3A4-DA0C-481B-8C4F-0860740F60C1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04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6AB54C0-7729-4A5F-9FBC-6EAB6F75A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48203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ECB1C29-8E95-4B6D-AE03-B709FC1B4329}"/>
                </a:ext>
              </a:extLst>
            </p:cNvPr>
            <p:cNvCxnSpPr>
              <a:cxnSpLocks/>
            </p:cNvCxnSpPr>
            <p:nvPr/>
          </p:nvCxnSpPr>
          <p:spPr>
            <a:xfrm>
              <a:off x="5006301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8D9356C-DC6C-40A0-A796-4C33E23C20E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728" y="694971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C7DC1D7-5C96-4712-970B-A3C3E471A0A4}"/>
                </a:ext>
              </a:extLst>
            </p:cNvPr>
            <p:cNvCxnSpPr>
              <a:cxnSpLocks/>
            </p:cNvCxnSpPr>
            <p:nvPr/>
          </p:nvCxnSpPr>
          <p:spPr>
            <a:xfrm>
              <a:off x="3425318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450E628-1C8E-49FC-939A-4F3348626334}"/>
                </a:ext>
              </a:extLst>
            </p:cNvPr>
            <p:cNvCxnSpPr>
              <a:cxnSpLocks/>
            </p:cNvCxnSpPr>
            <p:nvPr/>
          </p:nvCxnSpPr>
          <p:spPr>
            <a:xfrm>
              <a:off x="5005730" y="603068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733154C-19C5-47A1-830E-17DC74FDD120}"/>
                </a:ext>
              </a:extLst>
            </p:cNvPr>
            <p:cNvCxnSpPr/>
            <p:nvPr/>
          </p:nvCxnSpPr>
          <p:spPr>
            <a:xfrm>
              <a:off x="11370599" y="466579"/>
              <a:ext cx="0" cy="8271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33B1E35-62CE-4290-84DB-AF7A1F4FD239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E39EAB2-603F-402E-9D9E-4F2DE42DEA12}"/>
                </a:ext>
              </a:extLst>
            </p:cNvPr>
            <p:cNvCxnSpPr>
              <a:cxnSpLocks/>
            </p:cNvCxnSpPr>
            <p:nvPr/>
          </p:nvCxnSpPr>
          <p:spPr>
            <a:xfrm>
              <a:off x="520533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2CAE7CB-93D0-473A-86FF-131D09F57BDC}"/>
                </a:ext>
              </a:extLst>
            </p:cNvPr>
            <p:cNvCxnSpPr>
              <a:cxnSpLocks/>
            </p:cNvCxnSpPr>
            <p:nvPr/>
          </p:nvCxnSpPr>
          <p:spPr>
            <a:xfrm>
              <a:off x="536343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88ADD0-3C5A-497D-92DE-B7F6D8BB65D6}"/>
                </a:ext>
              </a:extLst>
            </p:cNvPr>
            <p:cNvCxnSpPr>
              <a:cxnSpLocks/>
            </p:cNvCxnSpPr>
            <p:nvPr/>
          </p:nvCxnSpPr>
          <p:spPr>
            <a:xfrm>
              <a:off x="552153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FAC2399-88A0-4ABB-9513-DEDAE2503182}"/>
                </a:ext>
              </a:extLst>
            </p:cNvPr>
            <p:cNvCxnSpPr>
              <a:cxnSpLocks/>
            </p:cNvCxnSpPr>
            <p:nvPr/>
          </p:nvCxnSpPr>
          <p:spPr>
            <a:xfrm>
              <a:off x="567963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B4EFA71-B44E-468F-B4F2-668C7DA7DF22}"/>
                </a:ext>
              </a:extLst>
            </p:cNvPr>
            <p:cNvCxnSpPr>
              <a:cxnSpLocks/>
            </p:cNvCxnSpPr>
            <p:nvPr/>
          </p:nvCxnSpPr>
          <p:spPr>
            <a:xfrm>
              <a:off x="583773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90A16DA-B94A-4ADD-9157-489AC9D16A8C}"/>
                </a:ext>
              </a:extLst>
            </p:cNvPr>
            <p:cNvCxnSpPr>
              <a:cxnSpLocks/>
            </p:cNvCxnSpPr>
            <p:nvPr/>
          </p:nvCxnSpPr>
          <p:spPr>
            <a:xfrm>
              <a:off x="599582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6AEE04-C42E-4545-9478-E2899610C85E}"/>
                </a:ext>
              </a:extLst>
            </p:cNvPr>
            <p:cNvCxnSpPr>
              <a:cxnSpLocks/>
            </p:cNvCxnSpPr>
            <p:nvPr/>
          </p:nvCxnSpPr>
          <p:spPr>
            <a:xfrm>
              <a:off x="615392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CE65F3A-4DB5-4800-A272-173C9237F3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202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56AAA24-0E2F-4461-98AE-A739D69E6E5D}"/>
                </a:ext>
              </a:extLst>
            </p:cNvPr>
            <p:cNvCxnSpPr>
              <a:cxnSpLocks/>
            </p:cNvCxnSpPr>
            <p:nvPr/>
          </p:nvCxnSpPr>
          <p:spPr>
            <a:xfrm>
              <a:off x="647012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4F973F4-1FD2-4CAF-BDC9-5374CC7DE61E}"/>
                </a:ext>
              </a:extLst>
            </p:cNvPr>
            <p:cNvCxnSpPr>
              <a:cxnSpLocks/>
            </p:cNvCxnSpPr>
            <p:nvPr/>
          </p:nvCxnSpPr>
          <p:spPr>
            <a:xfrm>
              <a:off x="662822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77DE59F-F2FB-40BF-A5CB-71191CEE72A4}"/>
                </a:ext>
              </a:extLst>
            </p:cNvPr>
            <p:cNvCxnSpPr>
              <a:cxnSpLocks/>
            </p:cNvCxnSpPr>
            <p:nvPr/>
          </p:nvCxnSpPr>
          <p:spPr>
            <a:xfrm>
              <a:off x="678631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7C3A1E6-B1BA-4554-80E5-7BEC6F055BAD}"/>
                </a:ext>
              </a:extLst>
            </p:cNvPr>
            <p:cNvCxnSpPr>
              <a:cxnSpLocks/>
            </p:cNvCxnSpPr>
            <p:nvPr/>
          </p:nvCxnSpPr>
          <p:spPr>
            <a:xfrm>
              <a:off x="6944418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0CDB865-6301-452B-96CF-6E80D86D2787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1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D3FC50F-5DB4-4634-9DEC-CCF0E38D1D2A}"/>
                </a:ext>
              </a:extLst>
            </p:cNvPr>
            <p:cNvCxnSpPr>
              <a:cxnSpLocks/>
            </p:cNvCxnSpPr>
            <p:nvPr/>
          </p:nvCxnSpPr>
          <p:spPr>
            <a:xfrm>
              <a:off x="74187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57C04A6-C61E-478F-ABA6-95812E1031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68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FEF3238-D7FE-484C-A06C-6410BFADABC2}"/>
                </a:ext>
              </a:extLst>
            </p:cNvPr>
            <p:cNvCxnSpPr>
              <a:cxnSpLocks/>
            </p:cNvCxnSpPr>
            <p:nvPr/>
          </p:nvCxnSpPr>
          <p:spPr>
            <a:xfrm>
              <a:off x="77349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0CB8FA29-D633-43FA-8D43-25B0687CA2D5}"/>
                </a:ext>
              </a:extLst>
            </p:cNvPr>
            <p:cNvCxnSpPr>
              <a:cxnSpLocks/>
            </p:cNvCxnSpPr>
            <p:nvPr/>
          </p:nvCxnSpPr>
          <p:spPr>
            <a:xfrm>
              <a:off x="78930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E9E898-065B-45F7-9B09-E00E009B5C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11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E9042B3-A5F7-4E9A-B2F5-08D32165554A}"/>
                </a:ext>
              </a:extLst>
            </p:cNvPr>
            <p:cNvCxnSpPr>
              <a:cxnSpLocks/>
            </p:cNvCxnSpPr>
            <p:nvPr/>
          </p:nvCxnSpPr>
          <p:spPr>
            <a:xfrm>
              <a:off x="83673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9CDDD38-D9E5-4587-81BC-C4B71296FEFB}"/>
                </a:ext>
              </a:extLst>
            </p:cNvPr>
            <p:cNvCxnSpPr>
              <a:cxnSpLocks/>
            </p:cNvCxnSpPr>
            <p:nvPr/>
          </p:nvCxnSpPr>
          <p:spPr>
            <a:xfrm>
              <a:off x="85254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D580576-9AD3-4C79-9BD1-3DBC3F1CF0BD}"/>
                </a:ext>
              </a:extLst>
            </p:cNvPr>
            <p:cNvCxnSpPr>
              <a:cxnSpLocks/>
            </p:cNvCxnSpPr>
            <p:nvPr/>
          </p:nvCxnSpPr>
          <p:spPr>
            <a:xfrm>
              <a:off x="86834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3E7F100-5470-46DE-A640-7A86C16D0CDF}"/>
                </a:ext>
              </a:extLst>
            </p:cNvPr>
            <p:cNvCxnSpPr>
              <a:cxnSpLocks/>
            </p:cNvCxnSpPr>
            <p:nvPr/>
          </p:nvCxnSpPr>
          <p:spPr>
            <a:xfrm>
              <a:off x="884159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32A54B4-805C-475E-8500-E8E623214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99695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230A63E-3FFD-4579-B208-3EDC1B2EB23E}"/>
                </a:ext>
              </a:extLst>
            </p:cNvPr>
            <p:cNvCxnSpPr>
              <a:cxnSpLocks/>
            </p:cNvCxnSpPr>
            <p:nvPr/>
          </p:nvCxnSpPr>
          <p:spPr>
            <a:xfrm>
              <a:off x="915779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43FC84-F876-4BB2-8791-9A28956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931589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A20A8D5-FA71-435E-B561-53719B530454}"/>
                </a:ext>
              </a:extLst>
            </p:cNvPr>
            <p:cNvCxnSpPr>
              <a:cxnSpLocks/>
            </p:cNvCxnSpPr>
            <p:nvPr/>
          </p:nvCxnSpPr>
          <p:spPr>
            <a:xfrm>
              <a:off x="9473990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7C12970B-2BBD-4166-8343-0662151A9C0B}"/>
                </a:ext>
              </a:extLst>
            </p:cNvPr>
            <p:cNvCxnSpPr>
              <a:cxnSpLocks/>
            </p:cNvCxnSpPr>
            <p:nvPr/>
          </p:nvCxnSpPr>
          <p:spPr>
            <a:xfrm>
              <a:off x="963208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54A9D7C-780C-467B-A689-694045BC6B7F}"/>
                </a:ext>
              </a:extLst>
            </p:cNvPr>
            <p:cNvCxnSpPr>
              <a:cxnSpLocks/>
            </p:cNvCxnSpPr>
            <p:nvPr/>
          </p:nvCxnSpPr>
          <p:spPr>
            <a:xfrm>
              <a:off x="979018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F3F0D6C-6FB7-43A2-A925-F176707B08B9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93AD55D1-D738-4E9B-9CE7-8631E4031155}"/>
                </a:ext>
              </a:extLst>
            </p:cNvPr>
            <p:cNvCxnSpPr>
              <a:cxnSpLocks/>
            </p:cNvCxnSpPr>
            <p:nvPr/>
          </p:nvCxnSpPr>
          <p:spPr>
            <a:xfrm>
              <a:off x="8209204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04BFB43-10F2-4089-8025-92996F1ED8D4}"/>
                </a:ext>
              </a:extLst>
            </p:cNvPr>
            <p:cNvCxnSpPr>
              <a:cxnSpLocks/>
            </p:cNvCxnSpPr>
            <p:nvPr/>
          </p:nvCxnSpPr>
          <p:spPr>
            <a:xfrm>
              <a:off x="994771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F731E1-90BD-4165-A1FB-9320647515B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5813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78CA40A-C5C9-45F2-AA63-566ADEA375C7}"/>
                </a:ext>
              </a:extLst>
            </p:cNvPr>
            <p:cNvCxnSpPr>
              <a:cxnSpLocks/>
            </p:cNvCxnSpPr>
            <p:nvPr/>
          </p:nvCxnSpPr>
          <p:spPr>
            <a:xfrm>
              <a:off x="1026391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9F33388-607F-46BA-B97D-A5F7DA5728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200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987B566-8F5C-42EC-BA09-D499D16CFE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80107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10B649D-A87A-4AB3-8FE8-202DFEEFB0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8206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6CAA90D-DADC-4275-ACEB-5EF23ADAD0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96304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5FD076B-2826-40C1-AE0B-D57395718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054402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DD8993F-41F1-4473-AC3D-4E6781E300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12501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5D46FA3-672F-401F-B026-DD66B206977C}"/>
                </a:ext>
              </a:extLst>
            </p:cNvPr>
            <p:cNvCxnSpPr>
              <a:cxnSpLocks/>
            </p:cNvCxnSpPr>
            <p:nvPr/>
          </p:nvCxnSpPr>
          <p:spPr>
            <a:xfrm>
              <a:off x="11370599" y="696336"/>
              <a:ext cx="0" cy="3676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3DEFEF6-6810-4E97-B291-140CD181028D}"/>
                </a:ext>
              </a:extLst>
            </p:cNvPr>
            <p:cNvCxnSpPr>
              <a:cxnSpLocks/>
            </p:cNvCxnSpPr>
            <p:nvPr/>
          </p:nvCxnSpPr>
          <p:spPr>
            <a:xfrm>
              <a:off x="9789616" y="604433"/>
              <a:ext cx="0" cy="5514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93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6E4A-1BC4-44E4-A660-268B008C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AAEE1-8426-4BBD-A02F-BE6D78F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Title of presentation, author, DD.MM.YY</a:t>
            </a:r>
            <a:endParaRPr lang="en-GB"/>
          </a:p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0D5DF-E2E2-465C-A4CC-0C131147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9E8FF-8A2F-4143-B8BB-4D9C2FF0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9CEB33-551D-4AEF-A83C-C064BFB7FC4E}"/>
              </a:ext>
            </a:extLst>
          </p:cNvPr>
          <p:cNvGrpSpPr/>
          <p:nvPr/>
        </p:nvGrpSpPr>
        <p:grpSpPr>
          <a:xfrm>
            <a:off x="616200" y="1276895"/>
            <a:ext cx="648072" cy="409536"/>
            <a:chOff x="5226042" y="1349294"/>
            <a:chExt cx="648072" cy="40953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0943BC-1482-498F-84B3-9D3924E22ED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9A1230-DA5B-4FAB-9C9E-964878E03981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41E484-EA1E-409E-B4AC-8F64BD25C613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0492A3D-0405-4C3D-B8F6-3F649D9132C4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ADEA41-B319-40FB-A5FF-E29349842B7F}"/>
              </a:ext>
            </a:extLst>
          </p:cNvPr>
          <p:cNvGrpSpPr/>
          <p:nvPr/>
        </p:nvGrpSpPr>
        <p:grpSpPr>
          <a:xfrm>
            <a:off x="677244" y="3606892"/>
            <a:ext cx="661457" cy="686204"/>
            <a:chOff x="8877787" y="2178768"/>
            <a:chExt cx="1958603" cy="2031885"/>
          </a:xfrm>
        </p:grpSpPr>
        <p:pic>
          <p:nvPicPr>
            <p:cNvPr id="12" name="Graphic 11" descr="Repeat outline">
              <a:extLst>
                <a:ext uri="{FF2B5EF4-FFF2-40B4-BE49-F238E27FC236}">
                  <a16:creationId xmlns:a16="http://schemas.microsoft.com/office/drawing/2014/main" id="{B6C724CE-AF4B-415C-9263-1F1CAF9D5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30075" y="2178768"/>
              <a:ext cx="806315" cy="806315"/>
            </a:xfrm>
            <a:prstGeom prst="rect">
              <a:avLst/>
            </a:prstGeom>
          </p:spPr>
        </p:pic>
        <p:pic>
          <p:nvPicPr>
            <p:cNvPr id="13" name="Graphic 12" descr="Lock with solid fill">
              <a:extLst>
                <a:ext uri="{FF2B5EF4-FFF2-40B4-BE49-F238E27FC236}">
                  <a16:creationId xmlns:a16="http://schemas.microsoft.com/office/drawing/2014/main" id="{E13218D8-C8A7-44BF-9B33-91F77204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7787" y="2467560"/>
              <a:ext cx="1743093" cy="174309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946B4-CB8F-40F3-8D34-426AC4AAA14C}"/>
              </a:ext>
            </a:extLst>
          </p:cNvPr>
          <p:cNvGrpSpPr/>
          <p:nvPr/>
        </p:nvGrpSpPr>
        <p:grpSpPr>
          <a:xfrm>
            <a:off x="690628" y="4421041"/>
            <a:ext cx="648073" cy="594376"/>
            <a:chOff x="8106538" y="603178"/>
            <a:chExt cx="2103666" cy="1929361"/>
          </a:xfrm>
        </p:grpSpPr>
        <p:pic>
          <p:nvPicPr>
            <p:cNvPr id="15" name="Graphic 14" descr="Lock with solid fill">
              <a:extLst>
                <a:ext uri="{FF2B5EF4-FFF2-40B4-BE49-F238E27FC236}">
                  <a16:creationId xmlns:a16="http://schemas.microsoft.com/office/drawing/2014/main" id="{0E7F6150-E94E-4E94-AEFD-4FBBF5C7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16" name="Graphic 15" descr="Pencil outline">
              <a:extLst>
                <a:ext uri="{FF2B5EF4-FFF2-40B4-BE49-F238E27FC236}">
                  <a16:creationId xmlns:a16="http://schemas.microsoft.com/office/drawing/2014/main" id="{E9C44737-4B40-4BEA-8253-07604B26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6295C6-5026-4EA1-8BF3-B5D95291BF07}"/>
              </a:ext>
            </a:extLst>
          </p:cNvPr>
          <p:cNvGrpSpPr/>
          <p:nvPr/>
        </p:nvGrpSpPr>
        <p:grpSpPr>
          <a:xfrm>
            <a:off x="690628" y="2865309"/>
            <a:ext cx="724106" cy="632878"/>
            <a:chOff x="761765" y="910429"/>
            <a:chExt cx="2200293" cy="1923085"/>
          </a:xfrm>
        </p:grpSpPr>
        <p:pic>
          <p:nvPicPr>
            <p:cNvPr id="18" name="Graphic 17" descr="Open book outline">
              <a:extLst>
                <a:ext uri="{FF2B5EF4-FFF2-40B4-BE49-F238E27FC236}">
                  <a16:creationId xmlns:a16="http://schemas.microsoft.com/office/drawing/2014/main" id="{B9F81A8E-B71E-43BC-A1CE-02E5FCCE6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Lock with solid fill">
              <a:extLst>
                <a:ext uri="{FF2B5EF4-FFF2-40B4-BE49-F238E27FC236}">
                  <a16:creationId xmlns:a16="http://schemas.microsoft.com/office/drawing/2014/main" id="{5D9F5410-8A4B-479C-AFF7-1D0F7E42D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9BCA91D8-B5B4-44F7-9849-096211A643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293" y="1964444"/>
            <a:ext cx="671661" cy="67166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6AD03E-EE94-4906-95B9-FB95EB48CBEE}"/>
              </a:ext>
            </a:extLst>
          </p:cNvPr>
          <p:cNvSpPr/>
          <p:nvPr/>
        </p:nvSpPr>
        <p:spPr>
          <a:xfrm>
            <a:off x="329263" y="5249853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77F628-62E3-4BAE-BE44-2C6C3D969EC4}"/>
              </a:ext>
            </a:extLst>
          </p:cNvPr>
          <p:cNvSpPr/>
          <p:nvPr/>
        </p:nvSpPr>
        <p:spPr>
          <a:xfrm>
            <a:off x="359663" y="5830152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B3B99-2CC1-40E7-B834-BE1B65CF8268}"/>
              </a:ext>
            </a:extLst>
          </p:cNvPr>
          <p:cNvSpPr txBox="1"/>
          <p:nvPr/>
        </p:nvSpPr>
        <p:spPr>
          <a:xfrm>
            <a:off x="2351584" y="1340768"/>
            <a:ext cx="8496944" cy="49685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Table entity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b="1" i="1" dirty="0">
                <a:solidFill>
                  <a:srgbClr val="70AD47"/>
                </a:solidFill>
                <a:effectLst/>
                <a:latin typeface="Arial" panose="020B0604020202020204" pitchFamily="34" charset="0"/>
              </a:rPr>
              <a:t>SHARED FRESHNESS LOCK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EXCLUSIVE REFRESH LOCKS</a:t>
            </a: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70AD47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800" b="1" i="1" dirty="0">
                <a:solidFill>
                  <a:srgbClr val="E84C22"/>
                </a:solidFill>
                <a:effectLst/>
                <a:latin typeface="Arial" panose="020B0604020202020204" pitchFamily="34" charset="0"/>
              </a:rPr>
              <a:t>EXCLUSIVE UPDATE LOCKS</a:t>
            </a: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primary and shall always directly be updated by TXs</a:t>
            </a: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b="1" i="1" dirty="0">
              <a:solidFill>
                <a:srgbClr val="E84C22"/>
              </a:solidFill>
              <a:latin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dirty="0"/>
              <a:t>An Adapter that is considered secondary and will only be refreshed by Lazy Replication from primaries</a:t>
            </a:r>
          </a:p>
        </p:txBody>
      </p:sp>
    </p:spTree>
    <p:extLst>
      <p:ext uri="{BB962C8B-B14F-4D97-AF65-F5344CB8AC3E}">
        <p14:creationId xmlns:p14="http://schemas.microsoft.com/office/powerpoint/2010/main" val="93614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1BCE10-6EAC-4B42-8AE2-E42E44A5A9EC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CAD9613-2D62-4D44-AD23-8227F56DD1D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F12A586-B8CA-4DA0-89DC-B022A3BFDCC8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FAB7BF1F-26A5-4B07-9CE8-45F859B7662F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6275696-F081-4FAA-BFBA-1BFF4DE11CB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87D83D6C-601D-4CA5-90F8-B9DF7262A910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</p:txBody>
      </p:sp>
    </p:spTree>
    <p:extLst>
      <p:ext uri="{BB962C8B-B14F-4D97-AF65-F5344CB8AC3E}">
        <p14:creationId xmlns:p14="http://schemas.microsoft.com/office/powerpoint/2010/main" val="37083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0CE11-4C8D-4CAE-BD06-DC278B1B7580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0ED1FF-9A64-4CD4-A4D0-AB08D1512856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15652C-449F-4CA6-9C89-B6C96392DFF4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7CE281A-1826-4CE8-B889-794981CA71C6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8D39028-5BEE-4058-BD58-712EA7C0478A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613E13-9B23-4448-BB77-E591213B3024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76" name="Graphic 75" descr="Lock with solid fill">
              <a:extLst>
                <a:ext uri="{FF2B5EF4-FFF2-40B4-BE49-F238E27FC236}">
                  <a16:creationId xmlns:a16="http://schemas.microsoft.com/office/drawing/2014/main" id="{D1FB4CB9-ED38-423A-8FFE-6E1B62AE3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77" name="Graphic 76" descr="Pencil outline">
              <a:extLst>
                <a:ext uri="{FF2B5EF4-FFF2-40B4-BE49-F238E27FC236}">
                  <a16:creationId xmlns:a16="http://schemas.microsoft.com/office/drawing/2014/main" id="{3C1820A8-F4B7-4093-A30D-AD6E90013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0042005-7EA3-4A81-BF3E-C69875158033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1. Scenario - Write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33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EC74E3B0-CA8E-4730-8E00-8C5E3A6198ED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8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84A7A0-16C6-4FD0-85D8-24D9F5B4B284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8C5AFD-06C7-4605-987A-6D2AE8BBC30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06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B87607AE-F4BA-4C45-B5E0-89B4D5BDC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1378" y="96332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53ABF3-6231-436F-9AEC-A91CB3940344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2. Scenario – Write primary &amp; Read secondary C or B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2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87AE8A2-40F3-4522-82CC-2ECEAFA51E34}"/>
              </a:ext>
            </a:extLst>
          </p:cNvPr>
          <p:cNvGrpSpPr/>
          <p:nvPr/>
        </p:nvGrpSpPr>
        <p:grpSpPr>
          <a:xfrm>
            <a:off x="5461115" y="2102893"/>
            <a:ext cx="5965584" cy="3107084"/>
            <a:chOff x="2927648" y="1702990"/>
            <a:chExt cx="5965584" cy="31070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0CCACE-3ABA-46D3-95DE-FC60F152B7A7}"/>
                </a:ext>
              </a:extLst>
            </p:cNvPr>
            <p:cNvSpPr/>
            <p:nvPr/>
          </p:nvSpPr>
          <p:spPr>
            <a:xfrm>
              <a:off x="2942684" y="1772816"/>
              <a:ext cx="5950548" cy="3037258"/>
            </a:xfrm>
            <a:prstGeom prst="ellipse">
              <a:avLst/>
            </a:prstGeom>
            <a:solidFill>
              <a:srgbClr val="C3CED5"/>
            </a:solidFill>
            <a:ln w="25400" cap="flat" cmpd="sng" algn="ctr">
              <a:noFill/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7E587D-4405-4093-B7BF-FF77F28AA4B6}"/>
                </a:ext>
              </a:extLst>
            </p:cNvPr>
            <p:cNvSpPr/>
            <p:nvPr/>
          </p:nvSpPr>
          <p:spPr>
            <a:xfrm>
              <a:off x="2927648" y="1702990"/>
              <a:ext cx="5950548" cy="3035076"/>
            </a:xfrm>
            <a:prstGeom prst="ellipse">
              <a:avLst/>
            </a:prstGeom>
            <a:solidFill>
              <a:srgbClr val="E6ECF0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000000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>
                <a:solidFill>
                  <a:srgbClr val="000000"/>
                </a:solidFill>
                <a:latin typeface="E+H Serif" pitchFamily="18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EE476-17AC-4250-9B66-53F3A95B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CE04F-E07D-4664-A366-45AAE718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8" name="Datumsplatzhalter 2">
            <a:extLst>
              <a:ext uri="{FF2B5EF4-FFF2-40B4-BE49-F238E27FC236}">
                <a16:creationId xmlns:a16="http://schemas.microsoft.com/office/drawing/2014/main" id="{E3D230CB-3466-4803-A244-8F3BB3C2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3096904" cy="180000"/>
          </a:xfrm>
        </p:spPr>
        <p:txBody>
          <a:bodyPr/>
          <a:lstStyle/>
          <a:p>
            <a:r>
              <a:rPr lang="de-DE" dirty="0" err="1"/>
              <a:t>Freshness</a:t>
            </a:r>
            <a:r>
              <a:rPr lang="de-DE" dirty="0"/>
              <a:t>-Aware Data Management in </a:t>
            </a:r>
            <a:r>
              <a:rPr lang="de-DE" dirty="0" err="1"/>
              <a:t>Polypheny</a:t>
            </a:r>
            <a:r>
              <a:rPr lang="de-DE" dirty="0"/>
              <a:t>-DB , Marc Hennemann, 05.11.2021</a:t>
            </a:r>
            <a:endParaRPr lang="en-GB" dirty="0"/>
          </a:p>
          <a:p>
            <a:endParaRPr lang="de-CH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69787FA-81D1-468A-9C88-46E6BE6F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620" y="1998473"/>
            <a:ext cx="671661" cy="671661"/>
          </a:xfrm>
          <a:prstGeom prst="rect">
            <a:avLst/>
          </a:prstGeom>
        </p:spPr>
      </p:pic>
      <p:sp>
        <p:nvSpPr>
          <p:cNvPr id="10" name="Cylinder 9">
            <a:extLst>
              <a:ext uri="{FF2B5EF4-FFF2-40B4-BE49-F238E27FC236}">
                <a16:creationId xmlns:a16="http://schemas.microsoft.com/office/drawing/2014/main" id="{C6771C17-4587-4D1D-9AC3-93F4B3E9FF55}"/>
              </a:ext>
            </a:extLst>
          </p:cNvPr>
          <p:cNvSpPr/>
          <p:nvPr/>
        </p:nvSpPr>
        <p:spPr>
          <a:xfrm>
            <a:off x="7218153" y="1676400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1F2FB-785A-4030-8452-39806B0E2852}"/>
              </a:ext>
            </a:extLst>
          </p:cNvPr>
          <p:cNvSpPr/>
          <p:nvPr/>
        </p:nvSpPr>
        <p:spPr>
          <a:xfrm>
            <a:off x="10016369" y="2464154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8F3A8AC-C7C2-4D1D-9DEC-D82108349B6D}"/>
              </a:ext>
            </a:extLst>
          </p:cNvPr>
          <p:cNvSpPr/>
          <p:nvPr/>
        </p:nvSpPr>
        <p:spPr>
          <a:xfrm>
            <a:off x="7987329" y="3977045"/>
            <a:ext cx="878478" cy="114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B7BE2-1E22-49AD-8215-18FF5B0F8B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0281" y="2334304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90AE5-6953-498F-A09F-6997F044B0B8}"/>
              </a:ext>
            </a:extLst>
          </p:cNvPr>
          <p:cNvSpPr txBox="1"/>
          <p:nvPr/>
        </p:nvSpPr>
        <p:spPr>
          <a:xfrm>
            <a:off x="7290527" y="1379291"/>
            <a:ext cx="878477" cy="2964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1B46C-AECB-438B-9D73-40EA0DF59EAA}"/>
              </a:ext>
            </a:extLst>
          </p:cNvPr>
          <p:cNvSpPr txBox="1"/>
          <p:nvPr/>
        </p:nvSpPr>
        <p:spPr>
          <a:xfrm>
            <a:off x="8021549" y="516289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9A6BF5-3299-4A8D-B854-34EC1FCB7F85}"/>
              </a:ext>
            </a:extLst>
          </p:cNvPr>
          <p:cNvSpPr txBox="1"/>
          <p:nvPr/>
        </p:nvSpPr>
        <p:spPr>
          <a:xfrm>
            <a:off x="10088742" y="2167045"/>
            <a:ext cx="1189724" cy="345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dirty="0"/>
              <a:t>Store B</a:t>
            </a:r>
          </a:p>
          <a:p>
            <a:pPr>
              <a:lnSpc>
                <a:spcPts val="2200"/>
              </a:lnSpc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3A575-2F8A-4760-B701-2502E1BBC14C}"/>
              </a:ext>
            </a:extLst>
          </p:cNvPr>
          <p:cNvSpPr txBox="1"/>
          <p:nvPr/>
        </p:nvSpPr>
        <p:spPr>
          <a:xfrm>
            <a:off x="1750649" y="2060820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write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999661-29C6-472B-8834-F387374CEDAE}"/>
              </a:ext>
            </a:extLst>
          </p:cNvPr>
          <p:cNvGrpSpPr/>
          <p:nvPr/>
        </p:nvGrpSpPr>
        <p:grpSpPr>
          <a:xfrm>
            <a:off x="2627533" y="1292824"/>
            <a:ext cx="1978606" cy="4677311"/>
            <a:chOff x="3342168" y="1292824"/>
            <a:chExt cx="1312719" cy="467731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D2DC757-5A6B-469D-A706-0258A55BAF82}"/>
                </a:ext>
              </a:extLst>
            </p:cNvPr>
            <p:cNvSpPr/>
            <p:nvPr/>
          </p:nvSpPr>
          <p:spPr>
            <a:xfrm>
              <a:off x="3342168" y="1292824"/>
              <a:ext cx="1312719" cy="45853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FD95B03B-894F-45DA-A239-A7F176990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060" y="5253696"/>
              <a:ext cx="488644" cy="716439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439BB-30DF-4BA3-B393-CF4811ABB183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4606139" y="2250796"/>
            <a:ext cx="2612014" cy="13347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FBCFFA-4543-494A-8AE5-6C9CC8422B26}"/>
              </a:ext>
            </a:extLst>
          </p:cNvPr>
          <p:cNvGrpSpPr/>
          <p:nvPr/>
        </p:nvGrpSpPr>
        <p:grpSpPr>
          <a:xfrm>
            <a:off x="2801909" y="2670134"/>
            <a:ext cx="648072" cy="409536"/>
            <a:chOff x="5226042" y="1349294"/>
            <a:chExt cx="648072" cy="40953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29DBF9-ACFF-4AB9-9DAD-D974BD305468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CF2EF04-2F50-4644-854D-53AB69D7E1B6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52897AD-4229-4A55-975D-08DCF8E66ED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61AAFEB-C2B3-4287-93A5-6403FF06F946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96A36B-1CAB-4E7A-A573-AA968A8F17B3}"/>
              </a:ext>
            </a:extLst>
          </p:cNvPr>
          <p:cNvGrpSpPr/>
          <p:nvPr/>
        </p:nvGrpSpPr>
        <p:grpSpPr>
          <a:xfrm>
            <a:off x="8179863" y="4477979"/>
            <a:ext cx="466095" cy="294539"/>
            <a:chOff x="5226042" y="1349294"/>
            <a:chExt cx="648072" cy="40953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77E63AA-3763-4FE6-9DDC-9839DF0AEC22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7FB8837-18AE-4E6A-9784-91F3E4B93CCE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32CEEC3-3866-44B7-86A2-CB572204256E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17B882-EE01-46E5-9D94-B5269D2D4911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B20586-120F-46D5-B3E0-2AC643B285E6}"/>
              </a:ext>
            </a:extLst>
          </p:cNvPr>
          <p:cNvGrpSpPr/>
          <p:nvPr/>
        </p:nvGrpSpPr>
        <p:grpSpPr>
          <a:xfrm>
            <a:off x="7435311" y="2162834"/>
            <a:ext cx="466095" cy="294539"/>
            <a:chOff x="5226042" y="1349294"/>
            <a:chExt cx="648072" cy="40953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197628DE-CF86-4D99-931C-D77024CFC4FB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BF663BE-F27A-4064-BFD2-3F11E1C764ED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398EE34-D0F3-4B59-9722-29F523C9FBB1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9CDC385-D9AD-4794-9716-47BC433082FC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EEAD1EC-AEE2-4E4A-92AD-73B146865A26}"/>
              </a:ext>
            </a:extLst>
          </p:cNvPr>
          <p:cNvGrpSpPr/>
          <p:nvPr/>
        </p:nvGrpSpPr>
        <p:grpSpPr>
          <a:xfrm>
            <a:off x="10234434" y="2926011"/>
            <a:ext cx="466095" cy="294539"/>
            <a:chOff x="5226042" y="1349294"/>
            <a:chExt cx="648072" cy="409536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86DA98E-4051-4F26-BFAE-D7238D1F525C}"/>
                </a:ext>
              </a:extLst>
            </p:cNvPr>
            <p:cNvSpPr/>
            <p:nvPr/>
          </p:nvSpPr>
          <p:spPr>
            <a:xfrm>
              <a:off x="5226042" y="1349294"/>
              <a:ext cx="648072" cy="40953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14E2ABE-57E0-4361-ACC4-290A3E6BF32B}"/>
                </a:ext>
              </a:extLst>
            </p:cNvPr>
            <p:cNvSpPr/>
            <p:nvPr/>
          </p:nvSpPr>
          <p:spPr>
            <a:xfrm flipV="1">
              <a:off x="5299350" y="1402599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DA8801B-4BC8-4C77-AED0-E0E440EBDFC7}"/>
                </a:ext>
              </a:extLst>
            </p:cNvPr>
            <p:cNvSpPr/>
            <p:nvPr/>
          </p:nvSpPr>
          <p:spPr>
            <a:xfrm flipV="1">
              <a:off x="5298050" y="1520413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D65520B-6392-4253-A208-1BB58E77B40B}"/>
                </a:ext>
              </a:extLst>
            </p:cNvPr>
            <p:cNvSpPr/>
            <p:nvPr/>
          </p:nvSpPr>
          <p:spPr>
            <a:xfrm flipV="1">
              <a:off x="5298050" y="1644396"/>
              <a:ext cx="504056" cy="67298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9DC28E6-AB15-4826-89B3-4D2AA97C2E22}"/>
              </a:ext>
            </a:extLst>
          </p:cNvPr>
          <p:cNvGrpSpPr/>
          <p:nvPr/>
        </p:nvGrpSpPr>
        <p:grpSpPr>
          <a:xfrm>
            <a:off x="3415944" y="2483635"/>
            <a:ext cx="426615" cy="391267"/>
            <a:chOff x="8106538" y="603178"/>
            <a:chExt cx="2103666" cy="1929361"/>
          </a:xfrm>
        </p:grpSpPr>
        <p:pic>
          <p:nvPicPr>
            <p:cNvPr id="80" name="Graphic 79" descr="Lock with solid fill">
              <a:extLst>
                <a:ext uri="{FF2B5EF4-FFF2-40B4-BE49-F238E27FC236}">
                  <a16:creationId xmlns:a16="http://schemas.microsoft.com/office/drawing/2014/main" id="{BA85EF6C-1276-4E58-8B3C-428708518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81" name="Graphic 80" descr="Pencil outline">
              <a:extLst>
                <a:ext uri="{FF2B5EF4-FFF2-40B4-BE49-F238E27FC236}">
                  <a16:creationId xmlns:a16="http://schemas.microsoft.com/office/drawing/2014/main" id="{1C65E841-CC84-4876-AC45-FFF4747A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BF7D6D-136B-467E-B3D1-5238712441BC}"/>
              </a:ext>
            </a:extLst>
          </p:cNvPr>
          <p:cNvSpPr/>
          <p:nvPr/>
        </p:nvSpPr>
        <p:spPr>
          <a:xfrm>
            <a:off x="7901312" y="1789037"/>
            <a:ext cx="1444870" cy="249603"/>
          </a:xfrm>
          <a:prstGeom prst="roundRect">
            <a:avLst/>
          </a:prstGeom>
          <a:solidFill>
            <a:srgbClr val="2D3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bg1"/>
                </a:solidFill>
                <a:latin typeface="+mj-lt"/>
              </a:rPr>
              <a:t>up-to-date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EC44C86-144A-4B39-AC29-377123910DE5}"/>
              </a:ext>
            </a:extLst>
          </p:cNvPr>
          <p:cNvSpPr/>
          <p:nvPr/>
        </p:nvSpPr>
        <p:spPr>
          <a:xfrm>
            <a:off x="10670282" y="2570951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A01E356-9771-4FA5-A48D-6B262308AC8A}"/>
              </a:ext>
            </a:extLst>
          </p:cNvPr>
          <p:cNvSpPr/>
          <p:nvPr/>
        </p:nvSpPr>
        <p:spPr>
          <a:xfrm>
            <a:off x="8637814" y="4082815"/>
            <a:ext cx="1444870" cy="2496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>
                <a:solidFill>
                  <a:schemeClr val="tx1"/>
                </a:solidFill>
                <a:latin typeface="+mj-lt"/>
              </a:rPr>
              <a:t>refreshable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E904F8-D29D-4589-AF62-5186643A4EFA}"/>
              </a:ext>
            </a:extLst>
          </p:cNvPr>
          <p:cNvGrpSpPr/>
          <p:nvPr/>
        </p:nvGrpSpPr>
        <p:grpSpPr>
          <a:xfrm>
            <a:off x="8067334" y="2100054"/>
            <a:ext cx="426615" cy="391267"/>
            <a:chOff x="8106538" y="603178"/>
            <a:chExt cx="2103666" cy="1929361"/>
          </a:xfrm>
        </p:grpSpPr>
        <p:pic>
          <p:nvPicPr>
            <p:cNvPr id="62" name="Graphic 61" descr="Lock with solid fill">
              <a:extLst>
                <a:ext uri="{FF2B5EF4-FFF2-40B4-BE49-F238E27FC236}">
                  <a16:creationId xmlns:a16="http://schemas.microsoft.com/office/drawing/2014/main" id="{20B0EC67-6450-4BE6-8D2F-8A9B20AEC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6538" y="789446"/>
              <a:ext cx="1743093" cy="1743093"/>
            </a:xfrm>
            <a:prstGeom prst="rect">
              <a:avLst/>
            </a:prstGeom>
          </p:spPr>
        </p:pic>
        <p:pic>
          <p:nvPicPr>
            <p:cNvPr id="63" name="Graphic 62" descr="Pencil outline">
              <a:extLst>
                <a:ext uri="{FF2B5EF4-FFF2-40B4-BE49-F238E27FC236}">
                  <a16:creationId xmlns:a16="http://schemas.microsoft.com/office/drawing/2014/main" id="{306B0868-5DB8-451B-BE16-403E9543F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44355" y="603178"/>
              <a:ext cx="765849" cy="765849"/>
            </a:xfrm>
            <a:prstGeom prst="rect">
              <a:avLst/>
            </a:prstGeom>
          </p:spPr>
        </p:pic>
      </p:grpSp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E4A56A69-4D66-4E81-8A25-FF8897A13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62" y="4307976"/>
            <a:ext cx="671661" cy="6716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909321-1769-4915-B2A4-F5BE988949A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71523" y="4643807"/>
            <a:ext cx="1330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93258-A4A8-47C6-92F7-A5D305C4AAE4}"/>
              </a:ext>
            </a:extLst>
          </p:cNvPr>
          <p:cNvSpPr txBox="1"/>
          <p:nvPr/>
        </p:nvSpPr>
        <p:spPr>
          <a:xfrm>
            <a:off x="1731891" y="4370323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i="1" dirty="0"/>
              <a:t>read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DE74BC-CA41-42EA-A984-0BA2EF6D7F0B}"/>
              </a:ext>
            </a:extLst>
          </p:cNvPr>
          <p:cNvGrpSpPr/>
          <p:nvPr/>
        </p:nvGrpSpPr>
        <p:grpSpPr>
          <a:xfrm>
            <a:off x="3754685" y="2500755"/>
            <a:ext cx="446211" cy="389994"/>
            <a:chOff x="761765" y="910429"/>
            <a:chExt cx="2200293" cy="1923085"/>
          </a:xfrm>
        </p:grpSpPr>
        <p:pic>
          <p:nvPicPr>
            <p:cNvPr id="90" name="Graphic 89" descr="Open book outline">
              <a:extLst>
                <a:ext uri="{FF2B5EF4-FFF2-40B4-BE49-F238E27FC236}">
                  <a16:creationId xmlns:a16="http://schemas.microsoft.com/office/drawing/2014/main" id="{943C33F6-6EA8-4FC7-B5D3-F0B11107C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1" name="Graphic 90" descr="Lock with solid fill">
              <a:extLst>
                <a:ext uri="{FF2B5EF4-FFF2-40B4-BE49-F238E27FC236}">
                  <a16:creationId xmlns:a16="http://schemas.microsoft.com/office/drawing/2014/main" id="{FE1839B1-4BEE-4D3C-9E9F-F8ECEBAE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05C916-D674-4577-B508-38A2954D5B2D}"/>
              </a:ext>
            </a:extLst>
          </p:cNvPr>
          <p:cNvCxnSpPr>
            <a:cxnSpLocks/>
            <a:stCxn id="37" idx="3"/>
            <a:endCxn id="12" idx="2"/>
          </p:cNvCxnSpPr>
          <p:nvPr/>
        </p:nvCxnSpPr>
        <p:spPr>
          <a:xfrm>
            <a:off x="4606139" y="3585518"/>
            <a:ext cx="3381190" cy="965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E1021F-4E24-4717-ABF5-BB2D65DA0F27}"/>
              </a:ext>
            </a:extLst>
          </p:cNvPr>
          <p:cNvGrpSpPr/>
          <p:nvPr/>
        </p:nvGrpSpPr>
        <p:grpSpPr>
          <a:xfrm>
            <a:off x="8856170" y="4430251"/>
            <a:ext cx="446211" cy="389994"/>
            <a:chOff x="761765" y="910429"/>
            <a:chExt cx="2200293" cy="1923085"/>
          </a:xfrm>
        </p:grpSpPr>
        <p:pic>
          <p:nvPicPr>
            <p:cNvPr id="94" name="Graphic 93" descr="Open book outline">
              <a:extLst>
                <a:ext uri="{FF2B5EF4-FFF2-40B4-BE49-F238E27FC236}">
                  <a16:creationId xmlns:a16="http://schemas.microsoft.com/office/drawing/2014/main" id="{B416D436-9F19-4A25-B3AF-BCDA6650C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7658" y="910429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Lock with solid fill">
              <a:extLst>
                <a:ext uri="{FF2B5EF4-FFF2-40B4-BE49-F238E27FC236}">
                  <a16:creationId xmlns:a16="http://schemas.microsoft.com/office/drawing/2014/main" id="{6A11D510-4DDE-4EAF-A5B9-6D13EA414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1765" y="1090421"/>
              <a:ext cx="1743093" cy="1743093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44B9512-C93E-4F24-8C03-9DE7AC2DF33E}"/>
              </a:ext>
            </a:extLst>
          </p:cNvPr>
          <p:cNvSpPr txBox="1"/>
          <p:nvPr/>
        </p:nvSpPr>
        <p:spPr>
          <a:xfrm>
            <a:off x="1451370" y="4659532"/>
            <a:ext cx="914400" cy="3315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400" i="1" dirty="0"/>
              <a:t>(Freshness)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2FEF1A-4CC8-4FE9-8804-4E6CEF53CE79}"/>
              </a:ext>
            </a:extLst>
          </p:cNvPr>
          <p:cNvSpPr txBox="1"/>
          <p:nvPr/>
        </p:nvSpPr>
        <p:spPr>
          <a:xfrm>
            <a:off x="1415480" y="221332"/>
            <a:ext cx="36724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2800" dirty="0"/>
              <a:t>3. Scenario – Read secondary </a:t>
            </a:r>
            <a:r>
              <a:rPr lang="en-US" sz="2800" i="1" dirty="0"/>
              <a:t>C</a:t>
            </a:r>
            <a:r>
              <a:rPr lang="en-US" sz="2800" dirty="0"/>
              <a:t> &amp; Refresh secondary </a:t>
            </a:r>
            <a:r>
              <a:rPr lang="en-US" sz="2800" i="1" dirty="0"/>
              <a:t>C</a:t>
            </a:r>
          </a:p>
          <a:p>
            <a:pPr>
              <a:lnSpc>
                <a:spcPts val="22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375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999</Words>
  <Application>Microsoft Office PowerPoint</Application>
  <PresentationFormat>Widescreen</PresentationFormat>
  <Paragraphs>280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E+H Serif</vt:lpstr>
      <vt:lpstr>Georgia</vt:lpstr>
      <vt:lpstr>uni_basel_V04_de</vt:lpstr>
      <vt:lpstr>PowerPoint Presentation</vt:lpstr>
      <vt:lpstr>Locking</vt:lpstr>
      <vt:lpstr>Legend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Referential Integrity &amp; Freshness</vt:lpstr>
      <vt:lpstr>Referential Integrity – when joining multiple tables</vt:lpstr>
      <vt:lpstr>Update Propagation</vt:lpstr>
      <vt:lpstr>Legend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Marc Hennemann</cp:lastModifiedBy>
  <cp:revision>350</cp:revision>
  <dcterms:created xsi:type="dcterms:W3CDTF">2019-11-04T14:58:36Z</dcterms:created>
  <dcterms:modified xsi:type="dcterms:W3CDTF">2022-01-12T10:17:57Z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iteId">
    <vt:lpwstr>52daf2a9-3b73-4da4-ac6a-3f81adc92b7e</vt:lpwstr>
  </property>
  <property fmtid="{D5CDD505-2E9C-101B-9397-08002B2CF9AE}" pid="4" name="MSIP_Label_2988f0a4-524a-45f2-829d-417725fa4957_Owner">
    <vt:lpwstr>marc.hennemann@endress.com</vt:lpwstr>
  </property>
  <property fmtid="{D5CDD505-2E9C-101B-9397-08002B2CF9AE}" pid="5" name="MSIP_Label_2988f0a4-524a-45f2-829d-417725fa4957_SetDate">
    <vt:lpwstr>2020-10-12T14:17:39.1774848Z</vt:lpwstr>
  </property>
  <property fmtid="{D5CDD505-2E9C-101B-9397-08002B2CF9AE}" pid="6" name="MSIP_Label_2988f0a4-524a-45f2-829d-417725fa4957_Name">
    <vt:lpwstr>Not Protected</vt:lpwstr>
  </property>
  <property fmtid="{D5CDD505-2E9C-101B-9397-08002B2CF9AE}" pid="7" name="MSIP_Label_2988f0a4-524a-45f2-829d-417725fa4957_Application">
    <vt:lpwstr>Microsoft Azure Information Protection</vt:lpwstr>
  </property>
  <property fmtid="{D5CDD505-2E9C-101B-9397-08002B2CF9AE}" pid="8" name="MSIP_Label_2988f0a4-524a-45f2-829d-417725fa4957_ActionId">
    <vt:lpwstr>b1c6d471-569c-4852-8cd2-55c0214fae69</vt:lpwstr>
  </property>
  <property fmtid="{D5CDD505-2E9C-101B-9397-08002B2CF9AE}" pid="9" name="MSIP_Label_2988f0a4-524a-45f2-829d-417725fa4957_Extended_MSFT_Method">
    <vt:lpwstr>Automatic</vt:lpwstr>
  </property>
  <property fmtid="{D5CDD505-2E9C-101B-9397-08002B2CF9AE}" pid="10" name="Sensitivity">
    <vt:lpwstr>Not Protected</vt:lpwstr>
  </property>
</Properties>
</file>