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4AFF0-B50E-40C3-A04C-BDA56DE29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A98CD5-2694-4BF1-B367-7BDDAB746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C018D6-BBB7-43C2-B109-A5ACB732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E72C-3F28-4535-8DDB-D7F450A39BCF}" type="datetimeFigureOut">
              <a:rPr lang="es-CO" smtClean="0"/>
              <a:t>26/01/2018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4E3092-73BE-42F0-A9E1-0BAC2C60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89A0C6-1F3F-4BD5-850D-491D8F68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15E6-F189-4D99-9164-533EA8BBA4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730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43450-8BD5-4901-8B4C-96D59267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C66A97-648D-4A3F-9F93-D3BC3A871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BFDCD2-2743-4816-9723-CD8D2FE4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E72C-3F28-4535-8DDB-D7F450A39BCF}" type="datetimeFigureOut">
              <a:rPr lang="es-CO" smtClean="0"/>
              <a:t>26/01/2018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662D82-6A07-40E9-8706-DCBBDE40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FC9824-FD6D-4C43-A643-5344BC0B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15E6-F189-4D99-9164-533EA8BBA4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851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52269E-6387-4C42-882E-BB748F2AE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DEDD23-444A-475F-A73A-2816236B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9EE05D-BF69-4561-B919-4C10F9F5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E72C-3F28-4535-8DDB-D7F450A39BCF}" type="datetimeFigureOut">
              <a:rPr lang="es-CO" smtClean="0"/>
              <a:t>26/01/2018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D7B8F1-2CF3-4579-A1C6-848D2A20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50BE70-5853-4FDD-B551-3556DC1A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15E6-F189-4D99-9164-533EA8BBA4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919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CEB93-1599-4388-B8EF-1C4FE82D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306A92-A4E0-4184-8688-7D1005001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A5E20F-6DFF-438A-94F5-C0BCF030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E72C-3F28-4535-8DDB-D7F450A39BCF}" type="datetimeFigureOut">
              <a:rPr lang="es-CO" smtClean="0"/>
              <a:t>26/01/2018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19A17F-EDE7-4897-9442-1D6CC444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D69A6D-33D6-45D4-B47A-0B7EABC4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15E6-F189-4D99-9164-533EA8BBA4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935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DF003-3294-4EA6-9B0B-5EE9BF98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841E25-F5B5-476E-8B27-4E8885660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3CF1EC-7218-44BD-A676-E4D1894F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E72C-3F28-4535-8DDB-D7F450A39BCF}" type="datetimeFigureOut">
              <a:rPr lang="es-CO" smtClean="0"/>
              <a:t>26/01/2018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C3198F-A9B9-44BD-92FD-321F7D58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DA81D5-D6BF-4EBA-AC7B-46DFA36A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15E6-F189-4D99-9164-533EA8BBA4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150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A72B3-2D4B-401D-82E6-91E40252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2D659B-F5C6-4D58-8081-EC30AE0B6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0969F0-1B85-48F5-87B9-893BDA9AC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E6D8A7-ADDB-4FB0-97AF-13BAE707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E72C-3F28-4535-8DDB-D7F450A39BCF}" type="datetimeFigureOut">
              <a:rPr lang="es-CO" smtClean="0"/>
              <a:t>26/01/2018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EA6715-6437-4E31-B71E-B00F2A79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E8D428-3230-4E4A-84D1-3C61891C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15E6-F189-4D99-9164-533EA8BBA4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39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94029-8956-4D0F-BAC5-42CE8367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EFAE89-10C8-439A-9EBD-61684CBBB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600266-AA73-43FA-AA45-2A5EDFAEB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499C41-1722-4D62-A100-4FD2E46C5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875F12-6B1A-419A-8387-127ECC648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6E336F4-237F-495C-B0B0-A61917F5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E72C-3F28-4535-8DDB-D7F450A39BCF}" type="datetimeFigureOut">
              <a:rPr lang="es-CO" smtClean="0"/>
              <a:t>26/01/2018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654845-32F1-492A-97E1-0F268F34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CF1ADE2-03CD-4614-B675-6383AE0C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15E6-F189-4D99-9164-533EA8BBA4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289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1983E-4A92-4C9E-902A-AAD89361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97EC8B-D9A2-47D8-8204-99D8ACBE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E72C-3F28-4535-8DDB-D7F450A39BCF}" type="datetimeFigureOut">
              <a:rPr lang="es-CO" smtClean="0"/>
              <a:t>26/01/2018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613564-0CDA-4A83-8874-A8AB7F8A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DF891C-C1F5-4FB1-A1B4-8D83F7BF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15E6-F189-4D99-9164-533EA8BBA4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366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8A112E-45E0-4444-B46E-D0F9FBCC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E72C-3F28-4535-8DDB-D7F450A39BCF}" type="datetimeFigureOut">
              <a:rPr lang="es-CO" smtClean="0"/>
              <a:t>26/01/2018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A258687-0241-4DC7-B064-47BBA5C5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9FBA9E-8D5F-4985-86BC-59C94BBD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15E6-F189-4D99-9164-533EA8BBA4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477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CAA94-5BE9-449C-83BB-3339F1A5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47D9EC-07DB-43D8-9919-419EA7B91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4AC077-8BB9-4623-92E0-8904807EC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3AF95F-0E20-4ABC-BFD5-ECD405CE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E72C-3F28-4535-8DDB-D7F450A39BCF}" type="datetimeFigureOut">
              <a:rPr lang="es-CO" smtClean="0"/>
              <a:t>26/01/2018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C45D5E-7415-4D9E-8E34-F6906D6E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C42813-E99A-4D6C-A00B-A78ACBCF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15E6-F189-4D99-9164-533EA8BBA4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205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E38B7-9CA2-49A7-A2D3-4CE12052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F134CA-CED9-4396-8134-E5D791F20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A0CE8F-960F-4FCD-AE11-958651AC6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ED6461-E186-4FFE-9EE4-C5A8FAE2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E72C-3F28-4535-8DDB-D7F450A39BCF}" type="datetimeFigureOut">
              <a:rPr lang="es-CO" smtClean="0"/>
              <a:t>26/01/2018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4548E3-4904-4AC3-837D-8DA5CB23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CADEF1-EB3A-4A32-A845-4A3B7DD5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15E6-F189-4D99-9164-533EA8BBA4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800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11F310-B08C-4658-AD37-8C59B1CE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299964-EBB4-4741-A7E5-226A8C40C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F24399-CCF5-46B1-B307-277D6408F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AE72C-3F28-4535-8DDB-D7F450A39BCF}" type="datetimeFigureOut">
              <a:rPr lang="es-CO" smtClean="0"/>
              <a:t>26/01/2018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D6BA89-8900-4815-86FA-D3FB04AE9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0D4AC3-FBEE-401E-924A-B97DE8ACE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D15E6-F189-4D99-9164-533EA8BBA4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26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eveloper.android.com/studio/run/oem-usb.html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6763DE9-DB19-4F0B-9E08-7F7B2F15E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57" y="92765"/>
            <a:ext cx="10524096" cy="652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74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BBA209C-C5AA-447A-A071-04B0A1E6F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338137"/>
            <a:ext cx="855345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8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767610D-70B1-494D-BCDB-1DD670662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352425"/>
            <a:ext cx="855345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49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A79BB32-6FC0-4476-97E8-A46E825F6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361950"/>
            <a:ext cx="855345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7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6B79BCD-D05C-488E-90A8-3D1F3564A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371475"/>
            <a:ext cx="848677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33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731C4A3-1A0C-47F4-A918-9ECEC6D5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10630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4A820F8-281A-4E89-8AA1-555AF9D99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999" y="1510883"/>
            <a:ext cx="10744200" cy="49053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C5C587C-3603-463C-93B1-84479022B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813" y="2216905"/>
            <a:ext cx="6927752" cy="449177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77FC280-205E-49D8-AE7A-3DB4B4A9DA91}"/>
              </a:ext>
            </a:extLst>
          </p:cNvPr>
          <p:cNvSpPr/>
          <p:nvPr/>
        </p:nvSpPr>
        <p:spPr>
          <a:xfrm>
            <a:off x="9284677" y="5880295"/>
            <a:ext cx="1533378" cy="323557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3157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160A2DC-A71F-4822-8E38-93036D0BC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" y="98257"/>
            <a:ext cx="12023188" cy="675974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9E34E3B-4458-4397-AB1A-D3E000AA9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915" y="1423035"/>
            <a:ext cx="59721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20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BE3BED5-4B88-4175-8804-9462376B5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0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270289C-C039-473E-AC25-32D644FEE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19062"/>
            <a:ext cx="974407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63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071AAEE-607D-4E4C-9FDB-048010AB4E59}"/>
              </a:ext>
            </a:extLst>
          </p:cNvPr>
          <p:cNvSpPr txBox="1"/>
          <p:nvPr/>
        </p:nvSpPr>
        <p:spPr>
          <a:xfrm>
            <a:off x="393895" y="548640"/>
            <a:ext cx="1139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u="sng" dirty="0">
                <a:hlinkClick r:id="rId2"/>
              </a:rPr>
              <a:t>https://developer.android.com/studio/run/oem-usb.html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6B241E2-8429-4ACB-B73A-7F67FE334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660" y="1488519"/>
            <a:ext cx="91059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32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1754D8B-B6E5-407F-9210-91272ED88331}"/>
              </a:ext>
            </a:extLst>
          </p:cNvPr>
          <p:cNvSpPr/>
          <p:nvPr/>
        </p:nvSpPr>
        <p:spPr>
          <a:xfrm>
            <a:off x="2613773" y="2967335"/>
            <a:ext cx="6964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Reiniciar Studio Android</a:t>
            </a:r>
          </a:p>
        </p:txBody>
      </p:sp>
    </p:spTree>
    <p:extLst>
      <p:ext uri="{BB962C8B-B14F-4D97-AF65-F5344CB8AC3E}">
        <p14:creationId xmlns:p14="http://schemas.microsoft.com/office/powerpoint/2010/main" val="41228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C89E27C-B2D4-4842-8C47-7EB465C41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D248A99-49C3-4B22-B639-F9442798D86A}"/>
              </a:ext>
            </a:extLst>
          </p:cNvPr>
          <p:cNvSpPr/>
          <p:nvPr/>
        </p:nvSpPr>
        <p:spPr>
          <a:xfrm>
            <a:off x="7845287" y="4731026"/>
            <a:ext cx="1775791" cy="1669774"/>
          </a:xfrm>
          <a:prstGeom prst="rect">
            <a:avLst/>
          </a:prstGeom>
          <a:solidFill>
            <a:srgbClr val="FF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689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0CCA98C-B669-4F12-BC20-0FB020E4E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39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89373BA-6C77-430D-B517-BA04B53D1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2" y="361950"/>
            <a:ext cx="43338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9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32FF2A0-8694-44CA-BA3A-2F2788262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762000"/>
            <a:ext cx="105822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84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4F8D46E-992E-4CC2-B214-E211A641D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695450"/>
            <a:ext cx="8801100" cy="34671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F9276BF-25B5-400A-97DA-0A11EC907638}"/>
              </a:ext>
            </a:extLst>
          </p:cNvPr>
          <p:cNvSpPr/>
          <p:nvPr/>
        </p:nvSpPr>
        <p:spPr>
          <a:xfrm>
            <a:off x="2470955" y="435151"/>
            <a:ext cx="8025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Modificar activity_main.xml</a:t>
            </a:r>
          </a:p>
        </p:txBody>
      </p:sp>
    </p:spTree>
    <p:extLst>
      <p:ext uri="{BB962C8B-B14F-4D97-AF65-F5344CB8AC3E}">
        <p14:creationId xmlns:p14="http://schemas.microsoft.com/office/powerpoint/2010/main" val="570600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339D845-0B9D-4467-9E76-933D464E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60" y="422032"/>
            <a:ext cx="7821715" cy="448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34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0313F6E-694A-4E30-AFB2-B5E0ED6D4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14" y="312786"/>
            <a:ext cx="6941674" cy="627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69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E2112E6-9BF4-4DF7-B363-D65C42FBC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22" y="914401"/>
            <a:ext cx="9944141" cy="404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42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8C32999-3EEB-44C0-A548-EF90E8EF0AB7}"/>
              </a:ext>
            </a:extLst>
          </p:cNvPr>
          <p:cNvSpPr/>
          <p:nvPr/>
        </p:nvSpPr>
        <p:spPr>
          <a:xfrm>
            <a:off x="2178869" y="238203"/>
            <a:ext cx="78342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Cambiar Main_Activity.java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31D33EF-D431-4B54-B792-9A385D6B6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9" y="1857156"/>
            <a:ext cx="12078980" cy="172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59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C8969DEF-230A-4F57-9CEF-E1DD3FA4934C}"/>
              </a:ext>
            </a:extLst>
          </p:cNvPr>
          <p:cNvSpPr/>
          <p:nvPr/>
        </p:nvSpPr>
        <p:spPr>
          <a:xfrm>
            <a:off x="347505" y="281354"/>
            <a:ext cx="4744504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Actividad Nueva</a:t>
            </a:r>
          </a:p>
          <a:p>
            <a:pPr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Proyecto</a:t>
            </a:r>
          </a:p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Sumas</a:t>
            </a:r>
          </a:p>
          <a:p>
            <a:pPr algn="ctr"/>
            <a:endParaRPr lang="es-E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s-E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xml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62FCF65-B193-41EB-9B3E-9A8DD715C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635" y="193431"/>
            <a:ext cx="6502551" cy="647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06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9A1E4A7-A64F-461E-9928-512EC71C8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84" y="1195754"/>
            <a:ext cx="11420232" cy="262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7A733F2-28DB-459E-8AD0-27C5F9819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963" y="611652"/>
            <a:ext cx="97917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0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748D31C-8EAB-4528-AEA5-40F4B7367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414923"/>
            <a:ext cx="97155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1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1BFDB69-BAEF-4C13-936A-239B892D3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14300"/>
            <a:ext cx="97155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0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98512F4-7D7D-446E-891E-47D92D841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23825"/>
            <a:ext cx="973455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9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B5960C3-DF15-43B7-A646-18DE28A65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3825"/>
            <a:ext cx="975360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CF1A5AB-66F3-459F-8482-49073A56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33350"/>
            <a:ext cx="969645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BEBC6CE-6E99-4991-993B-89345B03A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1085850"/>
            <a:ext cx="74199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45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36</Words>
  <Application>Microsoft Office PowerPoint</Application>
  <PresentationFormat>Panorámica</PresentationFormat>
  <Paragraphs>9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10</cp:revision>
  <dcterms:created xsi:type="dcterms:W3CDTF">2018-01-27T00:30:56Z</dcterms:created>
  <dcterms:modified xsi:type="dcterms:W3CDTF">2018-01-27T04:44:24Z</dcterms:modified>
</cp:coreProperties>
</file>