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A299C3-05EB-4506-9A4C-8DA5530E3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DA061D-E68D-491F-8FA6-38D5FA2615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41B69B-FFC2-40BE-840A-B58515341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20D0-6AAF-41CE-BE2F-37659CEAE191}" type="datetimeFigureOut">
              <a:rPr lang="es-CO" smtClean="0"/>
              <a:t>3/02/2018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7F54D6-8D1E-4C9D-9436-89156087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FE3C06-9C96-42AF-9D52-22345BEB3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95D3-A94A-4B9E-B5A7-2800B4C18B0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81868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05A352-82B6-4972-9D08-AA680E8EA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4210B99-BCF6-4EFA-B496-038BEC522C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324E8B-6671-4972-9EA4-4E6BD62BC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20D0-6AAF-41CE-BE2F-37659CEAE191}" type="datetimeFigureOut">
              <a:rPr lang="es-CO" smtClean="0"/>
              <a:t>3/02/2018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B81F49-1446-4F4C-9FF0-DE8F357E9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0C7209-11E0-4F4C-B14B-E1BFA3697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95D3-A94A-4B9E-B5A7-2800B4C18B0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05244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C4C091C-DCAB-4D95-A74B-337A16EC49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B29DE1F-784C-4774-AF52-71B14BC81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3D796D-98FC-4F87-8A03-B07F6C000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20D0-6AAF-41CE-BE2F-37659CEAE191}" type="datetimeFigureOut">
              <a:rPr lang="es-CO" smtClean="0"/>
              <a:t>3/02/2018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1ED281-5A6F-4240-A5EA-A739228CA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14D8F7-95F0-4A26-A423-17FAEF5A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95D3-A94A-4B9E-B5A7-2800B4C18B0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92386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B371C-F8B2-4995-8795-95D25EA9B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7EF657-5BA7-4284-B691-BE5B0B02A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DAC71F-942D-4EF6-8B3D-3735DB519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20D0-6AAF-41CE-BE2F-37659CEAE191}" type="datetimeFigureOut">
              <a:rPr lang="es-CO" smtClean="0"/>
              <a:t>3/02/2018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196C24-C1C0-4C8E-87F9-1051ADF42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7B11D2-63C4-4AD2-8A82-D8B2DB1F9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95D3-A94A-4B9E-B5A7-2800B4C18B0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4950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BD49D0-1F57-4717-9D95-47F2AD6FD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9BBC9D-D308-450A-A8F4-2AA0BF832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4368A3-8A9C-4869-935C-751F4EB86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20D0-6AAF-41CE-BE2F-37659CEAE191}" type="datetimeFigureOut">
              <a:rPr lang="es-CO" smtClean="0"/>
              <a:t>3/02/2018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46E3F5-2E34-4E1E-836E-ACBD48C06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D6573F-14D6-412F-824F-D741243ED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95D3-A94A-4B9E-B5A7-2800B4C18B0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56837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F14CAD-0947-42E4-A745-A417B0BDF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5ED5AF-AE0D-4788-B915-3E272DE975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A2A7B5-CB69-4631-BA69-4CEAB2BE8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761CC36-BB58-4213-A8D0-C0C7E2C33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20D0-6AAF-41CE-BE2F-37659CEAE191}" type="datetimeFigureOut">
              <a:rPr lang="es-CO" smtClean="0"/>
              <a:t>3/02/2018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4EB934D-5FCE-4D44-8986-06AADAFC8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68E1BC4-DCF0-45B0-9B41-46AFB23F4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95D3-A94A-4B9E-B5A7-2800B4C18B0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9368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E1BCD1-691E-47BB-8C23-EF4117F55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7EE443A-1ADD-478A-88F9-D2977D464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361C8ED-0A81-4985-88AB-E1C011096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09D5D28-A4B1-4289-8710-1C12C56DDC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2AB12B3-9E04-4C2E-B900-C2E47C79EA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895468F-4806-4AC0-84B7-99CDE6D10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20D0-6AAF-41CE-BE2F-37659CEAE191}" type="datetimeFigureOut">
              <a:rPr lang="es-CO" smtClean="0"/>
              <a:t>3/02/2018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3D68C13-4FEA-4FF4-8F85-D9C925B05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A309ED8-0A5C-4083-9125-EDF3CF7A2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95D3-A94A-4B9E-B5A7-2800B4C18B0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37703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BF0A7E-F485-47BC-A260-DA32365B3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5A945D2-C8C4-4C4F-8E25-57E9366AD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20D0-6AAF-41CE-BE2F-37659CEAE191}" type="datetimeFigureOut">
              <a:rPr lang="es-CO" smtClean="0"/>
              <a:t>3/02/2018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1D5E014-C7AA-4C49-85AA-C9900E15A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915D529-19BB-498F-9347-30F081D57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95D3-A94A-4B9E-B5A7-2800B4C18B0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30007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64E087A-8F5E-4F0D-A4C1-E4C6C99EB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20D0-6AAF-41CE-BE2F-37659CEAE191}" type="datetimeFigureOut">
              <a:rPr lang="es-CO" smtClean="0"/>
              <a:t>3/02/2018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0F1D0C4-91E5-4DCD-8D33-9542107CA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36C7A75-A3DE-445C-8CF8-D083496DE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95D3-A94A-4B9E-B5A7-2800B4C18B0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67397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6CD7AD-C8F7-4A2A-ABC8-807ABB4E1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B9751C-9F8A-4176-860A-45B6E88A8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66C47BC-0E72-4DED-8BFF-589B61D8E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3C8112E-192A-4D10-A2F4-5E13B9114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20D0-6AAF-41CE-BE2F-37659CEAE191}" type="datetimeFigureOut">
              <a:rPr lang="es-CO" smtClean="0"/>
              <a:t>3/02/2018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2278EB2-1B82-4195-A478-B890F4992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A7F2532-5120-4416-9F9B-D533B29FC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95D3-A94A-4B9E-B5A7-2800B4C18B0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0470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F40E4E-8493-471C-9021-A13EBC3A5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C6F5419-872A-4B57-89BE-F5AF890C63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D03807F-CAA4-4759-B913-15538AF8E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29D69B0-3A47-488F-A3D9-69EDEBB01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20D0-6AAF-41CE-BE2F-37659CEAE191}" type="datetimeFigureOut">
              <a:rPr lang="es-CO" smtClean="0"/>
              <a:t>3/02/2018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8AC913-D103-4457-8F2E-EE1B162E9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658064A-3DE8-411A-B5E0-CE3274E78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95D3-A94A-4B9E-B5A7-2800B4C18B0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3941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CF89E6E-4235-426A-B6D9-24CD4FB28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507D246-67CA-45D0-B177-23845D7F3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59D13A-5109-4C0D-AA19-334FCDD002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C20D0-6AAF-41CE-BE2F-37659CEAE191}" type="datetimeFigureOut">
              <a:rPr lang="es-CO" smtClean="0"/>
              <a:t>3/02/2018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0AEAA9-FAEB-4FE3-BD85-18D21B6343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66F259-7415-4124-9734-2C258BFE41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995D3-A94A-4B9E-B5A7-2800B4C18B0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7428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B10EE4-8487-4F50-987F-9D00D4499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975" y="0"/>
            <a:ext cx="15796592" cy="874643"/>
          </a:xfrm>
        </p:spPr>
        <p:txBody>
          <a:bodyPr>
            <a:normAutofit/>
          </a:bodyPr>
          <a:lstStyle/>
          <a:p>
            <a:pPr algn="l"/>
            <a:r>
              <a:rPr lang="es-CO" sz="3200" dirty="0"/>
              <a:t>Ingresar a styles.xml  y cambiar el tema para desparecer la barra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EA38B99-D88D-4A89-8F6D-2483D3E10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1200150"/>
            <a:ext cx="1183005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739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15E71C7-54F1-4E00-B64E-DAAEF777FCE3}"/>
              </a:ext>
            </a:extLst>
          </p:cNvPr>
          <p:cNvSpPr txBox="1"/>
          <p:nvPr/>
        </p:nvSpPr>
        <p:spPr>
          <a:xfrm>
            <a:off x="139440" y="193108"/>
            <a:ext cx="21722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Eliminar</a:t>
            </a:r>
            <a:r>
              <a:rPr lang="en-US" dirty="0"/>
              <a:t> el </a:t>
            </a:r>
            <a:r>
              <a:rPr lang="en-US" dirty="0" err="1"/>
              <a:t>contenido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66AA538-CFDC-4DFD-912F-90D333E3E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290" y="1393437"/>
            <a:ext cx="88201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583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BFBEF12F-06C3-4647-9318-7DD5AA6E6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525" y="876300"/>
            <a:ext cx="8362950" cy="51054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BB5786D-367A-47DF-838C-2CAE7A8C69E9}"/>
              </a:ext>
            </a:extLst>
          </p:cNvPr>
          <p:cNvSpPr txBox="1"/>
          <p:nvPr/>
        </p:nvSpPr>
        <p:spPr>
          <a:xfrm>
            <a:off x="139440" y="193108"/>
            <a:ext cx="63403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Agregar</a:t>
            </a:r>
            <a:r>
              <a:rPr lang="en-US" dirty="0"/>
              <a:t> El </a:t>
            </a:r>
            <a:r>
              <a:rPr lang="en-US" dirty="0" err="1"/>
              <a:t>contenido</a:t>
            </a:r>
            <a:r>
              <a:rPr lang="en-US" dirty="0"/>
              <a:t>:  </a:t>
            </a:r>
            <a:r>
              <a:rPr lang="en-US" dirty="0" err="1"/>
              <a:t>LinearLayout</a:t>
            </a:r>
            <a:r>
              <a:rPr lang="en-US" dirty="0"/>
              <a:t> y </a:t>
            </a:r>
            <a:r>
              <a:rPr lang="en-US" dirty="0" err="1"/>
              <a:t>adentro</a:t>
            </a:r>
            <a:r>
              <a:rPr lang="en-US" dirty="0"/>
              <a:t> Relative y un Linear</a:t>
            </a:r>
          </a:p>
          <a:p>
            <a:endParaRPr lang="en-US" dirty="0"/>
          </a:p>
          <a:p>
            <a:endParaRPr lang="en-US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78762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1FBBC23-D8C1-4537-8D02-F8F478BDBEFE}"/>
              </a:ext>
            </a:extLst>
          </p:cNvPr>
          <p:cNvSpPr txBox="1"/>
          <p:nvPr/>
        </p:nvSpPr>
        <p:spPr>
          <a:xfrm>
            <a:off x="139440" y="193108"/>
            <a:ext cx="18001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Colocar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pesos</a:t>
            </a:r>
          </a:p>
          <a:p>
            <a:endParaRPr lang="en-US" dirty="0"/>
          </a:p>
          <a:p>
            <a:endParaRPr lang="en-US" dirty="0"/>
          </a:p>
          <a:p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C7CF9D2-FE69-4702-809F-F3ECA9B21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384" y="1035947"/>
            <a:ext cx="8735231" cy="478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16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1FBBC23-D8C1-4537-8D02-F8F478BDBEFE}"/>
              </a:ext>
            </a:extLst>
          </p:cNvPr>
          <p:cNvSpPr txBox="1"/>
          <p:nvPr/>
        </p:nvSpPr>
        <p:spPr>
          <a:xfrm>
            <a:off x="139440" y="193108"/>
            <a:ext cx="24764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Colocar</a:t>
            </a:r>
            <a:r>
              <a:rPr lang="en-US" dirty="0"/>
              <a:t> el color de </a:t>
            </a:r>
            <a:r>
              <a:rPr lang="en-US" dirty="0" err="1"/>
              <a:t>fonfo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s-CO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734040C-0EDB-4A40-A32F-661B8751C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541" y="1537254"/>
            <a:ext cx="9576068" cy="295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322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1FBBC23-D8C1-4537-8D02-F8F478BDBEFE}"/>
              </a:ext>
            </a:extLst>
          </p:cNvPr>
          <p:cNvSpPr txBox="1"/>
          <p:nvPr/>
        </p:nvSpPr>
        <p:spPr>
          <a:xfrm>
            <a:off x="139440" y="193108"/>
            <a:ext cx="52759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Colocar</a:t>
            </a:r>
            <a:r>
              <a:rPr lang="en-US" dirty="0"/>
              <a:t> la </a:t>
            </a:r>
            <a:r>
              <a:rPr lang="en-US" dirty="0" err="1"/>
              <a:t>estructura</a:t>
            </a:r>
            <a:r>
              <a:rPr lang="en-US" dirty="0"/>
              <a:t>  de la imagen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relativelayout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CE9FEA2-E608-4171-AF6F-6C5668465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663" y="793271"/>
            <a:ext cx="9592667" cy="494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355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1FBBC23-D8C1-4537-8D02-F8F478BDBEFE}"/>
              </a:ext>
            </a:extLst>
          </p:cNvPr>
          <p:cNvSpPr txBox="1"/>
          <p:nvPr/>
        </p:nvSpPr>
        <p:spPr>
          <a:xfrm>
            <a:off x="139440" y="193108"/>
            <a:ext cx="52759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Colocar</a:t>
            </a:r>
            <a:r>
              <a:rPr lang="en-US" dirty="0"/>
              <a:t> la </a:t>
            </a:r>
            <a:r>
              <a:rPr lang="en-US" dirty="0" err="1"/>
              <a:t>estructura</a:t>
            </a:r>
            <a:r>
              <a:rPr lang="en-US" dirty="0"/>
              <a:t>  de la imagen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relativelayout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CE9FEA2-E608-4171-AF6F-6C5668465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663" y="793271"/>
            <a:ext cx="9592667" cy="494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742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FA07FB0-6F13-42D8-AABA-C5DBC4688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504" y="917796"/>
            <a:ext cx="10614991" cy="5940204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C338B3ED-5513-4237-BA73-0F34E1715ACE}"/>
              </a:ext>
            </a:extLst>
          </p:cNvPr>
          <p:cNvSpPr txBox="1"/>
          <p:nvPr/>
        </p:nvSpPr>
        <p:spPr>
          <a:xfrm>
            <a:off x="788504" y="317631"/>
            <a:ext cx="21676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Importar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imágen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79144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9D1EAE3-A935-4ECF-A00B-F60FFF486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361950"/>
            <a:ext cx="9715500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910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2218024-C0EC-4155-BBBB-7A8C7409D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987" y="1252537"/>
            <a:ext cx="7820025" cy="4352925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88DFDEC2-CA29-4C37-8178-B0F5FDEAC02B}"/>
              </a:ext>
            </a:extLst>
          </p:cNvPr>
          <p:cNvSpPr txBox="1"/>
          <p:nvPr/>
        </p:nvSpPr>
        <p:spPr>
          <a:xfrm>
            <a:off x="788504" y="317631"/>
            <a:ext cx="24711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Instalar</a:t>
            </a:r>
            <a:r>
              <a:rPr lang="en-US" dirty="0"/>
              <a:t> y </a:t>
            </a:r>
            <a:r>
              <a:rPr lang="en-US" dirty="0" err="1"/>
              <a:t>reiniciar</a:t>
            </a:r>
            <a:r>
              <a:rPr lang="en-US" dirty="0"/>
              <a:t> editor</a:t>
            </a:r>
          </a:p>
          <a:p>
            <a:endParaRPr lang="en-US" dirty="0"/>
          </a:p>
          <a:p>
            <a:endParaRPr lang="en-US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41398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1DE462C-3762-4CA0-8417-B0D7BCB45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086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B10EE4-8487-4F50-987F-9D00D4499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975" y="0"/>
            <a:ext cx="15796592" cy="874643"/>
          </a:xfrm>
        </p:spPr>
        <p:txBody>
          <a:bodyPr>
            <a:normAutofit/>
          </a:bodyPr>
          <a:lstStyle/>
          <a:p>
            <a:pPr algn="l"/>
            <a:r>
              <a:rPr lang="es-CO" sz="2800" dirty="0"/>
              <a:t>Ingresar a https://material.io/guidelines/style/color.html#color-color-palette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627C8B8-EEF1-42E0-973E-38FE9ECF3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09" y="1329590"/>
            <a:ext cx="10801350" cy="4772025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7B52A026-ECED-4BC6-B6D9-AAF2EE1B09FD}"/>
              </a:ext>
            </a:extLst>
          </p:cNvPr>
          <p:cNvSpPr/>
          <p:nvPr/>
        </p:nvSpPr>
        <p:spPr>
          <a:xfrm>
            <a:off x="2351964" y="637189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dirty="0"/>
              <a:t>https://www.materialpalette.com/</a:t>
            </a:r>
          </a:p>
        </p:txBody>
      </p:sp>
    </p:spTree>
    <p:extLst>
      <p:ext uri="{BB962C8B-B14F-4D97-AF65-F5344CB8AC3E}">
        <p14:creationId xmlns:p14="http://schemas.microsoft.com/office/powerpoint/2010/main" val="1058079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3511DD1-0380-4034-8A62-56BC2734B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" y="800100"/>
            <a:ext cx="1138237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912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3238E1E-03E3-49BF-A508-9097471B8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37" y="138112"/>
            <a:ext cx="8620125" cy="658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450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E7F5D6A2-2C1D-4B92-A40F-3BA5A90BBA2A}"/>
              </a:ext>
            </a:extLst>
          </p:cNvPr>
          <p:cNvSpPr/>
          <p:nvPr/>
        </p:nvSpPr>
        <p:spPr>
          <a:xfrm>
            <a:off x="1176332" y="262595"/>
            <a:ext cx="1388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Agregar</a:t>
            </a:r>
            <a:r>
              <a:rPr lang="en-US" dirty="0"/>
              <a:t> </a:t>
            </a:r>
            <a:r>
              <a:rPr lang="en-US" dirty="0" err="1"/>
              <a:t>Foto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B9095BB-3226-491C-A961-2DF026911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200" y="1019174"/>
            <a:ext cx="8640650" cy="413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000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B2ACD67-EA87-458D-9909-28AE2B8F6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487" y="1266825"/>
            <a:ext cx="743902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3203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B36E692-EC7A-4C1C-81EB-71BFAEFA0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637" y="1285875"/>
            <a:ext cx="8086725" cy="428625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7926379-ACC8-45D6-937D-3E5D2C83423C}"/>
              </a:ext>
            </a:extLst>
          </p:cNvPr>
          <p:cNvSpPr txBox="1"/>
          <p:nvPr/>
        </p:nvSpPr>
        <p:spPr>
          <a:xfrm>
            <a:off x="788503" y="317631"/>
            <a:ext cx="61688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Agregar</a:t>
            </a:r>
            <a:r>
              <a:rPr lang="en-US" dirty="0"/>
              <a:t> el </a:t>
            </a:r>
            <a:r>
              <a:rPr lang="en-US" dirty="0" err="1"/>
              <a:t>TextInputLayout</a:t>
            </a:r>
            <a:r>
              <a:rPr lang="en-US" dirty="0"/>
              <a:t> y el </a:t>
            </a:r>
            <a:r>
              <a:rPr lang="en-US" dirty="0" err="1"/>
              <a:t>TextInputEdit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832219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0474D7B-DE96-40F8-BB98-FF36C52B5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678" y="751439"/>
            <a:ext cx="11306175" cy="4162425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835D245F-9D90-428B-9CD2-F5B4523BECAA}"/>
              </a:ext>
            </a:extLst>
          </p:cNvPr>
          <p:cNvSpPr txBox="1"/>
          <p:nvPr/>
        </p:nvSpPr>
        <p:spPr>
          <a:xfrm>
            <a:off x="788503" y="317631"/>
            <a:ext cx="61688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Ir</a:t>
            </a:r>
            <a:r>
              <a:rPr lang="en-US" dirty="0"/>
              <a:t> a Strings</a:t>
            </a:r>
          </a:p>
          <a:p>
            <a:endParaRPr lang="en-US" dirty="0"/>
          </a:p>
          <a:p>
            <a:endParaRPr lang="en-US" dirty="0"/>
          </a:p>
          <a:p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F065243-9053-4D6C-8145-39920189C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936" y="3246989"/>
            <a:ext cx="1096327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5046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B206D05D-1399-4269-8958-519039E8D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562" y="1395412"/>
            <a:ext cx="7000875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6464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B582EC46-F83E-4EFB-90C4-4CFD9A127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5286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31B5AAE-0445-45E1-81DA-2B8DCE490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CF9DC5AC-558C-46AC-B2B2-2EC945A64967}"/>
              </a:ext>
            </a:extLst>
          </p:cNvPr>
          <p:cNvSpPr/>
          <p:nvPr/>
        </p:nvSpPr>
        <p:spPr>
          <a:xfrm>
            <a:off x="4876800" y="2743200"/>
            <a:ext cx="755374" cy="5168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281374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7E1F7C1-51DA-4344-98E3-1C803F8C5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287" y="696496"/>
            <a:ext cx="9093683" cy="546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747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66AA1F0A-0201-4E1E-9F05-49A82BE8A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58" y="106017"/>
            <a:ext cx="9323902" cy="6858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A91D1EA-C55B-4214-A357-FEA76F060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175" y="3429000"/>
            <a:ext cx="40576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2369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4E62AF7-8683-415B-9947-5911108A1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0761"/>
            <a:ext cx="12192000" cy="471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9570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0AEB9B7-FF47-427D-A159-E925364BF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89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F213AE0-E505-4CEC-8356-8CA342523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66" y="0"/>
            <a:ext cx="119014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52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F2DCC6D-7D77-4A01-944D-20DEBB1B3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862" y="357187"/>
            <a:ext cx="7534275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97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7DB229B0-E594-420F-B402-6869AF6D2B47}"/>
              </a:ext>
            </a:extLst>
          </p:cNvPr>
          <p:cNvSpPr txBox="1">
            <a:spLocks/>
          </p:cNvSpPr>
          <p:nvPr/>
        </p:nvSpPr>
        <p:spPr>
          <a:xfrm>
            <a:off x="180975" y="0"/>
            <a:ext cx="15796592" cy="87464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dirty="0"/>
              <a:t>Importar la clase r “Alt + </a:t>
            </a:r>
            <a:r>
              <a:rPr lang="es-CO" sz="2800" dirty="0" err="1"/>
              <a:t>enter</a:t>
            </a:r>
            <a:r>
              <a:rPr lang="es-CO" sz="2800" dirty="0"/>
              <a:t>”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775CAFA-F72E-49C4-AE11-8ADA04938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581150"/>
            <a:ext cx="67056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571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822B407-5343-46D8-BB53-E69D4BA07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19" y="0"/>
            <a:ext cx="111849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103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E2DF82D-96BE-4B3D-BAB6-BDD6497DC8D4}"/>
              </a:ext>
            </a:extLst>
          </p:cNvPr>
          <p:cNvSpPr txBox="1"/>
          <p:nvPr/>
        </p:nvSpPr>
        <p:spPr>
          <a:xfrm>
            <a:off x="940905" y="214340"/>
            <a:ext cx="35335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Ir</a:t>
            </a:r>
            <a:r>
              <a:rPr lang="en-US" dirty="0"/>
              <a:t> a activity </a:t>
            </a:r>
            <a:r>
              <a:rPr lang="en-US" dirty="0" err="1"/>
              <a:t>prueba</a:t>
            </a:r>
            <a:r>
              <a:rPr lang="en-US" dirty="0"/>
              <a:t>  y </a:t>
            </a:r>
            <a:r>
              <a:rPr lang="en-US" dirty="0" err="1"/>
              <a:t>copiar</a:t>
            </a:r>
            <a:r>
              <a:rPr lang="en-US" dirty="0"/>
              <a:t> y </a:t>
            </a:r>
            <a:r>
              <a:rPr lang="en-US" dirty="0" err="1"/>
              <a:t>pegar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s-C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B95A664-B6D2-4790-BA5B-6618179C3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2233612"/>
            <a:ext cx="1045845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322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7D52925-AF2B-44AD-B0CB-CB065B0E1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00" y="671485"/>
            <a:ext cx="10106025" cy="3990975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306C37AE-9926-454A-9AB9-E9E774131455}"/>
              </a:ext>
            </a:extLst>
          </p:cNvPr>
          <p:cNvSpPr txBox="1"/>
          <p:nvPr/>
        </p:nvSpPr>
        <p:spPr>
          <a:xfrm>
            <a:off x="940905" y="214340"/>
            <a:ext cx="39515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Eliminar</a:t>
            </a:r>
            <a:r>
              <a:rPr lang="en-US" dirty="0"/>
              <a:t> lo </a:t>
            </a:r>
            <a:r>
              <a:rPr lang="en-US" dirty="0" err="1"/>
              <a:t>repetido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constraint layout</a:t>
            </a:r>
          </a:p>
          <a:p>
            <a:endParaRPr lang="en-US" dirty="0"/>
          </a:p>
          <a:p>
            <a:endParaRPr lang="en-US" dirty="0"/>
          </a:p>
          <a:p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6901523-9595-4F1C-9777-F1AD05480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196" y="4814860"/>
            <a:ext cx="8220075" cy="18288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8F7E91E-EF8D-46A7-B4F8-1AA1FE622B86}"/>
              </a:ext>
            </a:extLst>
          </p:cNvPr>
          <p:cNvSpPr txBox="1"/>
          <p:nvPr/>
        </p:nvSpPr>
        <p:spPr>
          <a:xfrm>
            <a:off x="208100" y="5136170"/>
            <a:ext cx="16696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Cambia Context</a:t>
            </a:r>
          </a:p>
          <a:p>
            <a:endParaRPr lang="en-US" dirty="0"/>
          </a:p>
          <a:p>
            <a:endParaRPr lang="en-US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306006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121</Words>
  <Application>Microsoft Office PowerPoint</Application>
  <PresentationFormat>Panorámica</PresentationFormat>
  <Paragraphs>31</Paragraphs>
  <Slides>31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Tema de Office</vt:lpstr>
      <vt:lpstr>Ingresar a styles.xml  y cambiar el tema para desparecer la barra </vt:lpstr>
      <vt:lpstr>Ingresar a https://material.io/guidelines/style/color.html#color-color-palette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Ingresar a styles.xml  y cambiar el tema para desparecer la barra </dc:title>
  <dc:creator>USUARIO</dc:creator>
  <cp:lastModifiedBy>USUARIO</cp:lastModifiedBy>
  <cp:revision>10</cp:revision>
  <dcterms:created xsi:type="dcterms:W3CDTF">2018-02-02T01:49:53Z</dcterms:created>
  <dcterms:modified xsi:type="dcterms:W3CDTF">2018-02-03T12:07:33Z</dcterms:modified>
</cp:coreProperties>
</file>