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9" r:id="rId4"/>
    <p:sldId id="326" r:id="rId5"/>
    <p:sldId id="325" r:id="rId6"/>
    <p:sldId id="32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2021-06-18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84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환전지갑 간편결제 시스템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8235AC-7943-4733-A16B-4726A530E5BF}"/>
              </a:ext>
            </a:extLst>
          </p:cNvPr>
          <p:cNvSpPr txBox="1"/>
          <p:nvPr/>
        </p:nvSpPr>
        <p:spPr>
          <a:xfrm>
            <a:off x="7684316" y="6177684"/>
            <a:ext cx="2015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2021.06.18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6E473-0477-4088-98E2-B0E1B846262B}"/>
              </a:ext>
            </a:extLst>
          </p:cNvPr>
          <p:cNvSpPr txBox="1"/>
          <p:nvPr/>
        </p:nvSpPr>
        <p:spPr>
          <a:xfrm>
            <a:off x="7695213" y="5639345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이해니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351337" cy="830998"/>
            <a:chOff x="5240111" y="2091647"/>
            <a:chExt cx="4351338" cy="83137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개요</a:t>
              </a:r>
              <a:endParaRPr kumimoji="0"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분석주제</a:t>
              </a:r>
              <a:endParaRPr kumimoji="0"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제약사항</a:t>
              </a:r>
              <a:endParaRPr kumimoji="0" lang="ko-KR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1"/>
          <p:cNvGrpSpPr>
            <a:grpSpLocks/>
          </p:cNvGrpSpPr>
          <p:nvPr/>
        </p:nvGrpSpPr>
        <p:grpSpPr bwMode="auto">
          <a:xfrm>
            <a:off x="4857207" y="3083835"/>
            <a:ext cx="4351337" cy="400252"/>
            <a:chOff x="5240111" y="2357906"/>
            <a:chExt cx="4351338" cy="400436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주요기능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6" name="그룹 1"/>
          <p:cNvGrpSpPr>
            <a:grpSpLocks/>
          </p:cNvGrpSpPr>
          <p:nvPr/>
        </p:nvGrpSpPr>
        <p:grpSpPr bwMode="auto">
          <a:xfrm>
            <a:off x="4853795" y="4382378"/>
            <a:ext cx="4351337" cy="1046441"/>
            <a:chOff x="5240111" y="2091647"/>
            <a:chExt cx="4351338" cy="1046921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104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환경</a:t>
              </a:r>
              <a:endParaRPr kumimoji="0" lang="en-US" altLang="ko-KR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기능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SW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Stack</a:t>
              </a:r>
              <a:endParaRPr kumimoji="0" lang="ko-KR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E0A2B2DF-1AFF-4EC7-8D0F-57EB366FB5E0}"/>
              </a:ext>
            </a:extLst>
          </p:cNvPr>
          <p:cNvGrpSpPr>
            <a:grpSpLocks/>
          </p:cNvGrpSpPr>
          <p:nvPr/>
        </p:nvGrpSpPr>
        <p:grpSpPr bwMode="auto">
          <a:xfrm>
            <a:off x="4858775" y="3735857"/>
            <a:ext cx="4351337" cy="400252"/>
            <a:chOff x="5240111" y="2357906"/>
            <a:chExt cx="4351338" cy="40043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F065B43A-D626-4D4E-BF31-99A95925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B21547A-F9F7-44FC-BC5D-FF1EF567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일정</a:t>
              </a:r>
              <a:endParaRPr kumimoji="0"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분석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5199" y="1459735"/>
            <a:ext cx="35993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XXX </a:t>
            </a:r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이커머스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업체의 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520</a:t>
            </a:r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만명의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가입 회원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고객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은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13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명의 사내 매니저에 의해 관리되고 있는 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상황으로 매니저 인사 고과 평가를 위해 데이터를 분석하고 시각화 한다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각 매니저가 담당하는  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고객을  성별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그룹별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지역별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나이별 분석하여 구매지수를 등급별로 산정한다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https://happy20.tistory.com/entry/%EC%95%8C%EB%A6%AC-%EC%9D%B5%EC%8A%A4%ED%94%84%EB%A0%88%EC%8A%A4-%EC%B9%B4%EC%B9%B4%EC%98%A4%ED%8E%98%EC%9D%B4%EB%A1%9C-%EA%B2%B0%EC%A0%9C%ED%95%98%EB%8A%94-%EB%B0%A9%EB%B2%955%EB%B6%84%EC%9D%B4%EB%A9%B4-%EB%81%9D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카드 사용 한도와 실제 </a:t>
            </a:r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거래액이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비례한다고 가정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~</a:t>
            </a:r>
          </a:p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XX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데이터 비공개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부족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)~~!~~~</a:t>
            </a:r>
            <a:endParaRPr lang="ko-KR" altLang="en-US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518734" y="571238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제약사항</a:t>
            </a:r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69375"/>
              </p:ext>
            </p:extLst>
          </p:nvPr>
        </p:nvGraphicFramePr>
        <p:xfrm>
          <a:off x="204685" y="943262"/>
          <a:ext cx="11301699" cy="36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sz="1200" b="0" strike="noStrik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업무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계좌조회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인증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인증서를 통해 사용자 인증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스마트폰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 모바일을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보안카드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/OTP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없이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통해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ID/PWD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를 통해 인증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본인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모바일에 인증번호 전송하여 회원 실명 및 모바일 번호 확인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암호화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중복 체크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도로명 주소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검토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탈퇴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계정계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시스템에서는 개인 정보 파기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탈퇴 회원 정보 및 거래정보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백업후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년 보관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변경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재인증후 정보 변경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사항 로그 기록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정보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번호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메일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아이핀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화면에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 사용자 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찾기와 동일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숫자 조합의 임의생성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자리 비밀 번호를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방식으로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6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0129"/>
              </p:ext>
            </p:extLst>
          </p:nvPr>
        </p:nvGraphicFramePr>
        <p:xfrm>
          <a:off x="204685" y="943262"/>
          <a:ext cx="11301699" cy="524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환전지갑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환율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국가별환율조회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국가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환율 추이 조회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최근 최저가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최근 최고가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환전하기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목표환율설정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알림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자동 환전신청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현재 환전신청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내 지갑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통화별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잔액조회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환테크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환차익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내가 산 금액에 비해 발생한 환차익을 알려줌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환차손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내가 산 금액에 비해 발생한 환차손을 알려줌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간편결제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외화로 결제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21756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5805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9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9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41502"/>
              </p:ext>
            </p:extLst>
          </p:nvPr>
        </p:nvGraphicFramePr>
        <p:xfrm>
          <a:off x="204685" y="943262"/>
          <a:ext cx="11301699" cy="439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환전지갑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간편결제 연동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서비스소개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개발가이드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이용신청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8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480</Words>
  <Application>Microsoft Office PowerPoint</Application>
  <PresentationFormat>와이드스크린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HY헤드라인M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91</cp:revision>
  <dcterms:created xsi:type="dcterms:W3CDTF">2017-12-08T06:06:09Z</dcterms:created>
  <dcterms:modified xsi:type="dcterms:W3CDTF">2021-06-18T08:53:52Z</dcterms:modified>
</cp:coreProperties>
</file>