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  <p:sldId id="319" r:id="rId4"/>
    <p:sldId id="329" r:id="rId5"/>
    <p:sldId id="328" r:id="rId6"/>
    <p:sldId id="331" r:id="rId7"/>
    <p:sldId id="33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55B77-D4D0-4395-AC39-7827940E4C11}" v="1" dt="2021-06-18T04:18:35.189"/>
    <p1510:client id="{E3EC2BA7-FEE9-4A65-B194-899E37FE73EB}" v="258" dt="2021-06-08T09:10:55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2021-07-05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금융상품 라이브 커머스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C5A5A8-A676-4337-81B2-7C60860A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39060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이해니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2021.07.02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466825"/>
            <a:ext cx="4154905" cy="1714683"/>
            <a:chOff x="-31489" y="705191"/>
            <a:chExt cx="4154905" cy="147631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2181508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705191"/>
              <a:ext cx="1810736" cy="1441780"/>
              <a:chOff x="565885" y="1763395"/>
              <a:chExt cx="1810736" cy="1441780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2558844"/>
                <a:ext cx="1091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목차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pSp>
        <p:nvGrpSpPr>
          <p:cNvPr id="18" name="그룹 1"/>
          <p:cNvGrpSpPr>
            <a:grpSpLocks/>
          </p:cNvGrpSpPr>
          <p:nvPr/>
        </p:nvGrpSpPr>
        <p:grpSpPr bwMode="auto">
          <a:xfrm>
            <a:off x="4844699" y="2059985"/>
            <a:ext cx="4351337" cy="830998"/>
            <a:chOff x="5240111" y="2091647"/>
            <a:chExt cx="4351338" cy="831379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83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개요</a:t>
              </a:r>
              <a:endParaRPr kumimoji="0" lang="en-US" altLang="ko-KR" sz="2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분석주제</a:t>
              </a:r>
              <a:endParaRPr kumimoji="0"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제약사항</a:t>
              </a:r>
              <a:endParaRPr kumimoji="0" lang="ko-KR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1"/>
          <p:cNvGrpSpPr>
            <a:grpSpLocks/>
          </p:cNvGrpSpPr>
          <p:nvPr/>
        </p:nvGrpSpPr>
        <p:grpSpPr bwMode="auto">
          <a:xfrm>
            <a:off x="4857207" y="3083835"/>
            <a:ext cx="4351337" cy="400252"/>
            <a:chOff x="5240111" y="2357906"/>
            <a:chExt cx="4351338" cy="400436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주요기능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핵심기능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6" name="그룹 1"/>
          <p:cNvGrpSpPr>
            <a:grpSpLocks/>
          </p:cNvGrpSpPr>
          <p:nvPr/>
        </p:nvGrpSpPr>
        <p:grpSpPr bwMode="auto">
          <a:xfrm>
            <a:off x="4853795" y="4382378"/>
            <a:ext cx="4351337" cy="1046441"/>
            <a:chOff x="5240111" y="2091647"/>
            <a:chExt cx="4351338" cy="1046921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04.</a:t>
              </a:r>
              <a:endParaRPr lang="ko-KR" altLang="ko-KR" sz="2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104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환경</a:t>
              </a:r>
              <a:endParaRPr kumimoji="0" lang="en-US" altLang="ko-KR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시스템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기능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SW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Stack</a:t>
              </a:r>
              <a:endParaRPr kumimoji="0" lang="ko-KR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">
            <a:extLst>
              <a:ext uri="{FF2B5EF4-FFF2-40B4-BE49-F238E27FC236}">
                <a16:creationId xmlns:a16="http://schemas.microsoft.com/office/drawing/2014/main" id="{E0A2B2DF-1AFF-4EC7-8D0F-57EB366FB5E0}"/>
              </a:ext>
            </a:extLst>
          </p:cNvPr>
          <p:cNvGrpSpPr>
            <a:grpSpLocks/>
          </p:cNvGrpSpPr>
          <p:nvPr/>
        </p:nvGrpSpPr>
        <p:grpSpPr bwMode="auto">
          <a:xfrm>
            <a:off x="4858775" y="3735857"/>
            <a:ext cx="4351337" cy="400252"/>
            <a:chOff x="5240111" y="2357906"/>
            <a:chExt cx="4351338" cy="400436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F065B43A-D626-4D4E-BF31-99A959253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03.</a:t>
              </a:r>
              <a:endParaRPr lang="ko-KR" altLang="ko-KR" sz="2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1B21547A-F9F7-44FC-BC5D-FF1EF5671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일정</a:t>
              </a:r>
              <a:endParaRPr kumimoji="0" lang="en-US" altLang="ko-K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분석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주제</a:t>
            </a:r>
            <a:r>
              <a:rPr lang="en-US" altLang="ko-KR" b="1" dirty="0"/>
              <a:t> : </a:t>
            </a:r>
            <a:r>
              <a:rPr lang="ko-KR" altLang="en-US" dirty="0"/>
              <a:t>금융상품 온라인 라이브 커머스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제안배경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신종 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사태로 소비 양상이 대면에서 비대면으로 바뀌면서 </a:t>
            </a:r>
            <a:br>
              <a:rPr lang="en-US" altLang="ko-KR" dirty="0"/>
            </a:br>
            <a:r>
              <a:rPr lang="ko-KR" altLang="en-US" dirty="0"/>
              <a:t>라이브 커머스</a:t>
            </a:r>
            <a:r>
              <a:rPr lang="en-US" altLang="ko-KR" dirty="0"/>
              <a:t>(</a:t>
            </a:r>
            <a:r>
              <a:rPr lang="ko-KR" altLang="en-US" dirty="0"/>
              <a:t>모바일 홈쇼핑</a:t>
            </a:r>
            <a:r>
              <a:rPr lang="en-US" altLang="ko-KR" dirty="0"/>
              <a:t>)</a:t>
            </a:r>
            <a:r>
              <a:rPr lang="ko-KR" altLang="en-US" dirty="0"/>
              <a:t>가 쇼핑의 굵직한 흐름으로 자리잡음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중국의 경우 라이브 커머스 산업이 이미 보편화되어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특히 중국에선 라이브방송을 통한 보험판매가 상당한 성과를 보이고 있음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주요 서비스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비디오 스트리밍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채팅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 상품 판매</a:t>
            </a:r>
            <a:r>
              <a:rPr lang="en-US" altLang="ko-KR" dirty="0"/>
              <a:t> URL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해외 </a:t>
            </a:r>
            <a:r>
              <a:rPr lang="ko-KR" altLang="en-US" dirty="0" err="1"/>
              <a:t>언어팩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기대효과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금융상품</a:t>
            </a:r>
            <a:r>
              <a:rPr lang="en-US" altLang="ko-KR" dirty="0"/>
              <a:t>+</a:t>
            </a:r>
            <a:r>
              <a:rPr lang="ko-KR" altLang="en-US" dirty="0"/>
              <a:t>디지털화</a:t>
            </a:r>
            <a:r>
              <a:rPr lang="en-US" altLang="ko-KR" dirty="0"/>
              <a:t>+</a:t>
            </a:r>
            <a:r>
              <a:rPr lang="ko-KR" altLang="en-US" dirty="0" err="1"/>
              <a:t>뉴미디어’를</a:t>
            </a:r>
            <a:r>
              <a:rPr lang="ko-KR" altLang="en-US" dirty="0"/>
              <a:t> 결합한 마케팅 방식은 해외 시장 진입 시</a:t>
            </a:r>
            <a:r>
              <a:rPr lang="en-US" altLang="ko-KR" dirty="0"/>
              <a:t>, </a:t>
            </a:r>
            <a:r>
              <a:rPr lang="ko-KR" altLang="en-US" dirty="0"/>
              <a:t>고객들에게 자사 브랜드를 효과적으로 알릴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영업 기회 창출로</a:t>
            </a:r>
            <a:r>
              <a:rPr lang="en-US" altLang="ko-KR" dirty="0"/>
              <a:t>, </a:t>
            </a:r>
            <a:r>
              <a:rPr lang="ko-KR" altLang="en-US" dirty="0"/>
              <a:t>금융 상품 매출을 증대 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254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AED63C-25CB-4618-B7CF-5B502A06024F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사업모델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086964F-21BA-491A-A5B0-257A2E93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8681"/>
              </p:ext>
            </p:extLst>
          </p:nvPr>
        </p:nvGraphicFramePr>
        <p:xfrm>
          <a:off x="708526" y="1677842"/>
          <a:ext cx="11043763" cy="371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595">
                  <a:extLst>
                    <a:ext uri="{9D8B030D-6E8A-4147-A177-3AD203B41FA5}">
                      <a16:colId xmlns:a16="http://schemas.microsoft.com/office/drawing/2014/main" val="2282915502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1918327147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3596216971"/>
                    </a:ext>
                  </a:extLst>
                </a:gridCol>
              </a:tblGrid>
              <a:tr h="2807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39143"/>
                  </a:ext>
                </a:extLst>
              </a:tr>
              <a:tr h="15231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알리페이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틱톡</a:t>
                      </a:r>
                      <a:r>
                        <a:rPr lang="ko-KR" altLang="en-US" dirty="0"/>
                        <a:t> 등 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플랫폼에 공식 계정을 개설하고 라이브 커머스 진행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플랫폼에 라이브 커머스 플랫폼을 갖추고 고객들을 유인하는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77215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시청자 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65634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앱 가입 유도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3920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투자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1911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수수료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1156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수익창출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6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70CEEA-B273-4E5E-BC09-A3C1D6AB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82934"/>
              </p:ext>
            </p:extLst>
          </p:nvPr>
        </p:nvGraphicFramePr>
        <p:xfrm>
          <a:off x="216569" y="1466939"/>
          <a:ext cx="11694695" cy="524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65">
                  <a:extLst>
                    <a:ext uri="{9D8B030D-6E8A-4147-A177-3AD203B41FA5}">
                      <a16:colId xmlns:a16="http://schemas.microsoft.com/office/drawing/2014/main" val="1742361273"/>
                    </a:ext>
                  </a:extLst>
                </a:gridCol>
                <a:gridCol w="2040977">
                  <a:extLst>
                    <a:ext uri="{9D8B030D-6E8A-4147-A177-3AD203B41FA5}">
                      <a16:colId xmlns:a16="http://schemas.microsoft.com/office/drawing/2014/main" val="774706958"/>
                    </a:ext>
                  </a:extLst>
                </a:gridCol>
                <a:gridCol w="2933906">
                  <a:extLst>
                    <a:ext uri="{9D8B030D-6E8A-4147-A177-3AD203B41FA5}">
                      <a16:colId xmlns:a16="http://schemas.microsoft.com/office/drawing/2014/main" val="1298507484"/>
                    </a:ext>
                  </a:extLst>
                </a:gridCol>
                <a:gridCol w="6009547">
                  <a:extLst>
                    <a:ext uri="{9D8B030D-6E8A-4147-A177-3AD203B41FA5}">
                      <a16:colId xmlns:a16="http://schemas.microsoft.com/office/drawing/2014/main" val="2312185058"/>
                    </a:ext>
                  </a:extLst>
                </a:gridCol>
              </a:tblGrid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no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기업명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라이브 커머스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상세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90497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신한은행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쏠라이브</a:t>
                      </a:r>
                      <a:r>
                        <a:rPr lang="ko-KR" altLang="en-US" sz="1400" dirty="0"/>
                        <a:t> 버텨라 </a:t>
                      </a:r>
                      <a:r>
                        <a:rPr lang="ko-KR" altLang="en-US" sz="1400" dirty="0" err="1"/>
                        <a:t>챌린지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모바일 앱 쏠</a:t>
                      </a:r>
                      <a:r>
                        <a:rPr lang="en-US" altLang="ko-KR" sz="1400" dirty="0"/>
                        <a:t>(SOL)</a:t>
                      </a:r>
                      <a:r>
                        <a:rPr lang="ko-KR" altLang="en-US" sz="1400" dirty="0"/>
                        <a:t>을 통한 라이브 방송 진행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신한 </a:t>
                      </a:r>
                      <a:r>
                        <a:rPr lang="ko-KR" altLang="en-US" sz="1400" dirty="0" err="1"/>
                        <a:t>인싸</a:t>
                      </a:r>
                      <a:r>
                        <a:rPr lang="ko-KR" altLang="en-US" sz="1400" dirty="0"/>
                        <a:t> 자유적금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만기 이자를 대한항공 </a:t>
                      </a:r>
                      <a:r>
                        <a:rPr lang="ko-KR" altLang="en-US" sz="1400" dirty="0" err="1"/>
                        <a:t>스카이패스</a:t>
                      </a:r>
                      <a:r>
                        <a:rPr lang="ko-KR" altLang="en-US" sz="1400" dirty="0"/>
                        <a:t> 마일리지로 전환하는 이벤트를 라이브 커머스로 진행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274542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IBK</a:t>
                      </a:r>
                      <a:r>
                        <a:rPr lang="ko-KR" altLang="en-US" sz="1400" dirty="0"/>
                        <a:t>기업은행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중기 제품 판매 라이브 방송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중소기업 고객 제품을 판매하는 판로 제공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7360908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Grip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라이브 커머스 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580537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핑안보험그룹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보험의 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중국 </a:t>
                      </a:r>
                      <a:r>
                        <a:rPr lang="ko-KR" altLang="en-US" sz="1400" dirty="0" err="1"/>
                        <a:t>핑안보험그룹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CEO </a:t>
                      </a:r>
                      <a:r>
                        <a:rPr lang="ko-KR" altLang="en-US" sz="1400" dirty="0" err="1"/>
                        <a:t>루민은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보험의 가치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라는 주제로 신상품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 세트를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자사 설계사와 고객이 이용하는 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 err="1"/>
                        <a:t>핑안진관쟈</a:t>
                      </a:r>
                      <a:r>
                        <a:rPr lang="en-US" altLang="ko-KR" sz="1400" dirty="0"/>
                        <a:t>＇ </a:t>
                      </a:r>
                      <a:r>
                        <a:rPr lang="ko-KR" altLang="en-US" sz="1400" dirty="0"/>
                        <a:t>앱 라이브 커머스 에서 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시간 동안 누적 </a:t>
                      </a:r>
                      <a:r>
                        <a:rPr lang="ko-KR" altLang="en-US" sz="1400" dirty="0" err="1"/>
                        <a:t>접속자</a:t>
                      </a:r>
                      <a:r>
                        <a:rPr lang="ko-KR" altLang="en-US" sz="1400" dirty="0"/>
                        <a:t> 수 </a:t>
                      </a:r>
                      <a:r>
                        <a:rPr lang="en-US" altLang="ko-KR" sz="1400" dirty="0"/>
                        <a:t>103</a:t>
                      </a:r>
                      <a:r>
                        <a:rPr lang="ko-KR" altLang="en-US" sz="1400" dirty="0"/>
                        <a:t>만 명을 돌파</a:t>
                      </a:r>
                      <a:endParaRPr lang="en-US" altLang="ko-KR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1957059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알리페이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온라인 보험중개인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보험사와 고객을 연결하는 온라인 라이브 방송을 기획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알리페이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 플랫폼에서 매일 수만 명이 라이브 방송을 시청하고 </a:t>
                      </a:r>
                      <a:b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수백 명이 보험을 계약 체결하는 성과를 거둠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5020927"/>
                  </a:ext>
                </a:extLst>
              </a:tr>
              <a:tr h="812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워터드롭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창업자 방송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텐센트</a:t>
                      </a:r>
                      <a:r>
                        <a:rPr lang="ko-KR" altLang="en-US" sz="1400" dirty="0"/>
                        <a:t> 지원을 받는 중국 디지털 보험 기술 플랫폼 </a:t>
                      </a:r>
                      <a:r>
                        <a:rPr lang="ko-KR" altLang="en-US" sz="1400" dirty="0" err="1"/>
                        <a:t>워터드롭이</a:t>
                      </a:r>
                      <a:r>
                        <a:rPr lang="ko-KR" altLang="en-US" sz="1400" dirty="0"/>
                        <a:t> 라이브 방송을 통해 보험판매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위챗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콰이서우</a:t>
                      </a:r>
                      <a:r>
                        <a:rPr lang="ko-KR" altLang="en-US" sz="1400" dirty="0"/>
                        <a:t> 등의 플랫폼에서 라이브 방송 누적 시청자 수 </a:t>
                      </a:r>
                      <a:r>
                        <a:rPr lang="en-US" altLang="ko-KR" sz="1400" dirty="0"/>
                        <a:t>110</a:t>
                      </a:r>
                      <a:r>
                        <a:rPr lang="ko-KR" altLang="en-US" sz="1400" dirty="0"/>
                        <a:t>만 명</a:t>
                      </a:r>
                      <a:r>
                        <a:rPr lang="en-US" altLang="ko-KR" sz="1400" dirty="0"/>
                        <a:t>, '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6</a:t>
                      </a:r>
                      <a:r>
                        <a:rPr lang="ko-KR" altLang="en-US" sz="1400" dirty="0"/>
                        <a:t>만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천 개 달성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7889803"/>
                  </a:ext>
                </a:extLst>
              </a:tr>
              <a:tr h="72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리지엔웨이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시청자수 </a:t>
                      </a:r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만명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보험료 수입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억 위안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한화 약 </a:t>
                      </a:r>
                      <a:r>
                        <a:rPr lang="en-US" altLang="ko-KR" sz="1400" dirty="0"/>
                        <a:t>720</a:t>
                      </a:r>
                      <a:r>
                        <a:rPr lang="ko-KR" altLang="en-US" sz="1400" dirty="0"/>
                        <a:t>억원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의 성과를 기록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53441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F82D7A-FAE6-4014-A188-6FE7BCABA217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 현황</a:t>
            </a:r>
          </a:p>
        </p:txBody>
      </p:sp>
    </p:spTree>
    <p:extLst>
      <p:ext uri="{BB962C8B-B14F-4D97-AF65-F5344CB8AC3E}">
        <p14:creationId xmlns:p14="http://schemas.microsoft.com/office/powerpoint/2010/main" val="113374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/>
        </p:nvGraphicFramePr>
        <p:xfrm>
          <a:off x="204685" y="943262"/>
          <a:ext cx="11301699" cy="36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개인 </a:t>
                      </a:r>
                      <a:endParaRPr lang="en-US" altLang="ko-KR" sz="1200" b="0" strike="noStrike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업무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계좌조회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인증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인증서를 통해 사용자 인증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스마트폰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 모바일을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보안카드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/OTP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없이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통해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0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ID/PWD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를 통해 인증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사용자관리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본인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모바일에 인증번호 전송하여 회원 실명 및 모바일 번호 확인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//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암호화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중복 체크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도로명 주소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검토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탈퇴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탈퇴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계정계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시스템에서는 개인 정보 파기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탈퇴 회원 정보 및 거래정보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백업후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년 보관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변경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재인증후 정보 변경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사항 로그 기록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정보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번호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메일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아이핀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화면에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 사용자 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(ID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찾기와 동일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숫자 조합의 임의생성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자리 비밀 번호를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방식으로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9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57193"/>
              </p:ext>
            </p:extLst>
          </p:nvPr>
        </p:nvGraphicFramePr>
        <p:xfrm>
          <a:off x="204684" y="943262"/>
          <a:ext cx="11727485" cy="560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0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733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데이터포맷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달력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방송일정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달력에 나와 있는 방송 일정을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 예약</a:t>
                      </a: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시청하고자 하는 방송 알림을 받는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 진행을 신청하는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방송을 시청하는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방송을 시작하는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실시간 채팅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중 실시간 채팅을 나누는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싫어요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방송에 대해 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싫어요를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기록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판매할 상품 링크로 연결되는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진행한 라이브 방송을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2607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판매하는 상품을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410762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구독하기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판매자를 구독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알림설정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436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2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691</Words>
  <Application>Microsoft Office PowerPoint</Application>
  <PresentationFormat>와이드스크린</PresentationFormat>
  <Paragraphs>170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HY헤드라인M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lastModifiedBy>이해니</cp:lastModifiedBy>
  <cp:revision>124</cp:revision>
  <dcterms:created xsi:type="dcterms:W3CDTF">2017-12-08T06:06:09Z</dcterms:created>
  <dcterms:modified xsi:type="dcterms:W3CDTF">2021-07-04T23:59:11Z</dcterms:modified>
</cp:coreProperties>
</file>