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55B77-D4D0-4395-AC39-7827940E4C11}" v="1" dt="2021-06-18T04:18:35.189"/>
    <p1510:client id="{E3EC2BA7-FEE9-4A65-B194-899E37FE73EB}" v="258" dt="2021-06-08T09:10:55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80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51AF1-BAFD-4C19-8AC2-F2A1F0DB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A01C66-116F-4C02-B255-F0B990D3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85251-4061-483C-BD95-1FC57982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0A743-0669-4FFD-9A7A-E2A1C52C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C72D5-B4DA-43F1-B828-DB11A8E5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92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98EED1-CD38-4424-9012-D5FDB74D5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3A7FA-1503-4354-8843-1DB6C345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A6C64-EB75-464F-B421-DC24DEC1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93AA5-C4AA-4896-86FD-74E8833F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98B62-1082-406D-9683-5D5F5743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7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39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72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2BF1B-713A-4BF2-B3FA-8EECD18D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60D5A-8C35-46D0-A293-1F89284EB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91CA45-454F-4CCB-8264-C6D4ED62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2BC14-8F04-45FB-A774-FA4C0B35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B89AEC-6193-4F23-BF5B-408CAFF6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BBA94E-B58A-463A-8E7C-8D6CB781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46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E4BED-74F7-4305-9733-812C430B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3D264-365B-4267-A11E-466201D7C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8A133-7601-48E4-976C-8AAD547E0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AA4B87-DDC3-41FA-A885-A5149FA16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530B14-22DA-4F1F-9933-81F9CD284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F35878-869A-4AD4-BC5E-89B42C97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B98262-3221-4971-AFA2-E0E7B692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5E73E5-6B84-4E7B-B093-DFA28103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96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FDFFC-A5DA-47B9-AB0D-3F1C7C12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7802AC-7D9F-4300-AAB6-D4BD246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8BD5B-C9E0-4869-A784-98201E5C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69250-03C5-4820-8A8B-1B63061B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68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EDB5F-B3D0-4D09-BECE-464BEB86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A6F361-4BA2-4C0E-B2CC-06410574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99FF5-2544-4530-93FE-3B67BE47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4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6504F-AE4A-4D00-9805-7CE38EED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07D91-C3A3-40F4-8A0A-BC744EA05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919F7-91E3-4486-8D87-47CC6BCB7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5BA8A-42F2-4185-8ECC-D41FB20B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D8272-812B-4173-A51E-892DCD48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F4D0D-D9E7-4704-AE8A-7C1EE1CB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24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5984F-9297-4204-976D-5358C6BF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C6489C-2DAD-402A-A608-B10EB43B1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CFEB5-08E8-4871-B2C6-651A24041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434EE-EDC1-4F7E-8BB4-D8AD3C9A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1B93E-962D-415F-983E-86886114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CCCAA-46E5-4148-B144-60CD8A8D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60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DE1816-71B9-400A-8CC7-44BFF5DB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C06F4-3594-491C-AF7A-915D9FF52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03FF5-8184-4D22-9BB4-3FC1A8C6A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9B38-F560-4835-ADA5-BB3DA7E9341F}" type="datetimeFigureOut">
              <a:rPr lang="ko-KR" altLang="en-US" smtClean="0"/>
              <a:t>2021-07-05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EE54C-1A50-455E-9961-1A994E6AA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AD29E-CD1E-43E7-A88D-12E22E987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06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845049" cy="1119926"/>
            <a:chOff x="-31489" y="18355"/>
            <a:chExt cx="4845049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4738798" cy="1119926"/>
              <a:chOff x="565885" y="1076559"/>
              <a:chExt cx="47387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47387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주요기능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FC7BC9B-854D-43FD-927B-CB329C41E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775949"/>
              </p:ext>
            </p:extLst>
          </p:nvPr>
        </p:nvGraphicFramePr>
        <p:xfrm>
          <a:off x="440669" y="87607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704208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616525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8416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RDBMS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2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Entity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93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Attribute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쪼갤 수 없는 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1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Relationship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연관성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F.K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4985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480C808-806D-4F8D-B8C4-8BF3A164F926}"/>
              </a:ext>
            </a:extLst>
          </p:cNvPr>
          <p:cNvSpPr txBox="1"/>
          <p:nvPr/>
        </p:nvSpPr>
        <p:spPr>
          <a:xfrm>
            <a:off x="414426" y="2645107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Entity </a:t>
            </a:r>
            <a:r>
              <a:rPr lang="ko-KR" altLang="en-US" sz="2400" b="1" dirty="0"/>
              <a:t>리스트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048F04-5A48-43A2-ACA0-0D6083D515DE}"/>
              </a:ext>
            </a:extLst>
          </p:cNvPr>
          <p:cNvSpPr txBox="1"/>
          <p:nvPr/>
        </p:nvSpPr>
        <p:spPr>
          <a:xfrm>
            <a:off x="414426" y="3876793"/>
            <a:ext cx="295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Attribute </a:t>
            </a:r>
            <a:r>
              <a:rPr lang="ko-KR" altLang="en-US" sz="2400" b="1" dirty="0"/>
              <a:t>리스트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98891F-ED0E-4D8B-890B-799EFAF6FE5A}"/>
              </a:ext>
            </a:extLst>
          </p:cNvPr>
          <p:cNvSpPr txBox="1"/>
          <p:nvPr/>
        </p:nvSpPr>
        <p:spPr>
          <a:xfrm>
            <a:off x="414426" y="5238203"/>
            <a:ext cx="3438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Relationship </a:t>
            </a:r>
            <a:r>
              <a:rPr lang="ko-KR" altLang="en-US" sz="2400" b="1" dirty="0"/>
              <a:t>리스트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8D14FFB-9135-4FAF-9AED-910E63F84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01851"/>
              </p:ext>
            </p:extLst>
          </p:nvPr>
        </p:nvGraphicFramePr>
        <p:xfrm>
          <a:off x="3764547" y="2802714"/>
          <a:ext cx="8128001" cy="314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3479680749"/>
                    </a:ext>
                  </a:extLst>
                </a:gridCol>
                <a:gridCol w="2548467">
                  <a:extLst>
                    <a:ext uri="{9D8B030D-6E8A-4147-A177-3AD203B41FA5}">
                      <a16:colId xmlns:a16="http://schemas.microsoft.com/office/drawing/2014/main" val="582628319"/>
                    </a:ext>
                  </a:extLst>
                </a:gridCol>
                <a:gridCol w="2548467">
                  <a:extLst>
                    <a:ext uri="{9D8B030D-6E8A-4147-A177-3AD203B41FA5}">
                      <a16:colId xmlns:a16="http://schemas.microsoft.com/office/drawing/2014/main" val="927414362"/>
                    </a:ext>
                  </a:extLst>
                </a:gridCol>
                <a:gridCol w="2548467">
                  <a:extLst>
                    <a:ext uri="{9D8B030D-6E8A-4147-A177-3AD203B41FA5}">
                      <a16:colId xmlns:a16="http://schemas.microsoft.com/office/drawing/2014/main" val="2944193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Entity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Attribute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Relationship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52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아이디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비밀번호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가입일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5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방송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시퀀스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방송예정일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제목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소개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판매자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판매상품 링크</a:t>
                      </a:r>
                      <a:r>
                        <a:rPr lang="en-US" altLang="ko-KR" sz="1000" dirty="0"/>
                        <a:t> or </a:t>
                      </a:r>
                      <a:r>
                        <a:rPr lang="ko-KR" altLang="en-US" sz="1000" dirty="0"/>
                        <a:t>판매상품 시퀀스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실시간 채팅 시퀀스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1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채팅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시퀀스</a:t>
                      </a:r>
                      <a:r>
                        <a:rPr lang="en-US" altLang="ko-KR" sz="1000" dirty="0"/>
                        <a:t>, ID, </a:t>
                      </a:r>
                      <a:r>
                        <a:rPr lang="ko-KR" altLang="en-US" sz="1000" dirty="0"/>
                        <a:t>시간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48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판매상품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시퀀스</a:t>
                      </a:r>
                      <a:r>
                        <a:rPr lang="en-US" altLang="ko-KR" sz="1000" dirty="0"/>
                        <a:t>,  </a:t>
                      </a:r>
                      <a:r>
                        <a:rPr lang="ko-KR" altLang="en-US" sz="1000" dirty="0"/>
                        <a:t>링크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상품명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상품소개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12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47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56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222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63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C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</TotalTime>
  <Words>86</Words>
  <Application>Microsoft Office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HY헤드라인M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voyager</dc:creator>
  <cp:lastModifiedBy>이해니</cp:lastModifiedBy>
  <cp:revision>119</cp:revision>
  <dcterms:created xsi:type="dcterms:W3CDTF">2017-12-08T06:06:09Z</dcterms:created>
  <dcterms:modified xsi:type="dcterms:W3CDTF">2021-07-05T00:05:29Z</dcterms:modified>
</cp:coreProperties>
</file>