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34" r:id="rId5"/>
    <p:sldId id="335" r:id="rId6"/>
    <p:sldId id="329" r:id="rId7"/>
    <p:sldId id="328" r:id="rId8"/>
    <p:sldId id="331" r:id="rId9"/>
    <p:sldId id="332" r:id="rId10"/>
    <p:sldId id="336" r:id="rId11"/>
    <p:sldId id="33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3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1">
    <p:pos x="1369" y="589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3">
    <p:pos x="1443" y="695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3680816" cy="1119926"/>
              <a:chOff x="565885" y="1076559"/>
              <a:chExt cx="3680816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680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</a:t>
                </a:r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ERD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92436"/>
              </p:ext>
            </p:extLst>
          </p:nvPr>
        </p:nvGraphicFramePr>
        <p:xfrm>
          <a:off x="5990888" y="51276"/>
          <a:ext cx="51748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RDBMS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Table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Column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연관성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F.K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46177"/>
              </p:ext>
            </p:extLst>
          </p:nvPr>
        </p:nvGraphicFramePr>
        <p:xfrm>
          <a:off x="414426" y="946347"/>
          <a:ext cx="11258741" cy="569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22358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2479134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3660874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687455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4458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(Code data/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History data)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56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아이디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비밀번호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가입일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1188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방송시작 일자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판매자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 상품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실시간 채팅 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좋아요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싫어요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56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시청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 </a:t>
                      </a:r>
                      <a:r>
                        <a:rPr lang="en-US" altLang="ko-KR" sz="800" dirty="0"/>
                        <a:t>SEQ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구매예약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해피콜리스트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금융상품 </a:t>
                      </a:r>
                      <a:r>
                        <a:rPr lang="en-US" altLang="ko-KR" sz="800" dirty="0"/>
                        <a:t>SEQ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구독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유형 </a:t>
                      </a:r>
                      <a:r>
                        <a:rPr lang="en-US" altLang="ko-KR" sz="800" dirty="0"/>
                        <a:t>H) 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종료된 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방송시작 일자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판매자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 상품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실시간 채팅 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좋아요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싫어요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방송종료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종료된 방송 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 </a:t>
                      </a:r>
                      <a:r>
                        <a:rPr lang="en-US" altLang="ko-KR" sz="800" dirty="0"/>
                        <a:t>SEQ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채팅내용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채팅시간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3680816" cy="1119926"/>
              <a:chOff x="565885" y="1076559"/>
              <a:chExt cx="3680816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680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</a:t>
                </a:r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ERD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/>
        </p:nvGraphicFramePr>
        <p:xfrm>
          <a:off x="5990888" y="51276"/>
          <a:ext cx="51748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RDBMS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Table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Column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연관성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F.K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8696"/>
              </p:ext>
            </p:extLst>
          </p:nvPr>
        </p:nvGraphicFramePr>
        <p:xfrm>
          <a:off x="518833" y="1075861"/>
          <a:ext cx="11258741" cy="574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22358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2479134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3660874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687455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4458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(Code data/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History data)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금융상품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링크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상품명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상품분류코드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상품분류코드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상품코드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12590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0966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40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4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br>
              <a:rPr lang="en-US" altLang="ko-KR" dirty="0"/>
            </a:b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및 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커머스 판매 내역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차별성 및 구현가능성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라이브 커머스와의 차별성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금융 상품을 전문적으로 판매하는 라이브 커머스 플랫폼은 부재함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은행의 경우</a:t>
            </a:r>
            <a:r>
              <a:rPr lang="en-US" altLang="ko-KR" dirty="0"/>
              <a:t>, </a:t>
            </a:r>
            <a:r>
              <a:rPr lang="ko-KR" altLang="en-US" dirty="0"/>
              <a:t>금융 전문가 집단이기 때문에 금융 상품을 판매할 수 있는 전문가 다수 보유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기존 금융권 서비스와의 차별성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온라인 금융 상품 홍보 채널의 한정성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고객과 양방향 소통을 통한 마케팅 채널 부족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구현 가능성 </a:t>
            </a:r>
            <a:r>
              <a:rPr lang="en-US" altLang="ko-KR" dirty="0"/>
              <a:t>&amp; </a:t>
            </a:r>
            <a:r>
              <a:rPr lang="ko-KR" altLang="en-US" dirty="0"/>
              <a:t>구현 계획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라이브 커머스 구현 </a:t>
            </a:r>
            <a:r>
              <a:rPr lang="en-US" altLang="ko-KR" dirty="0"/>
              <a:t>: Nodejs</a:t>
            </a:r>
            <a:r>
              <a:rPr lang="ko-KR" altLang="en-US" dirty="0"/>
              <a:t>와 </a:t>
            </a:r>
            <a:r>
              <a:rPr lang="en-US" altLang="ko-KR" dirty="0"/>
              <a:t>WebRTC</a:t>
            </a:r>
            <a:r>
              <a:rPr lang="ko-KR" altLang="en-US" dirty="0"/>
              <a:t>활용하여 실시간 비디오 스트리밍 서버 구축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05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통계청 자료 및 신문기사에 의거한 시장 수요 근거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경쟁제품 현황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[4P, 5force, STP </a:t>
            </a:r>
            <a:r>
              <a:rPr lang="ko-KR" altLang="en-US" dirty="0"/>
              <a:t>등등 마케팅기법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2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78738"/>
              </p:ext>
            </p:extLst>
          </p:nvPr>
        </p:nvGraphicFramePr>
        <p:xfrm>
          <a:off x="708526" y="1677842"/>
          <a:ext cx="11043763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7597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유튜브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네이버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커머스를 진행하는 방식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</a:rPr>
                        <a:t>적음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2371"/>
              </p:ext>
            </p:extLst>
          </p:nvPr>
        </p:nvGraphicFramePr>
        <p:xfrm>
          <a:off x="216569" y="1466939"/>
          <a:ext cx="11694695" cy="502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보험 판매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 판매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0165"/>
              </p:ext>
            </p:extLst>
          </p:nvPr>
        </p:nvGraphicFramePr>
        <p:xfrm>
          <a:off x="204684" y="943262"/>
          <a:ext cx="11727485" cy="560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733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방송일정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달력에 나와 있는 방송 일정을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 예약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시청하고자 하는 방송 알림을 받는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진행을 신청하는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방송을 시청하는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방송을 시작하는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중 실시간 채팅을 나누는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싫어요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방송에 대해 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싫어요를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판매할 상품 링크로 연결되는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진행한 라이브 방송을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607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판매하는 상품을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10762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판매자를 구독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알림 설정 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991</Words>
  <Application>Microsoft Office PowerPoint</Application>
  <PresentationFormat>와이드스크린</PresentationFormat>
  <Paragraphs>307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149</cp:revision>
  <dcterms:created xsi:type="dcterms:W3CDTF">2017-12-08T06:06:09Z</dcterms:created>
  <dcterms:modified xsi:type="dcterms:W3CDTF">2021-07-08T08:56:16Z</dcterms:modified>
</cp:coreProperties>
</file>