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AC49F-1002-C000-2165-D3F2DC3B6435}" v="304" dt="2021-05-04T13:09:22.561"/>
    <p1510:client id="{C79AC49F-B0DD-B000-EA1E-071DC9767E70}" v="20" dt="2021-05-04T13:09:49.804"/>
    <p1510:client id="{D923FD3D-26AE-9A72-A1D2-9C3A5F1A40C9}" v="4" dt="2021-04-26T06:57:3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도희" userId="S::2160340090@student.kopo.ac.kr::2e23a776-efd1-476b-885d-29523b8631fb" providerId="AD" clId="Web-{C79AC49F-B0DD-B000-EA1E-071DC9767E70}"/>
    <pc:docChg chg="modSld">
      <pc:chgData name="김도희" userId="S::2160340090@student.kopo.ac.kr::2e23a776-efd1-476b-885d-29523b8631fb" providerId="AD" clId="Web-{C79AC49F-B0DD-B000-EA1E-071DC9767E70}" dt="2021-05-04T13:09:48.726" v="11"/>
      <pc:docMkLst>
        <pc:docMk/>
      </pc:docMkLst>
      <pc:sldChg chg="modSp">
        <pc:chgData name="김도희" userId="S::2160340090@student.kopo.ac.kr::2e23a776-efd1-476b-885d-29523b8631fb" providerId="AD" clId="Web-{C79AC49F-B0DD-B000-EA1E-071DC9767E70}" dt="2021-05-04T13:09:48.726" v="11"/>
        <pc:sldMkLst>
          <pc:docMk/>
          <pc:sldMk cId="1920976025" sldId="310"/>
        </pc:sldMkLst>
        <pc:graphicFrameChg chg="mod modGraphic">
          <ac:chgData name="김도희" userId="S::2160340090@student.kopo.ac.kr::2e23a776-efd1-476b-885d-29523b8631fb" providerId="AD" clId="Web-{C79AC49F-B0DD-B000-EA1E-071DC9767E70}" dt="2021-05-04T13:09:48.726" v="11"/>
          <ac:graphicFrameMkLst>
            <pc:docMk/>
            <pc:sldMk cId="1920976025" sldId="310"/>
            <ac:graphicFrameMk id="2" creationId="{00000000-0000-0000-0000-000000000000}"/>
          </ac:graphicFrameMkLst>
        </pc:graphicFrameChg>
      </pc:sldChg>
    </pc:docChg>
  </pc:docChgLst>
  <pc:docChgLst>
    <pc:chgData name="김도희" userId="S::2160340090@student.kopo.ac.kr::2e23a776-efd1-476b-885d-29523b8631fb" providerId="AD" clId="Web-{9F9AC49F-1002-C000-2165-D3F2DC3B6435}"/>
    <pc:docChg chg="modSld">
      <pc:chgData name="김도희" userId="S::2160340090@student.kopo.ac.kr::2e23a776-efd1-476b-885d-29523b8631fb" providerId="AD" clId="Web-{9F9AC49F-1002-C000-2165-D3F2DC3B6435}" dt="2021-05-04T13:09:15.483" v="234"/>
      <pc:docMkLst>
        <pc:docMk/>
      </pc:docMkLst>
      <pc:sldChg chg="modSp">
        <pc:chgData name="김도희" userId="S::2160340090@student.kopo.ac.kr::2e23a776-efd1-476b-885d-29523b8631fb" providerId="AD" clId="Web-{9F9AC49F-1002-C000-2165-D3F2DC3B6435}" dt="2021-05-04T13:08:56.404" v="210" actId="20577"/>
        <pc:sldMkLst>
          <pc:docMk/>
          <pc:sldMk cId="1799714079" sldId="288"/>
        </pc:sldMkLst>
        <pc:spChg chg="mod">
          <ac:chgData name="김도희" userId="S::2160340090@student.kopo.ac.kr::2e23a776-efd1-476b-885d-29523b8631fb" providerId="AD" clId="Web-{9F9AC49F-1002-C000-2165-D3F2DC3B6435}" dt="2021-05-04T13:08:56.404" v="210" actId="20577"/>
          <ac:spMkLst>
            <pc:docMk/>
            <pc:sldMk cId="1799714079" sldId="288"/>
            <ac:spMk id="3" creationId="{F3FCBCCA-9A34-448F-B23E-2955E0444207}"/>
          </ac:spMkLst>
        </pc:spChg>
      </pc:sldChg>
      <pc:sldChg chg="modSp">
        <pc:chgData name="김도희" userId="S::2160340090@student.kopo.ac.kr::2e23a776-efd1-476b-885d-29523b8631fb" providerId="AD" clId="Web-{9F9AC49F-1002-C000-2165-D3F2DC3B6435}" dt="2021-05-04T13:09:15.483" v="234"/>
        <pc:sldMkLst>
          <pc:docMk/>
          <pc:sldMk cId="1920976025" sldId="310"/>
        </pc:sldMkLst>
        <pc:graphicFrameChg chg="mod modGraphic">
          <ac:chgData name="김도희" userId="S::2160340090@student.kopo.ac.kr::2e23a776-efd1-476b-885d-29523b8631fb" providerId="AD" clId="Web-{9F9AC49F-1002-C000-2165-D3F2DC3B6435}" dt="2021-05-04T13:09:15.483" v="234"/>
          <ac:graphicFrameMkLst>
            <pc:docMk/>
            <pc:sldMk cId="1920976025" sldId="310"/>
            <ac:graphicFrameMk id="2" creationId="{00000000-0000-0000-0000-000000000000}"/>
          </ac:graphicFrameMkLst>
        </pc:graphicFrameChg>
      </pc:sldChg>
    </pc:docChg>
  </pc:docChgLst>
  <pc:docChgLst>
    <pc:chgData name="박종범" userId="S::2160340094@student.kopo.ac.kr::daef7703-0cdd-45f5-b5ca-2ffd69418cd5" providerId="AD" clId="Web-{D923FD3D-26AE-9A72-A1D2-9C3A5F1A40C9}"/>
    <pc:docChg chg="modSld">
      <pc:chgData name="박종범" userId="S::2160340094@student.kopo.ac.kr::daef7703-0cdd-45f5-b5ca-2ffd69418cd5" providerId="AD" clId="Web-{D923FD3D-26AE-9A72-A1D2-9C3A5F1A40C9}" dt="2021-04-26T06:57:36.019" v="1" actId="20577"/>
      <pc:docMkLst>
        <pc:docMk/>
      </pc:docMkLst>
      <pc:sldChg chg="modSp">
        <pc:chgData name="박종범" userId="S::2160340094@student.kopo.ac.kr::daef7703-0cdd-45f5-b5ca-2ffd69418cd5" providerId="AD" clId="Web-{D923FD3D-26AE-9A72-A1D2-9C3A5F1A40C9}" dt="2021-04-26T06:57:36.019" v="1" actId="20577"/>
        <pc:sldMkLst>
          <pc:docMk/>
          <pc:sldMk cId="1799714079" sldId="288"/>
        </pc:sldMkLst>
        <pc:spChg chg="mod">
          <ac:chgData name="박종범" userId="S::2160340094@student.kopo.ac.kr::daef7703-0cdd-45f5-b5ca-2ffd69418cd5" providerId="AD" clId="Web-{D923FD3D-26AE-9A72-A1D2-9C3A5F1A40C9}" dt="2021-04-26T06:57:36.019" v="1" actId="20577"/>
          <ac:spMkLst>
            <pc:docMk/>
            <pc:sldMk cId="1799714079" sldId="288"/>
            <ac:spMk id="3" creationId="{F3FCBCCA-9A34-448F-B23E-2955E04442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599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환율 시스템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73339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이해니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2021.05.05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168168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/>
              <a:t>&lt; </a:t>
            </a:r>
            <a:r>
              <a:rPr lang="ko-KR" altLang="ko-KR" b="1" dirty="0"/>
              <a:t>제안 배경</a:t>
            </a:r>
            <a:r>
              <a:rPr lang="en-US" altLang="ko-KR" b="1" dirty="0"/>
              <a:t> &gt;</a:t>
            </a:r>
            <a:endParaRPr lang="ko-KR" altLang="ko-KR" dirty="0"/>
          </a:p>
          <a:p>
            <a:r>
              <a:rPr lang="ko-KR" altLang="ko-KR" dirty="0"/>
              <a:t>・ 코로나로 촉발된 국경 간 이동 제한에 따라 오프라인을 통한 외화 거래량이 급증하게 되었다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・ 이러한 현황 속 글로벌 금융 환경에 익숙하치 않고 환율 시스템</a:t>
            </a:r>
            <a:r>
              <a:rPr lang="en-US" altLang="ko-KR" dirty="0"/>
              <a:t>, </a:t>
            </a:r>
            <a:r>
              <a:rPr lang="ko-KR" altLang="ko-KR" dirty="0"/>
              <a:t>환전 등 외환 거래 프로세스에 대한 지식이 부족한 계층을 위하여 환리스크 발생을 대비할 수 있는 외환 거래 시스템을 개발하고자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b="1" dirty="0"/>
              <a:t>&lt; </a:t>
            </a:r>
            <a:r>
              <a:rPr lang="ko-KR" altLang="ko-KR" b="1" dirty="0"/>
              <a:t>주요 내용</a:t>
            </a:r>
            <a:r>
              <a:rPr lang="en-US" altLang="ko-KR" b="1" dirty="0"/>
              <a:t> &gt;</a:t>
            </a:r>
            <a:endParaRPr lang="ko-KR" altLang="ko-KR" dirty="0"/>
          </a:p>
          <a:p>
            <a:r>
              <a:rPr lang="ko-KR" altLang="ko-KR" dirty="0"/>
              <a:t>・ 고정 환율 설정 </a:t>
            </a:r>
            <a:r>
              <a:rPr lang="en-US" altLang="ko-KR" dirty="0"/>
              <a:t>: </a:t>
            </a:r>
            <a:r>
              <a:rPr lang="ko-KR" altLang="ko-KR" dirty="0"/>
              <a:t>고정 환율을 미리 설정하고 정해진 환율에 대해서만 자동 환전을 진행하거나 알림 서비스를 제공하여 환차익과 환차손을 관리하는 기능</a:t>
            </a:r>
          </a:p>
          <a:p>
            <a:r>
              <a:rPr lang="ko-KR" altLang="ko-KR" dirty="0"/>
              <a:t>・ 환율 추이 조회 </a:t>
            </a:r>
            <a:r>
              <a:rPr lang="en-US" altLang="ko-KR" dirty="0"/>
              <a:t>: </a:t>
            </a:r>
            <a:r>
              <a:rPr lang="ko-KR" altLang="ko-KR" dirty="0"/>
              <a:t>국가별 환율 변동 추이를 크롤링하여 한눈에 보기 쉽게 시각화하여 설정한 고정 환율과의 차이를 출력한다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・ 환차손</a:t>
            </a:r>
            <a:r>
              <a:rPr lang="en-US" altLang="ko-KR" dirty="0"/>
              <a:t>/ </a:t>
            </a:r>
            <a:r>
              <a:rPr lang="ko-KR" altLang="ko-KR" dirty="0"/>
              <a:t>환차익 예측 </a:t>
            </a:r>
            <a:r>
              <a:rPr lang="en-US" altLang="ko-KR" dirty="0"/>
              <a:t>: </a:t>
            </a:r>
            <a:r>
              <a:rPr lang="ko-KR" altLang="ko-KR" dirty="0"/>
              <a:t>환율 예측 시나리오에 따라 환차손</a:t>
            </a:r>
            <a:r>
              <a:rPr lang="en-US" altLang="ko-KR" dirty="0"/>
              <a:t>/ </a:t>
            </a:r>
            <a:r>
              <a:rPr lang="ko-KR" altLang="ko-KR" dirty="0"/>
              <a:t>환차익 금액에 대해 예측해준다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이해니</dc:creator>
  <cp:lastModifiedBy>이해니</cp:lastModifiedBy>
  <cp:revision>3</cp:revision>
  <dcterms:created xsi:type="dcterms:W3CDTF">2017-12-08T06:06:09Z</dcterms:created>
  <dcterms:modified xsi:type="dcterms:W3CDTF">2021-06-18T04:19:58Z</dcterms:modified>
</cp:coreProperties>
</file>