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33" r:id="rId5"/>
    <p:sldId id="334" r:id="rId6"/>
    <p:sldId id="335" r:id="rId7"/>
    <p:sldId id="329" r:id="rId8"/>
    <p:sldId id="328" r:id="rId9"/>
    <p:sldId id="331" r:id="rId10"/>
    <p:sldId id="332" r:id="rId11"/>
    <p:sldId id="336" r:id="rId12"/>
    <p:sldId id="33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3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1">
    <p:pos x="1369" y="589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3">
    <p:pos x="1443" y="695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165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92436"/>
              </p:ext>
            </p:extLst>
          </p:nvPr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46177"/>
              </p:ext>
            </p:extLst>
          </p:nvPr>
        </p:nvGraphicFramePr>
        <p:xfrm>
          <a:off x="414426" y="946347"/>
          <a:ext cx="11258741" cy="569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아이디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비밀번호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가입일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1188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시청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구매예약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해피콜리스트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금융상품 </a:t>
                      </a:r>
                      <a:r>
                        <a:rPr lang="en-US" altLang="ko-KR" sz="800" dirty="0"/>
                        <a:t>SEQ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구독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유형 </a:t>
                      </a:r>
                      <a:r>
                        <a:rPr lang="en-US" altLang="ko-KR" sz="800" dirty="0"/>
                        <a:t>H) 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 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채팅내용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/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8696"/>
              </p:ext>
            </p:extLst>
          </p:nvPr>
        </p:nvGraphicFramePr>
        <p:xfrm>
          <a:off x="518833" y="1075861"/>
          <a:ext cx="11258741" cy="574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금융상품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링크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상품명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상품코드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096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0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4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아이디어 및 제품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  <a:r>
              <a:rPr lang="en-US" altLang="ko-KR" b="1" dirty="0"/>
              <a:t> : </a:t>
            </a:r>
            <a:r>
              <a:rPr lang="ko-KR" altLang="en-US" dirty="0"/>
              <a:t>금융상품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라이브 스트리밍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(live streaming)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(commerce)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합성어로 생방송을 통해 소비자와 소통하며 물건을 판매하는 전자상거래 방식임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중국의 경우 라이브 커머스 산업이 이미 보편화되어 있으며</a:t>
            </a:r>
            <a:r>
              <a:rPr lang="en-US" altLang="ko-KR" dirty="0"/>
              <a:t>, </a:t>
            </a:r>
            <a:r>
              <a:rPr lang="ko-KR" altLang="en-US" dirty="0"/>
              <a:t>라이브 커머스 방송을 통한 보험 상품 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차별성 및 구현가능성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라이브 커머스와의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기존 금융권 서비스와의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구현 가능성 </a:t>
            </a:r>
            <a:r>
              <a:rPr lang="en-US" altLang="ko-KR" dirty="0"/>
              <a:t>&amp; </a:t>
            </a:r>
            <a:r>
              <a:rPr lang="ko-KR" altLang="en-US" dirty="0"/>
              <a:t>구현 계획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WebRTC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0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통계청 자료 및 신문기사에 의거한 시장 수요 근거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경쟁제품 현황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[4P, 5force, STP </a:t>
            </a:r>
            <a:r>
              <a:rPr lang="ko-KR" altLang="en-US" dirty="0"/>
              <a:t>등등 마케팅기법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2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117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2242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1087</Words>
  <Application>Microsoft Office PowerPoint</Application>
  <PresentationFormat>와이드스크린</PresentationFormat>
  <Paragraphs>325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Malgun Gothic</vt:lpstr>
      <vt:lpstr>Malgun Gothic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140</cp:revision>
  <dcterms:created xsi:type="dcterms:W3CDTF">2017-12-08T06:06:09Z</dcterms:created>
  <dcterms:modified xsi:type="dcterms:W3CDTF">2021-07-06T09:36:48Z</dcterms:modified>
</cp:coreProperties>
</file>