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33" r:id="rId5"/>
    <p:sldId id="334" r:id="rId6"/>
    <p:sldId id="335" r:id="rId7"/>
    <p:sldId id="329" r:id="rId8"/>
    <p:sldId id="328" r:id="rId9"/>
    <p:sldId id="331" r:id="rId10"/>
    <p:sldId id="332" r:id="rId11"/>
    <p:sldId id="33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니" initials="이" lastIdx="2" clrIdx="0">
    <p:extLst>
      <p:ext uri="{19B8F6BF-5375-455C-9EA6-DF929625EA0E}">
        <p15:presenceInfo xmlns:p15="http://schemas.microsoft.com/office/powerpoint/2012/main" userId="S::2160340104@student.kopo.ac.kr::92c8feed-9ce2-4ced-8e7d-606742c3d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1">
    <p:pos x="2833" y="859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금융상품 라이브 커머스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5A5A8-A676-4337-81B2-7C60860A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9060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2021.07.02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0165"/>
              </p:ext>
            </p:extLst>
          </p:nvPr>
        </p:nvGraphicFramePr>
        <p:xfrm>
          <a:off x="204684" y="943262"/>
          <a:ext cx="11727485" cy="560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733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달력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방송일정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달력에 나와 있는 방송 일정을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 예약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시청하고자 하는 방송 알림을 받는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진행을 신청하는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방송을 시청하는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방송을 시작하는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채팅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중 실시간 채팅을 나누는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싫어요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방송에 대해 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싫어요를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기록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판매할 상품 링크로 연결되는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진행한 라이브 방송을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2607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판매하는 상품을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10762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구독하기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판매자를 구독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알림 설정 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58224"/>
              </p:ext>
            </p:extLst>
          </p:nvPr>
        </p:nvGraphicFramePr>
        <p:xfrm>
          <a:off x="5990888" y="512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연관성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F.K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18346"/>
              </p:ext>
            </p:extLst>
          </p:nvPr>
        </p:nvGraphicFramePr>
        <p:xfrm>
          <a:off x="3958888" y="1695490"/>
          <a:ext cx="81280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04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  <a:r>
                        <a:rPr lang="en-US" altLang="ko-KR" sz="1000" dirty="0"/>
                        <a:t>(Code data/History data)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Entity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Attribute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Relationship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방송예정일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판매자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판매상품 링크</a:t>
                      </a:r>
                      <a:r>
                        <a:rPr lang="en-US" altLang="ko-KR" sz="1000" dirty="0"/>
                        <a:t> or </a:t>
                      </a:r>
                      <a:r>
                        <a:rPr lang="ko-KR" altLang="en-US" sz="1000" dirty="0"/>
                        <a:t>판매상품 시퀀스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실시간 채팅 시퀀스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좋아요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싫어요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ID, </a:t>
                      </a:r>
                      <a:r>
                        <a:rPr lang="ko-KR" altLang="en-US" sz="1000" dirty="0"/>
                        <a:t>시간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금융상품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 </a:t>
                      </a:r>
                      <a:r>
                        <a:rPr lang="ko-KR" altLang="en-US" sz="1000" dirty="0"/>
                        <a:t>링크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1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시청예약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방송 환경 정보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웹캠</a:t>
                      </a:r>
                      <a:r>
                        <a:rPr lang="ko-KR" altLang="en-US" sz="1000" dirty="0"/>
                        <a:t> 정보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구매예약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종료된 방송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종료된 방송 채팅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0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r>
              <a:rPr lang="en-US" altLang="ko-KR" b="1" dirty="0"/>
              <a:t> : </a:t>
            </a:r>
            <a:r>
              <a:rPr lang="ko-KR" altLang="en-US" dirty="0"/>
              <a:t>금융상품 온라인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</a:t>
            </a:r>
            <a:br>
              <a:rPr lang="en-US" altLang="ko-KR" dirty="0"/>
            </a:br>
            <a:r>
              <a:rPr lang="ko-KR" altLang="en-US" dirty="0"/>
              <a:t>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중국의 경우 라이브 커머스 산업이 이미 보편화되어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중국에선 라이브방송을 통한 보험판매가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아이디어 및 제품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서비스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아이디어</a:t>
            </a:r>
            <a:r>
              <a:rPr lang="en-US" altLang="ko-KR" b="1" dirty="0"/>
              <a:t> : </a:t>
            </a:r>
            <a:r>
              <a:rPr lang="ko-KR" altLang="en-US" dirty="0"/>
              <a:t>금융상품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 라이브 스트리밍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(live streaming)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(commerce)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합성어로 생방송을 통해 소비자와 소통하며 물건을 판매하는 전자상거래 방식임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 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실제로 중국의 경우 라이브 커머스 산업이 이미 보편화되어 있으며</a:t>
            </a:r>
            <a:r>
              <a:rPr lang="en-US" altLang="ko-KR" dirty="0"/>
              <a:t>, </a:t>
            </a:r>
            <a:r>
              <a:rPr lang="ko-KR" altLang="en-US" dirty="0"/>
              <a:t>라이브 커머스 방송을 통한 보험 상품 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차별성 및 구현가능성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기존 라이브 커머스와의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기존 금융권 서비스와의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구현 가능성 </a:t>
            </a:r>
            <a:r>
              <a:rPr lang="en-US" altLang="ko-KR" dirty="0"/>
              <a:t>&amp; </a:t>
            </a:r>
            <a:r>
              <a:rPr lang="ko-KR" altLang="en-US" dirty="0"/>
              <a:t>구현 계획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WebRTC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0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통계청 자료 및 신문기사에 의거한 시장 수요 근거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경쟁제품 현황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[4P, 5force, STP </a:t>
            </a:r>
            <a:r>
              <a:rPr lang="ko-KR" altLang="en-US" dirty="0"/>
              <a:t>등등 마케팅기법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02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ED63C-25CB-4618-B7CF-5B502A06024F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사업모델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86964F-21BA-491A-A5B0-257A2E93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1171"/>
              </p:ext>
            </p:extLst>
          </p:nvPr>
        </p:nvGraphicFramePr>
        <p:xfrm>
          <a:off x="708526" y="1677842"/>
          <a:ext cx="11043763" cy="37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95">
                  <a:extLst>
                    <a:ext uri="{9D8B030D-6E8A-4147-A177-3AD203B41FA5}">
                      <a16:colId xmlns:a16="http://schemas.microsoft.com/office/drawing/2014/main" val="2282915502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1918327147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3596216971"/>
                    </a:ext>
                  </a:extLst>
                </a:gridCol>
              </a:tblGrid>
              <a:tr h="2807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39143"/>
                  </a:ext>
                </a:extLst>
              </a:tr>
              <a:tr h="15231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알리페이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틱톡</a:t>
                      </a:r>
                      <a:r>
                        <a:rPr lang="ko-KR" altLang="en-US" dirty="0"/>
                        <a:t> 등 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플랫폼에 공식 계정을 개설하고 라이브 커머스 진행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플랫폼에 라이브 커머스 플랫폼을 갖추고 고객들을 유인하는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77215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시청자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5634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앱 가입 유도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920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11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1156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수익창출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70CEEA-B273-4E5E-BC09-A3C1D6AB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2934"/>
              </p:ext>
            </p:extLst>
          </p:nvPr>
        </p:nvGraphicFramePr>
        <p:xfrm>
          <a:off x="216569" y="1466939"/>
          <a:ext cx="11694695" cy="524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65">
                  <a:extLst>
                    <a:ext uri="{9D8B030D-6E8A-4147-A177-3AD203B41FA5}">
                      <a16:colId xmlns:a16="http://schemas.microsoft.com/office/drawing/2014/main" val="1742361273"/>
                    </a:ext>
                  </a:extLst>
                </a:gridCol>
                <a:gridCol w="2040977">
                  <a:extLst>
                    <a:ext uri="{9D8B030D-6E8A-4147-A177-3AD203B41FA5}">
                      <a16:colId xmlns:a16="http://schemas.microsoft.com/office/drawing/2014/main" val="774706958"/>
                    </a:ext>
                  </a:extLst>
                </a:gridCol>
                <a:gridCol w="2933906">
                  <a:extLst>
                    <a:ext uri="{9D8B030D-6E8A-4147-A177-3AD203B41FA5}">
                      <a16:colId xmlns:a16="http://schemas.microsoft.com/office/drawing/2014/main" val="1298507484"/>
                    </a:ext>
                  </a:extLst>
                </a:gridCol>
                <a:gridCol w="6009547">
                  <a:extLst>
                    <a:ext uri="{9D8B030D-6E8A-4147-A177-3AD203B41FA5}">
                      <a16:colId xmlns:a16="http://schemas.microsoft.com/office/drawing/2014/main" val="2312185058"/>
                    </a:ext>
                  </a:extLst>
                </a:gridCol>
              </a:tblGrid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기업명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라이브 커머스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0497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신한은행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쏠라이브</a:t>
                      </a:r>
                      <a:r>
                        <a:rPr lang="ko-KR" altLang="en-US" sz="1400" dirty="0"/>
                        <a:t> 버텨라 </a:t>
                      </a:r>
                      <a:r>
                        <a:rPr lang="ko-KR" altLang="en-US" sz="1400" dirty="0" err="1"/>
                        <a:t>챌린지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모바일 앱 쏠</a:t>
                      </a:r>
                      <a:r>
                        <a:rPr lang="en-US" altLang="ko-KR" sz="1400" dirty="0"/>
                        <a:t>(SOL)</a:t>
                      </a:r>
                      <a:r>
                        <a:rPr lang="ko-KR" altLang="en-US" sz="1400" dirty="0"/>
                        <a:t>을 통한 라이브 방송 진행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신한 </a:t>
                      </a:r>
                      <a:r>
                        <a:rPr lang="ko-KR" altLang="en-US" sz="1400" dirty="0" err="1"/>
                        <a:t>인싸</a:t>
                      </a:r>
                      <a:r>
                        <a:rPr lang="ko-KR" altLang="en-US" sz="1400" dirty="0"/>
                        <a:t> 자유적금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만기 이자를 대한항공 </a:t>
                      </a:r>
                      <a:r>
                        <a:rPr lang="ko-KR" altLang="en-US" sz="1400" dirty="0" err="1"/>
                        <a:t>스카이패스</a:t>
                      </a:r>
                      <a:r>
                        <a:rPr lang="ko-KR" altLang="en-US" sz="1400" dirty="0"/>
                        <a:t> 마일리지로 전환하는 이벤트를 라이브 커머스로 진행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274542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IBK</a:t>
                      </a:r>
                      <a:r>
                        <a:rPr lang="ko-KR" altLang="en-US" sz="1400" dirty="0"/>
                        <a:t>기업은행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중기 제품 판매 라이브 방송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중소기업 고객 제품을 판매하는 판로 제공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7360908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Grip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라이브 커머스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580537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핑안보험그룹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보험의 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중국 </a:t>
                      </a:r>
                      <a:r>
                        <a:rPr lang="ko-KR" altLang="en-US" sz="1400" dirty="0" err="1"/>
                        <a:t>핑안보험그룹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CEO </a:t>
                      </a:r>
                      <a:r>
                        <a:rPr lang="ko-KR" altLang="en-US" sz="1400" dirty="0" err="1"/>
                        <a:t>루민은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보험의 가치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라는 주제로 신상품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 세트를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자사 설계사와 고객이 이용하는 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 err="1"/>
                        <a:t>핑안진관쟈</a:t>
                      </a:r>
                      <a:r>
                        <a:rPr lang="en-US" altLang="ko-KR" sz="1400" dirty="0"/>
                        <a:t>＇ </a:t>
                      </a:r>
                      <a:r>
                        <a:rPr lang="ko-KR" altLang="en-US" sz="1400" dirty="0"/>
                        <a:t>앱 라이브 커머스 에서 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누적 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ko-KR" altLang="en-US" sz="1400" dirty="0"/>
                        <a:t> 수 </a:t>
                      </a:r>
                      <a:r>
                        <a:rPr lang="en-US" altLang="ko-KR" sz="1400" dirty="0"/>
                        <a:t>103</a:t>
                      </a:r>
                      <a:r>
                        <a:rPr lang="ko-KR" altLang="en-US" sz="1400" dirty="0"/>
                        <a:t>만 명을 돌파</a:t>
                      </a:r>
                      <a:endParaRPr lang="en-US" altLang="ko-KR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1957059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알리페이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온라인 보험중개인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보험사와 고객을 연결하는 온라인 라이브 방송을 기획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알리페이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플랫폼에서 매일 수만 명이 라이브 방송을 시청하고 </a:t>
                      </a:r>
                      <a:b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수백 명이 보험을 계약 체결하는 성과를 거둠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020927"/>
                  </a:ext>
                </a:extLst>
              </a:tr>
              <a:tr h="81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워터드롭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창업자 방송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텐센트</a:t>
                      </a:r>
                      <a:r>
                        <a:rPr lang="ko-KR" altLang="en-US" sz="1400" dirty="0"/>
                        <a:t> 지원을 받는 중국 디지털 보험 기술 플랫폼 </a:t>
                      </a:r>
                      <a:r>
                        <a:rPr lang="ko-KR" altLang="en-US" sz="1400" dirty="0" err="1"/>
                        <a:t>워터드롭이</a:t>
                      </a:r>
                      <a:r>
                        <a:rPr lang="ko-KR" altLang="en-US" sz="1400" dirty="0"/>
                        <a:t> 라이브 방송을 통해 보험판매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위챗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콰이서우</a:t>
                      </a:r>
                      <a:r>
                        <a:rPr lang="ko-KR" altLang="en-US" sz="1400" dirty="0"/>
                        <a:t> 등의 플랫폼에서 라이브 방송 누적 시청자 수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, '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6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 개 달성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889803"/>
                  </a:ext>
                </a:extLst>
              </a:tr>
              <a:tr h="72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리지엔웨이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시청자수 </a:t>
                      </a: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만명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보험료 수입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억 위안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한화 약 </a:t>
                      </a:r>
                      <a:r>
                        <a:rPr lang="en-US" altLang="ko-KR" sz="1400" dirty="0"/>
                        <a:t>720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성과를 기록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53441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F82D7A-FAE6-4014-A188-6FE7BCABA217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 현황</a:t>
            </a:r>
          </a:p>
        </p:txBody>
      </p:sp>
    </p:spTree>
    <p:extLst>
      <p:ext uri="{BB962C8B-B14F-4D97-AF65-F5344CB8AC3E}">
        <p14:creationId xmlns:p14="http://schemas.microsoft.com/office/powerpoint/2010/main" val="113374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/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9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1020</Words>
  <Application>Microsoft Office PowerPoint</Application>
  <PresentationFormat>와이드스크린</PresentationFormat>
  <Paragraphs>257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132</cp:revision>
  <dcterms:created xsi:type="dcterms:W3CDTF">2017-12-08T06:06:09Z</dcterms:created>
  <dcterms:modified xsi:type="dcterms:W3CDTF">2021-07-06T05:09:16Z</dcterms:modified>
</cp:coreProperties>
</file>