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FC7BC9B-854D-43FD-927B-CB329C41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92774"/>
              </p:ext>
            </p:extLst>
          </p:nvPr>
        </p:nvGraphicFramePr>
        <p:xfrm>
          <a:off x="440669" y="10204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F.K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80C808-806D-4F8D-B8C4-8BF3A164F926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48F04-5A48-43A2-ACA0-0D6083D515DE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8891F-ED0E-4D8B-890B-799EFAF6FE5A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67263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25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117</cp:revision>
  <dcterms:created xsi:type="dcterms:W3CDTF">2017-12-08T06:06:09Z</dcterms:created>
  <dcterms:modified xsi:type="dcterms:W3CDTF">2021-07-02T08:50:54Z</dcterms:modified>
</cp:coreProperties>
</file>