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543B1-3A19-4579-90FF-990240904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0E2239-6A27-402E-9FDC-E00716C43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7CA8C-827F-4C99-90AB-B05F3BA5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D5E4-247A-4156-97D6-012DBF3778B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603ED-0790-492F-98CF-3B92AC51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12FF8-E832-4E67-8254-9FB431A5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852C-BF5A-4139-8F11-4835DEA91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1853F-FDD0-4FBE-8CDE-B3BBEF91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18E602-729A-46EE-8A4B-5CB82677D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0EA17-3CAF-4AAF-9CE4-526BC212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D5E4-247A-4156-97D6-012DBF3778B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AC4C8-5E60-4BD0-8B85-5044F0DF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96EBD-1F0F-4A73-8A10-C9146D08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852C-BF5A-4139-8F11-4835DEA91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9C0B9D-0340-487B-9E1D-3EA0A9B52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88FC85-8260-4576-9EA7-3BF9E747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F778D-F675-4F9A-85CE-7A26A6D8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D5E4-247A-4156-97D6-012DBF3778B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B319-F294-49EF-A9C4-F880B14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5719F-7085-4564-A79C-59E34A15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852C-BF5A-4139-8F11-4835DEA91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8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94E42-18B5-42DB-BFC1-A5AEB369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8C656-D502-41E2-88A3-2121F037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47D1F-8C1A-450A-B5BE-2C0C9750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D5E4-247A-4156-97D6-012DBF3778B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B5037-033D-484A-BD43-D9857038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DDCBB-4F65-40F5-948A-B2D3E4A7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852C-BF5A-4139-8F11-4835DEA91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2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037EF-D1BA-4479-98FC-2740B5C9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830D9-9F90-4791-8ABA-FC776628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BB37F-8DFD-41A6-A761-26DB278B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D5E4-247A-4156-97D6-012DBF3778B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59D3F-7A10-4264-9279-E3C29605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02EEC-C7FE-4787-841D-F7FE81B8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852C-BF5A-4139-8F11-4835DEA91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1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ACB33-EAAC-4C6C-98B2-5AAFD684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0BD96-21BF-4CA3-B9CF-266C0289D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873F2-8835-49A4-A970-369E26AC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8BD1B-D561-4A48-AAC7-9549EAC6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D5E4-247A-4156-97D6-012DBF3778B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3AEAD-9907-41B0-B317-A2FF0AB8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E29C-4806-498C-AD64-EAE0A48B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852C-BF5A-4139-8F11-4835DEA91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6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1D19F-CF12-4C86-9E15-3D78E884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BCB35-18A3-4DA5-AC8A-550BA3CA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BE1B1A-181F-43DF-B1C6-318E87A53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58C5E4-31B4-40C1-887B-288A65BFB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543611-82C8-4C4C-B148-B8CF73A6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EE1A77-6E1B-432D-BBEB-A3ADF6CE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D5E4-247A-4156-97D6-012DBF3778B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C9113C-A2D7-4E14-BF3A-4E1DC0DD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F5D9A6-8CC7-4D1B-A9FF-F064E5EE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852C-BF5A-4139-8F11-4835DEA91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9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768C3-87CB-4AAD-A537-341FEE06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373F30-4738-497E-8289-4D957E3F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D5E4-247A-4156-97D6-012DBF3778B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F32552-E60D-4588-8085-4B3D280E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73657-AE4B-463C-8AD1-CD404678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852C-BF5A-4139-8F11-4835DEA91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2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0BA404-5E30-478C-8C7B-BFF4D43E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D5E4-247A-4156-97D6-012DBF3778B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F840D7-EBD4-48BC-80D0-C2B9F23D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FF59F5-D841-48C7-A468-F94B942B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852C-BF5A-4139-8F11-4835DEA91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73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77438-9A04-40A0-ADBD-26C44F6A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954D4-097D-4D6A-BC60-07CE7BCA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CE6DE-D669-48AB-863E-E81347C8C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EDAAB-9D8E-4BA0-8350-5292A652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D5E4-247A-4156-97D6-012DBF3778B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89571-E2B2-4F24-BE59-E9666D19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733B10-B541-4ACB-AD46-59F0B787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852C-BF5A-4139-8F11-4835DEA91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512D5-3C7A-4186-967F-ADF4A1CC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ED993A-B5A8-43AF-8986-2432A9373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05A33-577E-4E1C-8815-03241E42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20AF86-4905-44A3-8FA9-AE04055E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D5E4-247A-4156-97D6-012DBF3778B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C1A2E-6019-456B-980F-AAEC6809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A3E77-8321-4B85-9C15-1ECE22E4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852C-BF5A-4139-8F11-4835DEA91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1E7D87-1782-408C-B86E-86BF531E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AECAD-D2E1-4D2E-AA69-B515CCC8A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B64BF-45CA-4B3E-B9F0-3808FF5BC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D5E4-247A-4156-97D6-012DBF3778B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711E5-A04A-4BB6-B2AA-E5874A070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B3CC2-F07B-4DED-A5FF-0E21AFA11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852C-BF5A-4139-8F11-4835DEA91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43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09F01-BDDD-46F1-9BD6-A51BF30D2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EC816C-E511-4783-A07E-AACD577CD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7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cription of Figure 10-1 follows">
            <a:extLst>
              <a:ext uri="{FF2B5EF4-FFF2-40B4-BE49-F238E27FC236}">
                <a16:creationId xmlns:a16="http://schemas.microsoft.com/office/drawing/2014/main" id="{3EFEA4CD-8DCF-4ACB-914D-8F64C1F57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0" y="186229"/>
            <a:ext cx="8339713" cy="60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D6F2EA17-5A60-4FF1-A097-90343FC27875}"/>
              </a:ext>
            </a:extLst>
          </p:cNvPr>
          <p:cNvSpPr/>
          <p:nvPr/>
        </p:nvSpPr>
        <p:spPr>
          <a:xfrm>
            <a:off x="4373250" y="3520440"/>
            <a:ext cx="917207" cy="91720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7B3920A6-7F1C-46C8-9087-CAE880A69642}"/>
              </a:ext>
            </a:extLst>
          </p:cNvPr>
          <p:cNvSpPr/>
          <p:nvPr/>
        </p:nvSpPr>
        <p:spPr>
          <a:xfrm>
            <a:off x="489227" y="2405743"/>
            <a:ext cx="917207" cy="91720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A4F0F0-B65F-446C-9F6B-29AD946F6831}"/>
              </a:ext>
            </a:extLst>
          </p:cNvPr>
          <p:cNvCxnSpPr/>
          <p:nvPr/>
        </p:nvCxnSpPr>
        <p:spPr>
          <a:xfrm flipH="1" flipV="1">
            <a:off x="1865182" y="3017520"/>
            <a:ext cx="2521131" cy="822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80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cription of Figure 10-1 follows">
            <a:extLst>
              <a:ext uri="{FF2B5EF4-FFF2-40B4-BE49-F238E27FC236}">
                <a16:creationId xmlns:a16="http://schemas.microsoft.com/office/drawing/2014/main" id="{3EFEA4CD-8DCF-4ACB-914D-8F64C1F57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0" y="186229"/>
            <a:ext cx="8339713" cy="60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0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cription of Figure 10-1 follows">
            <a:extLst>
              <a:ext uri="{FF2B5EF4-FFF2-40B4-BE49-F238E27FC236}">
                <a16:creationId xmlns:a16="http://schemas.microsoft.com/office/drawing/2014/main" id="{3EFEA4CD-8DCF-4ACB-914D-8F64C1F57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0" y="186229"/>
            <a:ext cx="8339713" cy="60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1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cription of Figure 10-1 follows">
            <a:extLst>
              <a:ext uri="{FF2B5EF4-FFF2-40B4-BE49-F238E27FC236}">
                <a16:creationId xmlns:a16="http://schemas.microsoft.com/office/drawing/2014/main" id="{3EFEA4CD-8DCF-4ACB-914D-8F64C1F57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0" y="186229"/>
            <a:ext cx="8339713" cy="60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7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CAFFD1-B509-4DA6-A666-9802CBBCB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0812"/>
              </p:ext>
            </p:extLst>
          </p:nvPr>
        </p:nvGraphicFramePr>
        <p:xfrm>
          <a:off x="1219198" y="2720973"/>
          <a:ext cx="4956632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022750287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568141214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663030969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1777480605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E8A89-50A2-4866-95FF-E26ADE5B9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57996"/>
              </p:ext>
            </p:extLst>
          </p:nvPr>
        </p:nvGraphicFramePr>
        <p:xfrm>
          <a:off x="7001690" y="2720972"/>
          <a:ext cx="3097895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022750287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CD163C-974D-44FE-96AD-1E42DC49F9BE}"/>
              </a:ext>
            </a:extLst>
          </p:cNvPr>
          <p:cNvSpPr txBox="1"/>
          <p:nvPr/>
        </p:nvSpPr>
        <p:spPr>
          <a:xfrm>
            <a:off x="339634" y="222069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고정길이끼리 비교할 때</a:t>
            </a:r>
          </a:p>
        </p:txBody>
      </p:sp>
      <p:sp>
        <p:nvSpPr>
          <p:cNvPr id="5" name="같음 기호 4">
            <a:extLst>
              <a:ext uri="{FF2B5EF4-FFF2-40B4-BE49-F238E27FC236}">
                <a16:creationId xmlns:a16="http://schemas.microsoft.com/office/drawing/2014/main" id="{EF62FBD5-D811-4C7B-9561-ED1354194481}"/>
              </a:ext>
            </a:extLst>
          </p:cNvPr>
          <p:cNvSpPr/>
          <p:nvPr/>
        </p:nvSpPr>
        <p:spPr>
          <a:xfrm>
            <a:off x="6406603" y="2734032"/>
            <a:ext cx="418011" cy="403741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332DF060-6D08-45BA-B614-BD998843A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58972"/>
              </p:ext>
            </p:extLst>
          </p:nvPr>
        </p:nvGraphicFramePr>
        <p:xfrm>
          <a:off x="7001690" y="4118703"/>
          <a:ext cx="4956632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022750287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568141214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663030969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1777480605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E40975B-2068-4B14-BDCC-5358DED93001}"/>
              </a:ext>
            </a:extLst>
          </p:cNvPr>
          <p:cNvSpPr/>
          <p:nvPr/>
        </p:nvSpPr>
        <p:spPr>
          <a:xfrm>
            <a:off x="9062718" y="3385971"/>
            <a:ext cx="352697" cy="55517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2D5481A7-E119-4D38-9EF5-D51DB4FA3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38468"/>
              </p:ext>
            </p:extLst>
          </p:nvPr>
        </p:nvGraphicFramePr>
        <p:xfrm>
          <a:off x="7001690" y="5654804"/>
          <a:ext cx="4956632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022750287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568141214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663030969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1777480605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5BB1CF41-17E6-4BA1-AA11-1600C2F2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84926"/>
              </p:ext>
            </p:extLst>
          </p:nvPr>
        </p:nvGraphicFramePr>
        <p:xfrm>
          <a:off x="1219198" y="5654804"/>
          <a:ext cx="4956632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022750287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568141214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663030969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1777480605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sp>
        <p:nvSpPr>
          <p:cNvPr id="16" name="같음 기호 15">
            <a:extLst>
              <a:ext uri="{FF2B5EF4-FFF2-40B4-BE49-F238E27FC236}">
                <a16:creationId xmlns:a16="http://schemas.microsoft.com/office/drawing/2014/main" id="{E5534E11-A330-45FA-B434-646119234BA9}"/>
              </a:ext>
            </a:extLst>
          </p:cNvPr>
          <p:cNvSpPr/>
          <p:nvPr/>
        </p:nvSpPr>
        <p:spPr>
          <a:xfrm>
            <a:off x="6406603" y="5667863"/>
            <a:ext cx="418011" cy="403741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9103423-C3DE-4F7E-8C51-881039CDC3F8}"/>
              </a:ext>
            </a:extLst>
          </p:cNvPr>
          <p:cNvSpPr/>
          <p:nvPr/>
        </p:nvSpPr>
        <p:spPr>
          <a:xfrm>
            <a:off x="349792" y="2720972"/>
            <a:ext cx="509452" cy="5094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DEC6D50-6033-48F8-8A7B-7483E6C499DF}"/>
              </a:ext>
            </a:extLst>
          </p:cNvPr>
          <p:cNvSpPr/>
          <p:nvPr/>
        </p:nvSpPr>
        <p:spPr>
          <a:xfrm>
            <a:off x="339634" y="4184018"/>
            <a:ext cx="509452" cy="5094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D0AACEF-FA8E-41AB-865C-16C40183C362}"/>
              </a:ext>
            </a:extLst>
          </p:cNvPr>
          <p:cNvSpPr/>
          <p:nvPr/>
        </p:nvSpPr>
        <p:spPr>
          <a:xfrm>
            <a:off x="339634" y="5615007"/>
            <a:ext cx="509452" cy="5094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8F7367-DA5F-4152-9606-0E837101C31C}"/>
              </a:ext>
            </a:extLst>
          </p:cNvPr>
          <p:cNvSpPr txBox="1"/>
          <p:nvPr/>
        </p:nvSpPr>
        <p:spPr>
          <a:xfrm>
            <a:off x="8277964" y="343498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큰 길이로 형변환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6FBA2D-F871-445C-A2A4-6F6EE8DD5F52}"/>
              </a:ext>
            </a:extLst>
          </p:cNvPr>
          <p:cNvSpPr txBox="1"/>
          <p:nvPr/>
        </p:nvSpPr>
        <p:spPr>
          <a:xfrm>
            <a:off x="358500" y="860456"/>
            <a:ext cx="115998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문자 데이터 타입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PWD</a:t>
            </a:r>
            <a:r>
              <a:rPr lang="en-US" altLang="ko-KR" dirty="0"/>
              <a:t> 	CHAR(8)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ID</a:t>
            </a:r>
            <a:r>
              <a:rPr lang="en-US" altLang="ko-KR" dirty="0"/>
              <a:t> 	CHAR(5)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WHERE </a:t>
            </a:r>
            <a:r>
              <a:rPr lang="en-US" altLang="ko-KR" b="1" dirty="0"/>
              <a:t>PWD</a:t>
            </a:r>
            <a:r>
              <a:rPr lang="en-US" altLang="ko-KR" dirty="0"/>
              <a:t> = </a:t>
            </a:r>
            <a:r>
              <a:rPr lang="en-US" altLang="ko-KR" b="1" dirty="0"/>
              <a:t>ID </a:t>
            </a:r>
            <a:r>
              <a:rPr lang="ko-KR" altLang="en-US" dirty="0"/>
              <a:t>을 하게 되면</a:t>
            </a:r>
            <a:r>
              <a:rPr lang="en-US" altLang="ko-KR" dirty="0"/>
              <a:t>? </a:t>
            </a:r>
          </a:p>
        </p:txBody>
      </p:sp>
      <p:pic>
        <p:nvPicPr>
          <p:cNvPr id="24" name="그래픽 23" descr="물음표 단색으로 채워진">
            <a:extLst>
              <a:ext uri="{FF2B5EF4-FFF2-40B4-BE49-F238E27FC236}">
                <a16:creationId xmlns:a16="http://schemas.microsoft.com/office/drawing/2014/main" id="{C3C1A11B-D077-4E15-A0D9-371C0B4CC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6661" y="2682527"/>
            <a:ext cx="509452" cy="5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CAFFD1-B509-4DA6-A666-9802CBBCBBA1}"/>
              </a:ext>
            </a:extLst>
          </p:cNvPr>
          <p:cNvGraphicFramePr>
            <a:graphicFrameLocks noGrp="1"/>
          </p:cNvGraphicFramePr>
          <p:nvPr/>
        </p:nvGraphicFramePr>
        <p:xfrm>
          <a:off x="1219198" y="2720973"/>
          <a:ext cx="4956632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022750287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568141214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663030969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1777480605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E8A89-50A2-4866-95FF-E26ADE5B9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88388"/>
              </p:ext>
            </p:extLst>
          </p:nvPr>
        </p:nvGraphicFramePr>
        <p:xfrm>
          <a:off x="7001690" y="2720972"/>
          <a:ext cx="2478316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CD163C-974D-44FE-96AD-1E42DC49F9BE}"/>
              </a:ext>
            </a:extLst>
          </p:cNvPr>
          <p:cNvSpPr txBox="1"/>
          <p:nvPr/>
        </p:nvSpPr>
        <p:spPr>
          <a:xfrm>
            <a:off x="339634" y="222069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고정길이와 가변길이 비교할 때</a:t>
            </a:r>
          </a:p>
        </p:txBody>
      </p:sp>
      <p:sp>
        <p:nvSpPr>
          <p:cNvPr id="5" name="같음 기호 4">
            <a:extLst>
              <a:ext uri="{FF2B5EF4-FFF2-40B4-BE49-F238E27FC236}">
                <a16:creationId xmlns:a16="http://schemas.microsoft.com/office/drawing/2014/main" id="{EF62FBD5-D811-4C7B-9561-ED1354194481}"/>
              </a:ext>
            </a:extLst>
          </p:cNvPr>
          <p:cNvSpPr/>
          <p:nvPr/>
        </p:nvSpPr>
        <p:spPr>
          <a:xfrm>
            <a:off x="6406603" y="2734032"/>
            <a:ext cx="418011" cy="403741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332DF060-6D08-45BA-B614-BD998843A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64745"/>
              </p:ext>
            </p:extLst>
          </p:nvPr>
        </p:nvGraphicFramePr>
        <p:xfrm>
          <a:off x="7001690" y="4118703"/>
          <a:ext cx="2478316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E40975B-2068-4B14-BDCC-5358DED93001}"/>
              </a:ext>
            </a:extLst>
          </p:cNvPr>
          <p:cNvSpPr/>
          <p:nvPr/>
        </p:nvSpPr>
        <p:spPr>
          <a:xfrm>
            <a:off x="8109130" y="3382042"/>
            <a:ext cx="352697" cy="20782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2D5481A7-E119-4D38-9EF5-D51DB4FA3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9836"/>
              </p:ext>
            </p:extLst>
          </p:nvPr>
        </p:nvGraphicFramePr>
        <p:xfrm>
          <a:off x="7001690" y="5654804"/>
          <a:ext cx="2478316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5BB1CF41-17E6-4BA1-AA11-1600C2F2E531}"/>
              </a:ext>
            </a:extLst>
          </p:cNvPr>
          <p:cNvGraphicFramePr>
            <a:graphicFrameLocks noGrp="1"/>
          </p:cNvGraphicFramePr>
          <p:nvPr/>
        </p:nvGraphicFramePr>
        <p:xfrm>
          <a:off x="1219198" y="5654804"/>
          <a:ext cx="4956632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022750287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568141214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663030969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1777480605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sp>
        <p:nvSpPr>
          <p:cNvPr id="16" name="부등호 15">
            <a:extLst>
              <a:ext uri="{FF2B5EF4-FFF2-40B4-BE49-F238E27FC236}">
                <a16:creationId xmlns:a16="http://schemas.microsoft.com/office/drawing/2014/main" id="{E5534E11-A330-45FA-B434-646119234BA9}"/>
              </a:ext>
            </a:extLst>
          </p:cNvPr>
          <p:cNvSpPr/>
          <p:nvPr/>
        </p:nvSpPr>
        <p:spPr>
          <a:xfrm>
            <a:off x="6406603" y="5667863"/>
            <a:ext cx="418011" cy="403741"/>
          </a:xfrm>
          <a:prstGeom prst="mathNot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9103423-C3DE-4F7E-8C51-881039CDC3F8}"/>
              </a:ext>
            </a:extLst>
          </p:cNvPr>
          <p:cNvSpPr/>
          <p:nvPr/>
        </p:nvSpPr>
        <p:spPr>
          <a:xfrm>
            <a:off x="349792" y="2720972"/>
            <a:ext cx="509452" cy="5094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DEC6D50-6033-48F8-8A7B-7483E6C499DF}"/>
              </a:ext>
            </a:extLst>
          </p:cNvPr>
          <p:cNvSpPr/>
          <p:nvPr/>
        </p:nvSpPr>
        <p:spPr>
          <a:xfrm>
            <a:off x="339634" y="4184018"/>
            <a:ext cx="509452" cy="5094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D0AACEF-FA8E-41AB-865C-16C40183C362}"/>
              </a:ext>
            </a:extLst>
          </p:cNvPr>
          <p:cNvSpPr/>
          <p:nvPr/>
        </p:nvSpPr>
        <p:spPr>
          <a:xfrm>
            <a:off x="339634" y="5615007"/>
            <a:ext cx="509452" cy="5094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8F7367-DA5F-4152-9606-0E837101C31C}"/>
              </a:ext>
            </a:extLst>
          </p:cNvPr>
          <p:cNvSpPr txBox="1"/>
          <p:nvPr/>
        </p:nvSpPr>
        <p:spPr>
          <a:xfrm>
            <a:off x="7846896" y="343105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형변환 </a:t>
            </a:r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6FBA2D-F871-445C-A2A4-6F6EE8DD5F52}"/>
              </a:ext>
            </a:extLst>
          </p:cNvPr>
          <p:cNvSpPr txBox="1"/>
          <p:nvPr/>
        </p:nvSpPr>
        <p:spPr>
          <a:xfrm>
            <a:off x="358500" y="860456"/>
            <a:ext cx="115998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문자 데이터 타입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PWD</a:t>
            </a:r>
            <a:r>
              <a:rPr lang="en-US" altLang="ko-KR" dirty="0"/>
              <a:t> 	CHAR(8)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ID</a:t>
            </a:r>
            <a:r>
              <a:rPr lang="en-US" altLang="ko-KR" dirty="0"/>
              <a:t> 	VARCHAR2(8)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WHERE </a:t>
            </a:r>
            <a:r>
              <a:rPr lang="en-US" altLang="ko-KR" b="1" dirty="0"/>
              <a:t>PWD</a:t>
            </a:r>
            <a:r>
              <a:rPr lang="en-US" altLang="ko-KR" dirty="0"/>
              <a:t> = </a:t>
            </a:r>
            <a:r>
              <a:rPr lang="en-US" altLang="ko-KR" b="1" dirty="0"/>
              <a:t>ID </a:t>
            </a:r>
            <a:r>
              <a:rPr lang="ko-KR" altLang="en-US" dirty="0"/>
              <a:t>을 하게 되면</a:t>
            </a:r>
            <a:r>
              <a:rPr lang="en-US" altLang="ko-KR" dirty="0"/>
              <a:t>? </a:t>
            </a:r>
          </a:p>
        </p:txBody>
      </p:sp>
      <p:pic>
        <p:nvPicPr>
          <p:cNvPr id="22" name="그래픽 21" descr="물음표 단색으로 채워진">
            <a:extLst>
              <a:ext uri="{FF2B5EF4-FFF2-40B4-BE49-F238E27FC236}">
                <a16:creationId xmlns:a16="http://schemas.microsoft.com/office/drawing/2014/main" id="{3F132438-72BF-455F-9FAA-C98E08CD7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6661" y="2682527"/>
            <a:ext cx="509452" cy="5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0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CAFFD1-B509-4DA6-A666-9802CBBCB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1974"/>
              </p:ext>
            </p:extLst>
          </p:nvPr>
        </p:nvGraphicFramePr>
        <p:xfrm>
          <a:off x="1219198" y="2720973"/>
          <a:ext cx="4956632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022750287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568141214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663030969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1777480605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E8A89-50A2-4866-95FF-E26ADE5B93C1}"/>
              </a:ext>
            </a:extLst>
          </p:cNvPr>
          <p:cNvGraphicFramePr>
            <a:graphicFrameLocks noGrp="1"/>
          </p:cNvGraphicFramePr>
          <p:nvPr/>
        </p:nvGraphicFramePr>
        <p:xfrm>
          <a:off x="7001690" y="2720972"/>
          <a:ext cx="2478316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CD163C-974D-44FE-96AD-1E42DC49F9BE}"/>
              </a:ext>
            </a:extLst>
          </p:cNvPr>
          <p:cNvSpPr txBox="1"/>
          <p:nvPr/>
        </p:nvSpPr>
        <p:spPr>
          <a:xfrm>
            <a:off x="339634" y="222069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가변길이끼리 비교할 때</a:t>
            </a:r>
          </a:p>
        </p:txBody>
      </p:sp>
      <p:sp>
        <p:nvSpPr>
          <p:cNvPr id="5" name="같음 기호 4">
            <a:extLst>
              <a:ext uri="{FF2B5EF4-FFF2-40B4-BE49-F238E27FC236}">
                <a16:creationId xmlns:a16="http://schemas.microsoft.com/office/drawing/2014/main" id="{EF62FBD5-D811-4C7B-9561-ED1354194481}"/>
              </a:ext>
            </a:extLst>
          </p:cNvPr>
          <p:cNvSpPr/>
          <p:nvPr/>
        </p:nvSpPr>
        <p:spPr>
          <a:xfrm>
            <a:off x="6406603" y="2734032"/>
            <a:ext cx="418011" cy="403741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332DF060-6D08-45BA-B614-BD998843AFB5}"/>
              </a:ext>
            </a:extLst>
          </p:cNvPr>
          <p:cNvGraphicFramePr>
            <a:graphicFrameLocks noGrp="1"/>
          </p:cNvGraphicFramePr>
          <p:nvPr/>
        </p:nvGraphicFramePr>
        <p:xfrm>
          <a:off x="7001690" y="4118703"/>
          <a:ext cx="2478316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E40975B-2068-4B14-BDCC-5358DED93001}"/>
              </a:ext>
            </a:extLst>
          </p:cNvPr>
          <p:cNvSpPr/>
          <p:nvPr/>
        </p:nvSpPr>
        <p:spPr>
          <a:xfrm>
            <a:off x="8109130" y="3382042"/>
            <a:ext cx="352697" cy="211742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2D5481A7-E119-4D38-9EF5-D51DB4FA3342}"/>
              </a:ext>
            </a:extLst>
          </p:cNvPr>
          <p:cNvGraphicFramePr>
            <a:graphicFrameLocks noGrp="1"/>
          </p:cNvGraphicFramePr>
          <p:nvPr/>
        </p:nvGraphicFramePr>
        <p:xfrm>
          <a:off x="7001690" y="5654804"/>
          <a:ext cx="2478316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5BB1CF41-17E6-4BA1-AA11-1600C2F2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32019"/>
              </p:ext>
            </p:extLst>
          </p:nvPr>
        </p:nvGraphicFramePr>
        <p:xfrm>
          <a:off x="1219198" y="5654804"/>
          <a:ext cx="4956632" cy="5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79">
                  <a:extLst>
                    <a:ext uri="{9D8B030D-6E8A-4147-A177-3AD203B41FA5}">
                      <a16:colId xmlns:a16="http://schemas.microsoft.com/office/drawing/2014/main" val="2714124833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893331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200696005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105257286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4022750287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568141214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663030969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1777480605"/>
                    </a:ext>
                  </a:extLst>
                </a:gridCol>
              </a:tblGrid>
              <a:tr h="521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8589"/>
                  </a:ext>
                </a:extLst>
              </a:tr>
            </a:tbl>
          </a:graphicData>
        </a:graphic>
      </p:graphicFrame>
      <p:sp>
        <p:nvSpPr>
          <p:cNvPr id="16" name="부등호 15">
            <a:extLst>
              <a:ext uri="{FF2B5EF4-FFF2-40B4-BE49-F238E27FC236}">
                <a16:creationId xmlns:a16="http://schemas.microsoft.com/office/drawing/2014/main" id="{E5534E11-A330-45FA-B434-646119234BA9}"/>
              </a:ext>
            </a:extLst>
          </p:cNvPr>
          <p:cNvSpPr/>
          <p:nvPr/>
        </p:nvSpPr>
        <p:spPr>
          <a:xfrm>
            <a:off x="6406603" y="5667863"/>
            <a:ext cx="418011" cy="403741"/>
          </a:xfrm>
          <a:prstGeom prst="mathNot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9103423-C3DE-4F7E-8C51-881039CDC3F8}"/>
              </a:ext>
            </a:extLst>
          </p:cNvPr>
          <p:cNvSpPr/>
          <p:nvPr/>
        </p:nvSpPr>
        <p:spPr>
          <a:xfrm>
            <a:off x="349792" y="2720972"/>
            <a:ext cx="509452" cy="5094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DEC6D50-6033-48F8-8A7B-7483E6C499DF}"/>
              </a:ext>
            </a:extLst>
          </p:cNvPr>
          <p:cNvSpPr/>
          <p:nvPr/>
        </p:nvSpPr>
        <p:spPr>
          <a:xfrm>
            <a:off x="339634" y="4184018"/>
            <a:ext cx="509452" cy="5094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D0AACEF-FA8E-41AB-865C-16C40183C362}"/>
              </a:ext>
            </a:extLst>
          </p:cNvPr>
          <p:cNvSpPr/>
          <p:nvPr/>
        </p:nvSpPr>
        <p:spPr>
          <a:xfrm>
            <a:off x="339634" y="5615007"/>
            <a:ext cx="509452" cy="5094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8F7367-DA5F-4152-9606-0E837101C31C}"/>
              </a:ext>
            </a:extLst>
          </p:cNvPr>
          <p:cNvSpPr txBox="1"/>
          <p:nvPr/>
        </p:nvSpPr>
        <p:spPr>
          <a:xfrm>
            <a:off x="7846896" y="343105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형변환 </a:t>
            </a:r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6FBA2D-F871-445C-A2A4-6F6EE8DD5F52}"/>
              </a:ext>
            </a:extLst>
          </p:cNvPr>
          <p:cNvSpPr txBox="1"/>
          <p:nvPr/>
        </p:nvSpPr>
        <p:spPr>
          <a:xfrm>
            <a:off x="358500" y="860456"/>
            <a:ext cx="115998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문자 데이터 타입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PWD</a:t>
            </a:r>
            <a:r>
              <a:rPr lang="en-US" altLang="ko-KR" dirty="0"/>
              <a:t> 	VARCHAR2(8)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ID</a:t>
            </a:r>
            <a:r>
              <a:rPr lang="en-US" altLang="ko-KR" dirty="0"/>
              <a:t> 	VARCHAR2(8)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WHERE </a:t>
            </a:r>
            <a:r>
              <a:rPr lang="en-US" altLang="ko-KR" b="1" dirty="0"/>
              <a:t>PWD</a:t>
            </a:r>
            <a:r>
              <a:rPr lang="en-US" altLang="ko-KR" dirty="0"/>
              <a:t> = </a:t>
            </a:r>
            <a:r>
              <a:rPr lang="en-US" altLang="ko-KR" b="1" dirty="0"/>
              <a:t>ID </a:t>
            </a:r>
            <a:r>
              <a:rPr lang="ko-KR" altLang="en-US" dirty="0"/>
              <a:t>을 하게 되면</a:t>
            </a:r>
            <a:r>
              <a:rPr lang="en-US" altLang="ko-KR" dirty="0"/>
              <a:t>? </a:t>
            </a:r>
          </a:p>
        </p:txBody>
      </p:sp>
      <p:pic>
        <p:nvPicPr>
          <p:cNvPr id="22" name="그래픽 21" descr="물음표 단색으로 채워진">
            <a:extLst>
              <a:ext uri="{FF2B5EF4-FFF2-40B4-BE49-F238E27FC236}">
                <a16:creationId xmlns:a16="http://schemas.microsoft.com/office/drawing/2014/main" id="{D7C13CBA-185B-4D77-A53C-0B64147E8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6661" y="2682527"/>
            <a:ext cx="509452" cy="5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3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157</Words>
  <Application>Microsoft Office PowerPoint</Application>
  <PresentationFormat>와이드스크린</PresentationFormat>
  <Paragraphs>98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이해니</dc:creator>
  <cp:lastModifiedBy>이해니</cp:lastModifiedBy>
  <cp:revision>7</cp:revision>
  <dcterms:created xsi:type="dcterms:W3CDTF">2021-05-13T00:36:40Z</dcterms:created>
  <dcterms:modified xsi:type="dcterms:W3CDTF">2021-05-13T09:39:02Z</dcterms:modified>
</cp:coreProperties>
</file>