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E4E5-83AA-3A54-FA40-7746C8E3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060C-29AA-1336-178E-04571D8AF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624D-AA63-9E82-7458-D3BED57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0431-04A5-D642-C269-64EF39B4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2C03-F824-A817-6A21-B0330B50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AA86-4D21-FE2B-6262-C7A6AEB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5BFE-329C-DA81-2F85-3ED4DC009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2C85-0CAA-40F4-56BA-2AA37B6E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A19D-D6E9-B371-C345-A16347FB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1D9D-29A3-CF38-C2A2-15C07E42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19EBE-537B-CA78-5161-4F7286D6F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9EC12-F2E8-7405-FB9A-5A2838D2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74A8-34AA-18D2-7BFD-BA088477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B537-B728-0523-8D0F-CD16B07D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E1DA-88BB-7145-641B-A8B2BD04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39CB-45EA-708B-C1EB-D7B80576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8735-DD26-059C-C465-B7E719E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F0BC-3DBB-3182-C0A9-F44B3DC0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6D86-0313-ED8A-978E-EA62946B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8DC8-3C9B-EAB9-F084-E34577E5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1FAA-39B5-5BA1-518C-FB3CEF12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F9B8-C80A-3287-8B6F-0BBA7EE6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03AB-945B-CFBA-5446-27BE7BF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7B9E-20B4-7114-6E0B-F7098DB7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E19F3-9361-D4CB-0CE2-51E0A7F1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3486-4D7C-FAE3-ED85-3160B31E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059E-BA0B-08E2-2FEC-057D169B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8D78-D0E5-4BE7-32CC-5F5C8E34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BF0D-E90B-FE58-30B1-42E12AF1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7778-7D93-35F0-967C-FC37CE1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CB27-C71D-EEC2-3D4B-DD057C10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9691-CD91-F171-0147-245CC5F0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B6B5-6FBE-CB95-F3B6-74CBEC6D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472E-1E8E-D59E-EBE6-9473164D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BEF06-C720-467C-9B56-71D1BFD62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3E9-40DD-1EE3-CCBF-6482298F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E3DDE-A926-CF22-BCA2-CE5931D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ECF6-D367-D71B-2B28-06ED8BA3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91AB-6CE4-84E0-CAE0-4B9B070A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160A-9AA1-A2A0-4277-87C217CA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6EA47-638A-4E7F-FA0B-48F47479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84C5B-9470-9AC2-C5F7-C0F547F1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39A1-1D2F-17C8-2E41-3083150B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E4E15-9B54-77D0-A26F-0A0C5AE4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CBD1-8464-B90A-C061-6CBFC420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0BC85-9C47-31E1-E404-55053B87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3CCD-DFB5-CA07-2AAD-5F392EE7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D052-824F-21CA-1955-662631C5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E181E-D744-74FA-5604-0C1E98A8F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4DBE-E1FE-66B2-5593-7C6C005B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8967-DA9A-6326-B9E5-4F2A5508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23909-CBF0-8CBC-C44C-3471110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0CFE-BBCD-37BB-3B05-E1799AE3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77418-B188-692C-8CBC-C8277ED32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2487-AC33-C3A9-C0AF-C2B915AF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B677-49F9-66AB-18B2-48818A5E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DFF9-2FDD-8D71-70BE-1C0DF1D3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E9DF-7528-B740-EEB0-B56A7013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E6421-AD21-6A9B-6B48-37097BA1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0235-9CEF-EE2C-1DEB-E30F1838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05E1-9CA7-1517-D0ED-FBB6796C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242C-A24F-495C-BC84-520EE538DD7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3717-031E-CEC8-0515-486DD84A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729-30BC-B3EB-914E-1E164DC5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69299-A988-4CB2-96ED-FBBDD642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4BE-AE8F-5D58-20DE-297C56DB9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C4B6D-D36E-16A0-C19D-9A414369D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073DC4FD-083C-47D7-0E7C-7FE3B2E7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96" y="0"/>
            <a:ext cx="8153608" cy="68580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1AD7F597-F81C-45AC-8DDD-ACAB8B840CAE}"/>
              </a:ext>
            </a:extLst>
          </p:cNvPr>
          <p:cNvSpPr txBox="1"/>
          <p:nvPr/>
        </p:nvSpPr>
        <p:spPr>
          <a:xfrm>
            <a:off x="7927796" y="4396624"/>
            <a:ext cx="122999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A9AE8B0-FA74-3720-B4B6-D549C5965636}"/>
              </a:ext>
            </a:extLst>
          </p:cNvPr>
          <p:cNvSpPr txBox="1"/>
          <p:nvPr/>
        </p:nvSpPr>
        <p:spPr>
          <a:xfrm>
            <a:off x="5089525" y="3477736"/>
            <a:ext cx="130048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i&gt;0</a:t>
            </a:r>
            <a:r>
              <a:rPr lang="en-US" sz="16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F886317-2091-CDBE-A908-96FBFDF2557E}"/>
              </a:ext>
            </a:extLst>
          </p:cNvPr>
          <p:cNvSpPr txBox="1"/>
          <p:nvPr/>
        </p:nvSpPr>
        <p:spPr>
          <a:xfrm>
            <a:off x="5988281" y="5167868"/>
            <a:ext cx="110553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kern="12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8218625-530E-29B5-FD0E-8E94CEF27B23}"/>
              </a:ext>
            </a:extLst>
          </p:cNvPr>
          <p:cNvSpPr txBox="1"/>
          <p:nvPr/>
        </p:nvSpPr>
        <p:spPr>
          <a:xfrm>
            <a:off x="3951719" y="2660650"/>
            <a:ext cx="128714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kern="12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C8EF925-11E6-866F-D1B0-3D9049F99C71}"/>
              </a:ext>
            </a:extLst>
          </p:cNvPr>
          <p:cNvSpPr txBox="1"/>
          <p:nvPr/>
        </p:nvSpPr>
        <p:spPr>
          <a:xfrm>
            <a:off x="3076372" y="531813"/>
            <a:ext cx="151892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i&gt;0</a:t>
            </a:r>
            <a:r>
              <a:rPr lang="en-US" sz="1600" kern="12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CD056-EAE0-3EE3-6397-C87205322CC7}"/>
              </a:ext>
            </a:extLst>
          </p:cNvPr>
          <p:cNvSpPr txBox="1"/>
          <p:nvPr/>
        </p:nvSpPr>
        <p:spPr>
          <a:xfrm>
            <a:off x="11129818" y="886691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</a:t>
            </a:r>
          </a:p>
        </p:txBody>
      </p:sp>
    </p:spTree>
    <p:extLst>
      <p:ext uri="{BB962C8B-B14F-4D97-AF65-F5344CB8AC3E}">
        <p14:creationId xmlns:p14="http://schemas.microsoft.com/office/powerpoint/2010/main" val="172726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7AE078AF-93C4-5D5D-792D-ECEC3868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67" y="0"/>
            <a:ext cx="8166065" cy="68580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A7D8179C-50DF-FA87-0FEB-10ED165F0508}"/>
              </a:ext>
            </a:extLst>
          </p:cNvPr>
          <p:cNvSpPr txBox="1"/>
          <p:nvPr/>
        </p:nvSpPr>
        <p:spPr>
          <a:xfrm>
            <a:off x="7889701" y="3993025"/>
            <a:ext cx="122999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20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j&gt;0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A73BB9F-3E5C-06AA-486E-A73AA2317151}"/>
              </a:ext>
            </a:extLst>
          </p:cNvPr>
          <p:cNvSpPr txBox="1"/>
          <p:nvPr/>
        </p:nvSpPr>
        <p:spPr>
          <a:xfrm>
            <a:off x="4467397" y="3481740"/>
            <a:ext cx="130048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i&gt;0</a:t>
            </a:r>
            <a:r>
              <a:rPr lang="en-US" sz="16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A0E5C39-E33A-5691-BF91-369A29DFE322}"/>
              </a:ext>
            </a:extLst>
          </p:cNvPr>
          <p:cNvSpPr txBox="1"/>
          <p:nvPr/>
        </p:nvSpPr>
        <p:spPr>
          <a:xfrm>
            <a:off x="5215109" y="5358044"/>
            <a:ext cx="110553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kern="12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250BAD6-23CC-C93F-8F94-D4D5D649458B}"/>
              </a:ext>
            </a:extLst>
          </p:cNvPr>
          <p:cNvSpPr txBox="1"/>
          <p:nvPr/>
        </p:nvSpPr>
        <p:spPr>
          <a:xfrm>
            <a:off x="4021281" y="2189625"/>
            <a:ext cx="128714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kern="12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82D6B39E-FDD3-C532-B041-90283B4F36D8}"/>
              </a:ext>
            </a:extLst>
          </p:cNvPr>
          <p:cNvSpPr txBox="1"/>
          <p:nvPr/>
        </p:nvSpPr>
        <p:spPr>
          <a:xfrm>
            <a:off x="3472410" y="600147"/>
            <a:ext cx="151892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i&gt;0</a:t>
            </a:r>
            <a:r>
              <a:rPr lang="en-US" sz="1600" kern="12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3A2AB-F776-6C07-9974-6996CF4B679F}"/>
              </a:ext>
            </a:extLst>
          </p:cNvPr>
          <p:cNvSpPr txBox="1"/>
          <p:nvPr/>
        </p:nvSpPr>
        <p:spPr>
          <a:xfrm>
            <a:off x="10917382" y="137621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</a:t>
            </a:r>
          </a:p>
        </p:txBody>
      </p:sp>
    </p:spTree>
    <p:extLst>
      <p:ext uri="{BB962C8B-B14F-4D97-AF65-F5344CB8AC3E}">
        <p14:creationId xmlns:p14="http://schemas.microsoft.com/office/powerpoint/2010/main" val="22030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C26B1F-7D37-B2CB-0B41-8DA0C0EAD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5" y="0"/>
            <a:ext cx="8197210" cy="68580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93E00E40-26AD-F21F-C0CB-E92173A06039}"/>
              </a:ext>
            </a:extLst>
          </p:cNvPr>
          <p:cNvSpPr txBox="1"/>
          <p:nvPr/>
        </p:nvSpPr>
        <p:spPr>
          <a:xfrm>
            <a:off x="7649558" y="3181667"/>
            <a:ext cx="122999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7A224E6-2D47-EBEB-6591-2A4756F5A641}"/>
              </a:ext>
            </a:extLst>
          </p:cNvPr>
          <p:cNvSpPr txBox="1"/>
          <p:nvPr/>
        </p:nvSpPr>
        <p:spPr>
          <a:xfrm>
            <a:off x="3738650" y="2886220"/>
            <a:ext cx="130048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i&gt;0</a:t>
            </a:r>
            <a:r>
              <a:rPr lang="en-US" sz="16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338D457-1047-33AE-F390-962EBD839339}"/>
              </a:ext>
            </a:extLst>
          </p:cNvPr>
          <p:cNvSpPr txBox="1"/>
          <p:nvPr/>
        </p:nvSpPr>
        <p:spPr>
          <a:xfrm>
            <a:off x="4741373" y="4624777"/>
            <a:ext cx="110553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kern="12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6CDFADF-36FB-661C-8DD1-5B213EAC7391}"/>
              </a:ext>
            </a:extLst>
          </p:cNvPr>
          <p:cNvSpPr txBox="1"/>
          <p:nvPr/>
        </p:nvSpPr>
        <p:spPr>
          <a:xfrm>
            <a:off x="3596410" y="1302934"/>
            <a:ext cx="1287145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kern="12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35CEDA4-2813-9E61-C874-209250422F80}"/>
              </a:ext>
            </a:extLst>
          </p:cNvPr>
          <p:cNvSpPr txBox="1"/>
          <p:nvPr/>
        </p:nvSpPr>
        <p:spPr>
          <a:xfrm>
            <a:off x="3629430" y="543474"/>
            <a:ext cx="151892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200" baseline="3000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600" kern="1200" baseline="-2500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i&gt;0</a:t>
            </a:r>
            <a:r>
              <a:rPr lang="en-US" sz="1600" kern="120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</a:t>
            </a:r>
            <a:r>
              <a:rPr lang="en-US" sz="1600" kern="1200" baseline="3000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kern="1200" baseline="-2500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j=0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75B01-7030-B63C-3352-A7F83F252F5E}"/>
              </a:ext>
            </a:extLst>
          </p:cNvPr>
          <p:cNvSpPr txBox="1"/>
          <p:nvPr/>
        </p:nvSpPr>
        <p:spPr>
          <a:xfrm>
            <a:off x="11065164" y="1428267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Kidney</a:t>
            </a:r>
          </a:p>
        </p:txBody>
      </p:sp>
    </p:spTree>
    <p:extLst>
      <p:ext uri="{BB962C8B-B14F-4D97-AF65-F5344CB8AC3E}">
        <p14:creationId xmlns:p14="http://schemas.microsoft.com/office/powerpoint/2010/main" val="404041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Deberneh, Henock M.</dc:creator>
  <cp:lastModifiedBy>Deberneh, Henock M.</cp:lastModifiedBy>
  <cp:revision>2</cp:revision>
  <dcterms:created xsi:type="dcterms:W3CDTF">2022-12-14T16:57:23Z</dcterms:created>
  <dcterms:modified xsi:type="dcterms:W3CDTF">2022-12-14T17:17:45Z</dcterms:modified>
</cp:coreProperties>
</file>