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E7CC-C9D3-4123-BD9F-5D2E67032B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FA56-D41C-4C8A-BA9A-EC31426F9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2685-D561-9EAB-E130-A877E5CF5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D8C5C-33E0-8CD7-01DE-4C9255831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24285-3C7A-8EA6-D947-B1771487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7" y="473026"/>
            <a:ext cx="2583832" cy="2103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3BBBC8-2717-08B6-9376-2D16BFB2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7" y="2704162"/>
            <a:ext cx="2583832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143D7-D45B-84D3-CB92-1D1378C95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 r="5008"/>
          <a:stretch/>
        </p:blipFill>
        <p:spPr bwMode="auto">
          <a:xfrm>
            <a:off x="5865271" y="490201"/>
            <a:ext cx="2623459" cy="24688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5229D51-B206-23BE-EA72-00EB78595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42" y="3388610"/>
            <a:ext cx="4389120" cy="283734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E3913CF-2DFE-2EF7-04CB-C8A575BA5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30" y="189034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C631B7-61E5-5D75-4DFF-2CCA1816F15A}"/>
              </a:ext>
            </a:extLst>
          </p:cNvPr>
          <p:cNvSpPr txBox="1"/>
          <p:nvPr/>
        </p:nvSpPr>
        <p:spPr>
          <a:xfrm>
            <a:off x="3347030" y="1524586"/>
            <a:ext cx="136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Mascot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F81DD2-46D9-0A3C-050C-00FE6B561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3805" y="2286000"/>
            <a:ext cx="388892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24285-3C7A-8EA6-D947-B1771487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7" y="473026"/>
            <a:ext cx="3291840" cy="2679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3BBBC8-2717-08B6-9376-2D16BFB2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6" y="3563806"/>
            <a:ext cx="3291577" cy="26791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F81DD2-46D9-0A3C-050C-00FE6B56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671" y="473026"/>
            <a:ext cx="4754880" cy="2795026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5EEB97A-0C65-B9AA-5F79-44FA8DA9C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49" y="473026"/>
            <a:ext cx="4754880" cy="3073783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E35DA3D-F70D-4BC3-A1C7-C6F8DE1F1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89" y="3563806"/>
            <a:ext cx="4114800" cy="3171915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81B34D2A-E79C-A0F1-4F10-A7197260B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671" y="3326702"/>
            <a:ext cx="4754880" cy="30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24285-3C7A-8EA6-D947-B1771487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68" y="123515"/>
            <a:ext cx="3291840" cy="2679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F81DD2-46D9-0A3C-050C-00FE6B56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19" y="4020370"/>
            <a:ext cx="4480560" cy="2633775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5EEB97A-0C65-B9AA-5F79-44FA8DA9C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12" y="15838"/>
            <a:ext cx="4754880" cy="3073783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E35DA3D-F70D-4BC3-A1C7-C6F8DE1F1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" y="3686085"/>
            <a:ext cx="4114800" cy="317191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4D6D86-E2E6-56E0-AFC7-B21F65E40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76" y="761068"/>
            <a:ext cx="1005840" cy="1005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C0E01-D6F4-0207-E122-DF2481C6F7DC}"/>
              </a:ext>
            </a:extLst>
          </p:cNvPr>
          <p:cNvSpPr txBox="1"/>
          <p:nvPr/>
        </p:nvSpPr>
        <p:spPr>
          <a:xfrm>
            <a:off x="2211997" y="324006"/>
            <a:ext cx="1360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Raw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6EFE82-CC19-BBEA-8898-D9A0DD109259}"/>
              </a:ext>
            </a:extLst>
          </p:cNvPr>
          <p:cNvCxnSpPr/>
          <p:nvPr/>
        </p:nvCxnSpPr>
        <p:spPr>
          <a:xfrm>
            <a:off x="4691936" y="2114566"/>
            <a:ext cx="3017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3D6187-F96F-773A-F9F5-C84D1A1389D3}"/>
              </a:ext>
            </a:extLst>
          </p:cNvPr>
          <p:cNvCxnSpPr>
            <a:cxnSpLocks/>
          </p:cNvCxnSpPr>
          <p:nvPr/>
        </p:nvCxnSpPr>
        <p:spPr>
          <a:xfrm>
            <a:off x="1914833" y="2920181"/>
            <a:ext cx="0" cy="659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AD32E4-7B3C-2973-A40A-6427437577A5}"/>
              </a:ext>
            </a:extLst>
          </p:cNvPr>
          <p:cNvSpPr txBox="1"/>
          <p:nvPr/>
        </p:nvSpPr>
        <p:spPr>
          <a:xfrm>
            <a:off x="2091997" y="3016886"/>
            <a:ext cx="349782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dirty="0"/>
              <a:t>Correlation-based time warping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A4575D-513D-5937-E0C4-0E8D9643E6A5}"/>
              </a:ext>
            </a:extLst>
          </p:cNvPr>
          <p:cNvCxnSpPr>
            <a:cxnSpLocks/>
          </p:cNvCxnSpPr>
          <p:nvPr/>
        </p:nvCxnSpPr>
        <p:spPr>
          <a:xfrm>
            <a:off x="4365645" y="4970114"/>
            <a:ext cx="15226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812EB3AD-DAC3-8926-E53E-E3E16C9AB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52" y="3955153"/>
            <a:ext cx="4297680" cy="27642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1E8606-4BC7-7BB4-8DE3-A946E55735A2}"/>
              </a:ext>
            </a:extLst>
          </p:cNvPr>
          <p:cNvSpPr txBox="1"/>
          <p:nvPr/>
        </p:nvSpPr>
        <p:spPr>
          <a:xfrm>
            <a:off x="4178712" y="5087375"/>
            <a:ext cx="2113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Improved proteome coverage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D68EFE-5F11-0E6B-00B7-43819F079767}"/>
              </a:ext>
            </a:extLst>
          </p:cNvPr>
          <p:cNvSpPr txBox="1"/>
          <p:nvPr/>
        </p:nvSpPr>
        <p:spPr>
          <a:xfrm>
            <a:off x="4691936" y="1686604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Mascot search and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49616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13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Deberneh, Henock M.</dc:creator>
  <cp:lastModifiedBy>Deberneh, Henock M.</cp:lastModifiedBy>
  <cp:revision>16</cp:revision>
  <dcterms:created xsi:type="dcterms:W3CDTF">2022-09-12T14:57:09Z</dcterms:created>
  <dcterms:modified xsi:type="dcterms:W3CDTF">2022-09-12T19:00:47Z</dcterms:modified>
</cp:coreProperties>
</file>