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</p:sldIdLst>
  <p:sldSz cx="13716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78" y="102"/>
      </p:cViewPr>
      <p:guideLst>
        <p:guide orient="horz" pos="2304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97187"/>
            <a:ext cx="10287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42174"/>
            <a:ext cx="10287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5744-22D1-471D-A781-1609DF119B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2F7-A74E-47CA-9B27-7EB593D2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5744-22D1-471D-A781-1609DF119B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2F7-A74E-47CA-9B27-7EB593D2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89467"/>
            <a:ext cx="295751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89467"/>
            <a:ext cx="870108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5744-22D1-471D-A781-1609DF119B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2F7-A74E-47CA-9B27-7EB593D2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5744-22D1-471D-A781-1609DF119B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2F7-A74E-47CA-9B27-7EB593D2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1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823721"/>
            <a:ext cx="1183005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895428"/>
            <a:ext cx="1183005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5744-22D1-471D-A781-1609DF119B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2F7-A74E-47CA-9B27-7EB593D2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8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947333"/>
            <a:ext cx="58293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947333"/>
            <a:ext cx="58293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5744-22D1-471D-A781-1609DF119B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2F7-A74E-47CA-9B27-7EB593D2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89467"/>
            <a:ext cx="1183005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793241"/>
            <a:ext cx="580251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672080"/>
            <a:ext cx="580251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793241"/>
            <a:ext cx="583108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672080"/>
            <a:ext cx="58310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5744-22D1-471D-A781-1609DF119B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2F7-A74E-47CA-9B27-7EB593D2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0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5744-22D1-471D-A781-1609DF119B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2F7-A74E-47CA-9B27-7EB593D2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8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5744-22D1-471D-A781-1609DF119B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2F7-A74E-47CA-9B27-7EB593D2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3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7680"/>
            <a:ext cx="4423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053254"/>
            <a:ext cx="694372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94560"/>
            <a:ext cx="4423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5744-22D1-471D-A781-1609DF119B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2F7-A74E-47CA-9B27-7EB593D2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5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7680"/>
            <a:ext cx="4423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053254"/>
            <a:ext cx="694372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94560"/>
            <a:ext cx="4423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5744-22D1-471D-A781-1609DF119B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52F7-A74E-47CA-9B27-7EB593D2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2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89467"/>
            <a:ext cx="118300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947333"/>
            <a:ext cx="1183005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780107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5744-22D1-471D-A781-1609DF119B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780107"/>
            <a:ext cx="46291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780107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52F7-A74E-47CA-9B27-7EB593D2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18" Type="http://schemas.openxmlformats.org/officeDocument/2006/relationships/image" Target="../media/image53.png"/><Relationship Id="rId3" Type="http://schemas.openxmlformats.org/officeDocument/2006/relationships/image" Target="../media/image11.jpeg"/><Relationship Id="rId7" Type="http://schemas.openxmlformats.org/officeDocument/2006/relationships/image" Target="../media/image33.png"/><Relationship Id="rId12" Type="http://schemas.openxmlformats.org/officeDocument/2006/relationships/image" Target="../media/image51.png"/><Relationship Id="rId17" Type="http://schemas.openxmlformats.org/officeDocument/2006/relationships/image" Target="../media/image42.png"/><Relationship Id="rId2" Type="http://schemas.openxmlformats.org/officeDocument/2006/relationships/image" Target="../media/image1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50.png"/><Relationship Id="rId5" Type="http://schemas.openxmlformats.org/officeDocument/2006/relationships/image" Target="../media/image7.jpeg"/><Relationship Id="rId15" Type="http://schemas.openxmlformats.org/officeDocument/2006/relationships/image" Target="../media/image40.png"/><Relationship Id="rId10" Type="http://schemas.openxmlformats.org/officeDocument/2006/relationships/image" Target="../media/image6.png"/><Relationship Id="rId4" Type="http://schemas.openxmlformats.org/officeDocument/2006/relationships/image" Target="../media/image9.jpeg"/><Relationship Id="rId9" Type="http://schemas.openxmlformats.org/officeDocument/2006/relationships/image" Target="../media/image36.png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8.jpeg"/><Relationship Id="rId7" Type="http://schemas.openxmlformats.org/officeDocument/2006/relationships/image" Target="../media/image23.png"/><Relationship Id="rId12" Type="http://schemas.openxmlformats.org/officeDocument/2006/relationships/image" Target="../media/image6.png"/><Relationship Id="rId17" Type="http://schemas.openxmlformats.org/officeDocument/2006/relationships/image" Target="../media/image31.png"/><Relationship Id="rId2" Type="http://schemas.openxmlformats.org/officeDocument/2006/relationships/image" Target="../media/image7.jpe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26.png"/><Relationship Id="rId5" Type="http://schemas.openxmlformats.org/officeDocument/2006/relationships/image" Target="../media/image10.jpe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9.jpeg"/><Relationship Id="rId9" Type="http://schemas.openxmlformats.org/officeDocument/2006/relationships/image" Target="../media/image18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11.jpeg"/><Relationship Id="rId7" Type="http://schemas.openxmlformats.org/officeDocument/2006/relationships/image" Target="../media/image33.png"/><Relationship Id="rId12" Type="http://schemas.openxmlformats.org/officeDocument/2006/relationships/image" Target="../media/image6.png"/><Relationship Id="rId17" Type="http://schemas.openxmlformats.org/officeDocument/2006/relationships/image" Target="../media/image41.png"/><Relationship Id="rId2" Type="http://schemas.openxmlformats.org/officeDocument/2006/relationships/image" Target="../media/image10.jpe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36.png"/><Relationship Id="rId5" Type="http://schemas.openxmlformats.org/officeDocument/2006/relationships/image" Target="../media/image7.jpeg"/><Relationship Id="rId1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9.jpeg"/><Relationship Id="rId9" Type="http://schemas.openxmlformats.org/officeDocument/2006/relationships/image" Target="../media/image18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9.png"/><Relationship Id="rId18" Type="http://schemas.openxmlformats.org/officeDocument/2006/relationships/image" Target="../media/image45.png"/><Relationship Id="rId3" Type="http://schemas.openxmlformats.org/officeDocument/2006/relationships/image" Target="../media/image11.jpe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1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37.png"/><Relationship Id="rId5" Type="http://schemas.openxmlformats.org/officeDocument/2006/relationships/image" Target="../media/image7.jpeg"/><Relationship Id="rId15" Type="http://schemas.openxmlformats.org/officeDocument/2006/relationships/image" Target="../media/image40.png"/><Relationship Id="rId10" Type="http://schemas.openxmlformats.org/officeDocument/2006/relationships/image" Target="../media/image6.png"/><Relationship Id="rId4" Type="http://schemas.openxmlformats.org/officeDocument/2006/relationships/image" Target="../media/image9.jpeg"/><Relationship Id="rId9" Type="http://schemas.openxmlformats.org/officeDocument/2006/relationships/image" Target="../media/image36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FDF0-B5E1-047D-B560-533EA0057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DBE1F-29D0-FBE6-7FD5-AC0208CB0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6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FEE6-225E-1BF7-B3C9-267764FD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30FE-C8C9-1279-CA33-85FD2D365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0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3558F9-EBFA-86BF-7849-CE162487D701}"/>
              </a:ext>
            </a:extLst>
          </p:cNvPr>
          <p:cNvGrpSpPr/>
          <p:nvPr/>
        </p:nvGrpSpPr>
        <p:grpSpPr>
          <a:xfrm>
            <a:off x="2955805" y="453948"/>
            <a:ext cx="6299031" cy="1512053"/>
            <a:chOff x="2735803" y="984741"/>
            <a:chExt cx="3609659" cy="1743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C3940DD-38F5-04F8-BA45-FA54E37AE2B7}"/>
                    </a:ext>
                  </a:extLst>
                </p:cNvPr>
                <p:cNvSpPr txBox="1"/>
                <p:nvPr/>
              </p:nvSpPr>
              <p:spPr>
                <a:xfrm>
                  <a:off x="2735803" y="984741"/>
                  <a:ext cx="3609659" cy="1743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i="1" dirty="0"/>
                    <a:t>NNLS</a:t>
                  </a:r>
                  <a:r>
                    <a:rPr lang="en-US" sz="320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32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2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,…</m:t>
                      </m:r>
                      <m:sSub>
                        <m:sSubPr>
                          <m:ctrlPr>
                            <a:rPr lang="en-US" sz="32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32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2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3200" dirty="0">
                      <a:solidFill>
                        <a:schemeClr val="tx1"/>
                      </a:solidFill>
                    </a:rPr>
                    <a:t>) 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3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</m:oMath>
                  </a14:m>
                  <a:r>
                    <a:rPr lang="en-US" sz="3200" dirty="0"/>
                    <a:t>, </a:t>
                  </a:r>
                  <a14:m>
                    <m:oMath xmlns:m="http://schemas.openxmlformats.org/officeDocument/2006/math">
                      <m:r>
                        <a:rPr lang="en-US" sz="3200" i="1" kern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a14:m>
                  <a:r>
                    <a:rPr lang="en-US" sz="3200" dirty="0"/>
                    <a:t> 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C3940DD-38F5-04F8-BA45-FA54E37AE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803" y="984741"/>
                  <a:ext cx="3609659" cy="174374"/>
                </a:xfrm>
                <a:prstGeom prst="rect">
                  <a:avLst/>
                </a:prstGeom>
                <a:blipFill>
                  <a:blip r:embed="rId2"/>
                  <a:stretch>
                    <a:fillRect l="-2517" t="-2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D5E096A-6952-2A17-3F80-3ADC113C430B}"/>
                </a:ext>
              </a:extLst>
            </p:cNvPr>
            <p:cNvCxnSpPr/>
            <p:nvPr/>
          </p:nvCxnSpPr>
          <p:spPr>
            <a:xfrm>
              <a:off x="4927191" y="1026125"/>
              <a:ext cx="415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362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F2782-DE59-A5B4-5C89-54D920E26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>
            <a:extLst>
              <a:ext uri="{FF2B5EF4-FFF2-40B4-BE49-F238E27FC236}">
                <a16:creationId xmlns:a16="http://schemas.microsoft.com/office/drawing/2014/main" id="{EB210B6E-B8D5-A417-5C38-95A25F8F2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4726" y="5066794"/>
            <a:ext cx="2834982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CC24B88C-E512-88C7-865D-67433681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8970" y="5054999"/>
            <a:ext cx="3235131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41A42F-20F1-3BCF-F758-10760136C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95" y="4921506"/>
            <a:ext cx="2742416" cy="2011680"/>
          </a:xfrm>
          <a:prstGeom prst="rect">
            <a:avLst/>
          </a:prstGeom>
        </p:spPr>
      </p:pic>
      <p:pic>
        <p:nvPicPr>
          <p:cNvPr id="13" name="Picture 12" descr="A graph of a person with a dotted line&#10;&#10;Description automatically generated with medium confidence">
            <a:extLst>
              <a:ext uri="{FF2B5EF4-FFF2-40B4-BE49-F238E27FC236}">
                <a16:creationId xmlns:a16="http://schemas.microsoft.com/office/drawing/2014/main" id="{43FFF497-B0B8-EFC9-03D1-EE12B7186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7" y="-4256"/>
            <a:ext cx="8727457" cy="5212080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457059F9-0F4A-1A17-0C86-5477732BD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84046" y="5104123"/>
            <a:ext cx="2526379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E2EE0-5454-DFFD-97C4-A0F45B2A57CA}"/>
              </a:ext>
            </a:extLst>
          </p:cNvPr>
          <p:cNvSpPr txBox="1"/>
          <p:nvPr/>
        </p:nvSpPr>
        <p:spPr>
          <a:xfrm>
            <a:off x="2312403" y="5515726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6E7AE-2768-AA76-BF17-9785D67E2AA1}"/>
              </a:ext>
            </a:extLst>
          </p:cNvPr>
          <p:cNvSpPr txBox="1"/>
          <p:nvPr/>
        </p:nvSpPr>
        <p:spPr>
          <a:xfrm>
            <a:off x="9697502" y="5474838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F8C30-C9BE-03B7-9640-6D101B138A8A}"/>
              </a:ext>
            </a:extLst>
          </p:cNvPr>
          <p:cNvSpPr txBox="1"/>
          <p:nvPr/>
        </p:nvSpPr>
        <p:spPr>
          <a:xfrm>
            <a:off x="8892969" y="5484074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… 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258FF9-1748-FBB9-F26E-651B9A2A6AA3}"/>
              </a:ext>
            </a:extLst>
          </p:cNvPr>
          <p:cNvSpPr/>
          <p:nvPr/>
        </p:nvSpPr>
        <p:spPr>
          <a:xfrm>
            <a:off x="2635471" y="504585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D83287-AFE2-4661-F1BF-9C3697E624A1}"/>
                  </a:ext>
                </a:extLst>
              </p:cNvPr>
              <p:cNvSpPr txBox="1"/>
              <p:nvPr/>
            </p:nvSpPr>
            <p:spPr>
              <a:xfrm>
                <a:off x="8115290" y="4064976"/>
                <a:ext cx="902855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D83287-AFE2-4661-F1BF-9C3697E62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290" y="4064976"/>
                <a:ext cx="902855" cy="40363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2D0E7DE0-4FB7-BDD6-60DD-0DC50D568D8C}"/>
              </a:ext>
            </a:extLst>
          </p:cNvPr>
          <p:cNvGrpSpPr/>
          <p:nvPr/>
        </p:nvGrpSpPr>
        <p:grpSpPr>
          <a:xfrm>
            <a:off x="2955805" y="453948"/>
            <a:ext cx="3710118" cy="403637"/>
            <a:chOff x="2735803" y="984741"/>
            <a:chExt cx="3710118" cy="4036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6818D8-AB0A-B06F-BA02-37F38384B55E}"/>
                    </a:ext>
                  </a:extLst>
                </p:cNvPr>
                <p:cNvSpPr txBox="1"/>
                <p:nvPr/>
              </p:nvSpPr>
              <p:spPr>
                <a:xfrm>
                  <a:off x="2735803" y="984741"/>
                  <a:ext cx="3710118" cy="4036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NNLS</a:t>
                  </a:r>
                  <a:r>
                    <a:rPr lang="en-US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,…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r>
                        <a:rPr lang="en-US" i="1" kern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6818D8-AB0A-B06F-BA02-37F38384B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803" y="984741"/>
                  <a:ext cx="3710118" cy="403637"/>
                </a:xfrm>
                <a:prstGeom prst="rect">
                  <a:avLst/>
                </a:prstGeom>
                <a:blipFill>
                  <a:blip r:embed="rId8"/>
                  <a:stretch>
                    <a:fillRect l="-1480" t="-1493" b="-194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3A2F14B-D982-ADEB-A731-3FB30C46B7C3}"/>
                </a:ext>
              </a:extLst>
            </p:cNvPr>
            <p:cNvCxnSpPr/>
            <p:nvPr/>
          </p:nvCxnSpPr>
          <p:spPr>
            <a:xfrm>
              <a:off x="4916605" y="1229571"/>
              <a:ext cx="415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289BB4-C5E6-D72A-393A-3F39B7988472}"/>
                  </a:ext>
                </a:extLst>
              </p:cNvPr>
              <p:cNvSpPr txBox="1"/>
              <p:nvPr/>
            </p:nvSpPr>
            <p:spPr>
              <a:xfrm>
                <a:off x="1920782" y="191035"/>
                <a:ext cx="71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289BB4-C5E6-D72A-393A-3F39B798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782" y="191035"/>
                <a:ext cx="718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2">
            <a:extLst>
              <a:ext uri="{FF2B5EF4-FFF2-40B4-BE49-F238E27FC236}">
                <a16:creationId xmlns:a16="http://schemas.microsoft.com/office/drawing/2014/main" id="{75437C88-26CD-07CD-A958-2F4EBE8B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466" y="686085"/>
            <a:ext cx="3619671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E14AEB-94FC-5DC5-0591-DD0566764392}"/>
                  </a:ext>
                </a:extLst>
              </p:cNvPr>
              <p:cNvSpPr txBox="1"/>
              <p:nvPr/>
            </p:nvSpPr>
            <p:spPr>
              <a:xfrm>
                <a:off x="8457759" y="269178"/>
                <a:ext cx="4417072" cy="70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EH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EH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expr</m:t>
                                          </m:r>
                                        </m:sup>
                                      </m:sSubSup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theo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EH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E14AEB-94FC-5DC5-0591-DD0566764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759" y="269178"/>
                <a:ext cx="4417072" cy="7012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83CD994-9F17-EB59-BD9D-EEDF616E1A8F}"/>
              </a:ext>
            </a:extLst>
          </p:cNvPr>
          <p:cNvSpPr/>
          <p:nvPr/>
        </p:nvSpPr>
        <p:spPr>
          <a:xfrm>
            <a:off x="8354514" y="523635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CF619E-0EA8-64C0-E8A5-95AEC33A344F}"/>
              </a:ext>
            </a:extLst>
          </p:cNvPr>
          <p:cNvCxnSpPr>
            <a:cxnSpLocks/>
          </p:cNvCxnSpPr>
          <p:nvPr/>
        </p:nvCxnSpPr>
        <p:spPr>
          <a:xfrm flipV="1">
            <a:off x="8952832" y="3117737"/>
            <a:ext cx="825661" cy="746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A006799-1A01-0F98-A3E0-3455C13E96B4}"/>
                  </a:ext>
                </a:extLst>
              </p:cNvPr>
              <p:cNvSpPr txBox="1"/>
              <p:nvPr/>
            </p:nvSpPr>
            <p:spPr>
              <a:xfrm>
                <a:off x="10278424" y="4064976"/>
                <a:ext cx="3192768" cy="437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b>
                    </m:sSub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EH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k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p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(1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w</m:t>
                        </m:r>
                      </m:sub>
                    </m:sSub>
                    <m:sSup>
                      <m:sSup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EH</m:t>
                            </m:r>
                          </m:sub>
                        </m:sSub>
                        <m: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A006799-1A01-0F98-A3E0-3455C13E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24" y="4064976"/>
                <a:ext cx="3192768" cy="437556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1582EB-B42E-AACA-A6E3-8113C7FE8017}"/>
                  </a:ext>
                </a:extLst>
              </p:cNvPr>
              <p:cNvSpPr txBox="1"/>
              <p:nvPr/>
            </p:nvSpPr>
            <p:spPr>
              <a:xfrm>
                <a:off x="10356021" y="4483181"/>
                <a:ext cx="2337746" cy="538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EH</m:t>
                        </m:r>
                      </m:sub>
                    </m:sSub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w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1582EB-B42E-AACA-A6E3-8113C7FE8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021" y="4483181"/>
                <a:ext cx="2337746" cy="538674"/>
              </a:xfrm>
              <a:prstGeom prst="rect">
                <a:avLst/>
              </a:prstGeom>
              <a:blipFill>
                <a:blip r:embed="rId13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F251927-4B2F-2154-538C-6799D0C9320F}"/>
              </a:ext>
            </a:extLst>
          </p:cNvPr>
          <p:cNvSpPr/>
          <p:nvPr/>
        </p:nvSpPr>
        <p:spPr>
          <a:xfrm>
            <a:off x="9869138" y="4211486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B5D44B-4D71-9B57-6417-2A8D70A5691B}"/>
              </a:ext>
            </a:extLst>
          </p:cNvPr>
          <p:cNvCxnSpPr>
            <a:cxnSpLocks/>
          </p:cNvCxnSpPr>
          <p:nvPr/>
        </p:nvCxnSpPr>
        <p:spPr>
          <a:xfrm>
            <a:off x="9002082" y="3988837"/>
            <a:ext cx="1082764" cy="1173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A2C227D-3F55-4A0C-606D-B25F058245B8}"/>
              </a:ext>
            </a:extLst>
          </p:cNvPr>
          <p:cNvSpPr txBox="1"/>
          <p:nvPr/>
        </p:nvSpPr>
        <p:spPr>
          <a:xfrm>
            <a:off x="4337159" y="7062939"/>
            <a:ext cx="3013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090175-6ECF-715B-DBF9-7F9208200ACB}"/>
              </a:ext>
            </a:extLst>
          </p:cNvPr>
          <p:cNvSpPr txBox="1"/>
          <p:nvPr/>
        </p:nvSpPr>
        <p:spPr>
          <a:xfrm>
            <a:off x="8926795" y="6977303"/>
            <a:ext cx="3013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7EFF50-AD8C-BD7A-54BA-76069B21E75B}"/>
              </a:ext>
            </a:extLst>
          </p:cNvPr>
          <p:cNvGrpSpPr/>
          <p:nvPr/>
        </p:nvGrpSpPr>
        <p:grpSpPr>
          <a:xfrm>
            <a:off x="2312403" y="2634937"/>
            <a:ext cx="6858000" cy="515106"/>
            <a:chOff x="1881984" y="2368989"/>
            <a:chExt cx="6858000" cy="515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51AA909-07AA-92CC-0C7A-84BBBBA67A71}"/>
                    </a:ext>
                  </a:extLst>
                </p:cNvPr>
                <p:cNvSpPr txBox="1"/>
                <p:nvPr/>
              </p:nvSpPr>
              <p:spPr>
                <a:xfrm>
                  <a:off x="1881984" y="2368989"/>
                  <a:ext cx="6858000" cy="4059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asymp</m:t>
                            </m:r>
                          </m:sup>
                        </m:sSubSup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asymp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51AA909-07AA-92CC-0C7A-84BBBBA67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984" y="2368989"/>
                  <a:ext cx="6858000" cy="405945"/>
                </a:xfrm>
                <a:prstGeom prst="rect">
                  <a:avLst/>
                </a:prstGeom>
                <a:blipFill>
                  <a:blip r:embed="rId14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F05F5F-FA69-E697-6277-2D060EF57DEE}"/>
                </a:ext>
              </a:extLst>
            </p:cNvPr>
            <p:cNvCxnSpPr/>
            <p:nvPr/>
          </p:nvCxnSpPr>
          <p:spPr>
            <a:xfrm flipH="1">
              <a:off x="3054062" y="2681122"/>
              <a:ext cx="361519" cy="2029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59D775-F1C9-AD08-EFF0-61669D23A29D}"/>
                  </a:ext>
                </a:extLst>
              </p:cNvPr>
              <p:cNvSpPr txBox="1"/>
              <p:nvPr/>
            </p:nvSpPr>
            <p:spPr>
              <a:xfrm>
                <a:off x="141440" y="5601948"/>
                <a:ext cx="58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 b="0" i="0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*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59D775-F1C9-AD08-EFF0-61669D23A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0" y="5601948"/>
                <a:ext cx="588818" cy="369332"/>
              </a:xfrm>
              <a:prstGeom prst="rect">
                <a:avLst/>
              </a:prstGeom>
              <a:blipFill>
                <a:blip r:embed="rId15"/>
                <a:stretch>
                  <a:fillRect t="-9836" r="-61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85DB09-44B2-28BF-7092-CF83C276B9EA}"/>
                  </a:ext>
                </a:extLst>
              </p:cNvPr>
              <p:cNvSpPr txBox="1"/>
              <p:nvPr/>
            </p:nvSpPr>
            <p:spPr>
              <a:xfrm>
                <a:off x="2810712" y="5592670"/>
                <a:ext cx="58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*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85DB09-44B2-28BF-7092-CF83C276B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12" y="5592670"/>
                <a:ext cx="588818" cy="369332"/>
              </a:xfrm>
              <a:prstGeom prst="rect">
                <a:avLst/>
              </a:prstGeom>
              <a:blipFill>
                <a:blip r:embed="rId16"/>
                <a:stretch>
                  <a:fillRect t="-8197" r="-61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5BB1AC8-F230-C734-39EF-D75F3E0B97EF}"/>
              </a:ext>
            </a:extLst>
          </p:cNvPr>
          <p:cNvSpPr txBox="1"/>
          <p:nvPr/>
        </p:nvSpPr>
        <p:spPr>
          <a:xfrm>
            <a:off x="5435166" y="5459712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C9B15E-2955-BF92-1BE6-CB95654E3475}"/>
                  </a:ext>
                </a:extLst>
              </p:cNvPr>
              <p:cNvSpPr txBox="1"/>
              <p:nvPr/>
            </p:nvSpPr>
            <p:spPr>
              <a:xfrm>
                <a:off x="5933475" y="5536656"/>
                <a:ext cx="58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*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C9B15E-2955-BF92-1BE6-CB95654E3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75" y="5536656"/>
                <a:ext cx="588818" cy="369332"/>
              </a:xfrm>
              <a:prstGeom prst="rect">
                <a:avLst/>
              </a:prstGeom>
              <a:blipFill>
                <a:blip r:embed="rId17"/>
                <a:stretch>
                  <a:fillRect t="-8197" r="-61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40F8C1A-212B-0C3C-4D65-C50F6B9DBEA4}"/>
              </a:ext>
            </a:extLst>
          </p:cNvPr>
          <p:cNvSpPr txBox="1"/>
          <p:nvPr/>
        </p:nvSpPr>
        <p:spPr>
          <a:xfrm>
            <a:off x="730258" y="6933186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Natural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6C901-C614-1D3C-5D7F-025C070A93D4}"/>
              </a:ext>
            </a:extLst>
          </p:cNvPr>
          <p:cNvSpPr txBox="1"/>
          <p:nvPr/>
        </p:nvSpPr>
        <p:spPr>
          <a:xfrm>
            <a:off x="10377497" y="693113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Labeled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08015F-79E5-0479-3FEB-B54C9C1B89A0}"/>
                  </a:ext>
                </a:extLst>
              </p:cNvPr>
              <p:cNvSpPr txBox="1"/>
              <p:nvPr/>
            </p:nvSpPr>
            <p:spPr>
              <a:xfrm>
                <a:off x="877632" y="1131409"/>
                <a:ext cx="6858000" cy="857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kern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b="1" i="1" ker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𝑵</m:t>
                          </m:r>
                        </m:e>
                        <m:sub>
                          <m:r>
                            <a:rPr lang="en-US" sz="1600" b="1" i="1" ker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𝑬𝑯</m:t>
                          </m:r>
                        </m:sub>
                      </m:sSub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600" b="0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𝑎𝑠𝑦𝑚𝑝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 1− 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08015F-79E5-0479-3FEB-B54C9C1B8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32" y="1131409"/>
                <a:ext cx="6858000" cy="8572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39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>
            <a:extLst>
              <a:ext uri="{FF2B5EF4-FFF2-40B4-BE49-F238E27FC236}">
                <a16:creationId xmlns:a16="http://schemas.microsoft.com/office/drawing/2014/main" id="{9ECED3D9-1EED-7908-FB0F-F22791261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61" y="1642153"/>
            <a:ext cx="869632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ABEAD3A-F1E6-9772-FEC4-EB5D2771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847" y="4291740"/>
            <a:ext cx="2194560" cy="17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79D9D1-B80C-60E7-7B98-B10F067B1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407" y="4482484"/>
            <a:ext cx="1920240" cy="1575881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CD4EC11-D8AA-1A7C-EE89-F39315A3C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104" y="4468910"/>
            <a:ext cx="1920240" cy="157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216A9E5-586E-D830-9DE4-1ECE3E613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01" y="4482484"/>
            <a:ext cx="1920240" cy="157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580FD-79A2-2A50-1B23-F246AC6BF2B8}"/>
              </a:ext>
            </a:extLst>
          </p:cNvPr>
          <p:cNvSpPr txBox="1"/>
          <p:nvPr/>
        </p:nvSpPr>
        <p:spPr>
          <a:xfrm>
            <a:off x="4520148" y="4812513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+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A389B-EF66-B184-5B1A-5F8D3D203CD8}"/>
              </a:ext>
            </a:extLst>
          </p:cNvPr>
          <p:cNvSpPr txBox="1"/>
          <p:nvPr/>
        </p:nvSpPr>
        <p:spPr>
          <a:xfrm>
            <a:off x="6605117" y="4747204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+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5CA0F-E820-FE81-91D4-8D2CA556400D}"/>
              </a:ext>
            </a:extLst>
          </p:cNvPr>
          <p:cNvSpPr txBox="1"/>
          <p:nvPr/>
        </p:nvSpPr>
        <p:spPr>
          <a:xfrm>
            <a:off x="10378843" y="4812513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=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6A32E-7560-B2C8-349A-00229FDFE24F}"/>
              </a:ext>
            </a:extLst>
          </p:cNvPr>
          <p:cNvSpPr txBox="1"/>
          <p:nvPr/>
        </p:nvSpPr>
        <p:spPr>
          <a:xfrm>
            <a:off x="9463476" y="481251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+ …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0CC1072D-3A0E-7D5A-F3D3-DE5D1E9C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508832"/>
            <a:ext cx="3619671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27AA7D-DE0B-6EC2-92BF-61872D5E27B4}"/>
                  </a:ext>
                </a:extLst>
              </p:cNvPr>
              <p:cNvSpPr txBox="1"/>
              <p:nvPr/>
            </p:nvSpPr>
            <p:spPr>
              <a:xfrm>
                <a:off x="9234054" y="726739"/>
                <a:ext cx="4417072" cy="70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EH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EH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expr</m:t>
                                          </m:r>
                                        </m:sup>
                                      </m:sSubSup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theo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EH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27AA7D-DE0B-6EC2-92BF-61872D5E2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054" y="726739"/>
                <a:ext cx="4417072" cy="7012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45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a person with a dotted line&#10;&#10;Description automatically generated with medium confidence">
            <a:extLst>
              <a:ext uri="{FF2B5EF4-FFF2-40B4-BE49-F238E27FC236}">
                <a16:creationId xmlns:a16="http://schemas.microsoft.com/office/drawing/2014/main" id="{EFF865D4-69D1-FDD3-9FBB-F470FE0A8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0" y="252261"/>
            <a:ext cx="8727457" cy="5212080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BF445399-9E7B-E89A-A488-2265FF3A1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465" y="5346517"/>
            <a:ext cx="2194560" cy="17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49AFD-FBEE-B0F9-CEBD-5ED585D9F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25" y="5537261"/>
            <a:ext cx="1920240" cy="1575881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8E3008D3-3356-2311-B2B3-B4AF7669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22" y="5523687"/>
            <a:ext cx="1920240" cy="157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960EC0BD-BB0E-8380-22EF-0A08F5D6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19" y="5537261"/>
            <a:ext cx="1920240" cy="157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62221B-B8AC-69E4-8408-870E9C95FC08}"/>
              </a:ext>
            </a:extLst>
          </p:cNvPr>
          <p:cNvSpPr txBox="1"/>
          <p:nvPr/>
        </p:nvSpPr>
        <p:spPr>
          <a:xfrm>
            <a:off x="3081766" y="5867290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E4C2E-2CF2-8EB7-81AE-6B7DB802B00C}"/>
              </a:ext>
            </a:extLst>
          </p:cNvPr>
          <p:cNvSpPr txBox="1"/>
          <p:nvPr/>
        </p:nvSpPr>
        <p:spPr>
          <a:xfrm>
            <a:off x="5166735" y="5801981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8ABAD-A981-AAE8-D2BE-0F7DE9DA0631}"/>
              </a:ext>
            </a:extLst>
          </p:cNvPr>
          <p:cNvSpPr txBox="1"/>
          <p:nvPr/>
        </p:nvSpPr>
        <p:spPr>
          <a:xfrm>
            <a:off x="8940461" y="5867290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BECAA-DEF4-3AEE-9E31-75167B7AD45C}"/>
              </a:ext>
            </a:extLst>
          </p:cNvPr>
          <p:cNvSpPr txBox="1"/>
          <p:nvPr/>
        </p:nvSpPr>
        <p:spPr>
          <a:xfrm>
            <a:off x="8025094" y="5867290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… 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0455ED4-5DE9-6592-09B9-14165D36A53F}"/>
              </a:ext>
            </a:extLst>
          </p:cNvPr>
          <p:cNvSpPr/>
          <p:nvPr/>
        </p:nvSpPr>
        <p:spPr>
          <a:xfrm>
            <a:off x="2335734" y="1049400"/>
            <a:ext cx="274320" cy="27432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F32DA2-BED3-19AE-07C5-49068B730D9B}"/>
                  </a:ext>
                </a:extLst>
              </p:cNvPr>
              <p:cNvSpPr txBox="1"/>
              <p:nvPr/>
            </p:nvSpPr>
            <p:spPr>
              <a:xfrm>
                <a:off x="8004453" y="4321493"/>
                <a:ext cx="902855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F32DA2-BED3-19AE-07C5-49068B73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453" y="4321493"/>
                <a:ext cx="902855" cy="40363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79BAB0-6048-5CA6-32DB-C9DFBE0D47C4}"/>
                  </a:ext>
                </a:extLst>
              </p:cNvPr>
              <p:cNvSpPr txBox="1"/>
              <p:nvPr/>
            </p:nvSpPr>
            <p:spPr>
              <a:xfrm>
                <a:off x="371764" y="4210855"/>
                <a:ext cx="6858000" cy="405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asymp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79BAB0-6048-5CA6-32DB-C9DFBE0D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4" y="4210855"/>
                <a:ext cx="6858000" cy="405945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2AB6416-C079-6481-F00F-4BD11C7294F0}"/>
              </a:ext>
            </a:extLst>
          </p:cNvPr>
          <p:cNvGrpSpPr/>
          <p:nvPr/>
        </p:nvGrpSpPr>
        <p:grpSpPr>
          <a:xfrm>
            <a:off x="2735803" y="984741"/>
            <a:ext cx="4825167" cy="403637"/>
            <a:chOff x="2735803" y="984741"/>
            <a:chExt cx="4825167" cy="403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1D5619-A5BB-719A-EC2D-4F1A1549CBAD}"/>
                    </a:ext>
                  </a:extLst>
                </p:cNvPr>
                <p:cNvSpPr txBox="1"/>
                <p:nvPr/>
              </p:nvSpPr>
              <p:spPr>
                <a:xfrm>
                  <a:off x="2735803" y="984741"/>
                  <a:ext cx="4825167" cy="4036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NNLS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0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,…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},{0,…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r>
                        <a:rPr lang="en-US" i="1" kern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1D5619-A5BB-719A-EC2D-4F1A1549C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803" y="984741"/>
                  <a:ext cx="4825167" cy="403637"/>
                </a:xfrm>
                <a:prstGeom prst="rect">
                  <a:avLst/>
                </a:prstGeom>
                <a:blipFill>
                  <a:blip r:embed="rId9"/>
                  <a:stretch>
                    <a:fillRect l="-1138" t="-3030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0A60AA-3B8C-B9D3-844B-F88523B16DDB}"/>
                </a:ext>
              </a:extLst>
            </p:cNvPr>
            <p:cNvCxnSpPr/>
            <p:nvPr/>
          </p:nvCxnSpPr>
          <p:spPr>
            <a:xfrm>
              <a:off x="6002312" y="1226977"/>
              <a:ext cx="415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D4EC3C-BD65-5668-55E6-1C5A146C1F3E}"/>
                  </a:ext>
                </a:extLst>
              </p:cNvPr>
              <p:cNvSpPr txBox="1"/>
              <p:nvPr/>
            </p:nvSpPr>
            <p:spPr>
              <a:xfrm>
                <a:off x="2282433" y="1206072"/>
                <a:ext cx="5168957" cy="791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asymp</m:t>
                          </m:r>
                        </m:sup>
                      </m:sSubSup>
                      <m:r>
                        <a:rPr lang="en-US" ker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W</m:t>
                                  </m:r>
                                </m:sub>
                              </m:sSub>
                              <m:r>
                                <a:rPr lang="en-US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/(1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1" i="1" kern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ker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 ker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𝑬𝑯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D4EC3C-BD65-5668-55E6-1C5A146C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33" y="1206072"/>
                <a:ext cx="5168957" cy="7918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55EC22-B76C-D3B8-7665-B5C8FD3ABFBE}"/>
                  </a:ext>
                </a:extLst>
              </p:cNvPr>
              <p:cNvSpPr txBox="1"/>
              <p:nvPr/>
            </p:nvSpPr>
            <p:spPr>
              <a:xfrm>
                <a:off x="1809945" y="447552"/>
                <a:ext cx="71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55EC22-B76C-D3B8-7665-B5C8FD3A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5" y="447552"/>
                <a:ext cx="7180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2">
            <a:extLst>
              <a:ext uri="{FF2B5EF4-FFF2-40B4-BE49-F238E27FC236}">
                <a16:creationId xmlns:a16="http://schemas.microsoft.com/office/drawing/2014/main" id="{2594F6F9-8FD0-A0F2-88BF-27A7D679C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982" y="721244"/>
            <a:ext cx="3619671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94ACB7-62CC-0BAB-A57D-05FA589F382A}"/>
                  </a:ext>
                </a:extLst>
              </p:cNvPr>
              <p:cNvSpPr txBox="1"/>
              <p:nvPr/>
            </p:nvSpPr>
            <p:spPr>
              <a:xfrm>
                <a:off x="7833378" y="370603"/>
                <a:ext cx="4417072" cy="70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EH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EH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expr</m:t>
                                          </m:r>
                                        </m:sup>
                                      </m:sSubSup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theo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EH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94ACB7-62CC-0BAB-A57D-05FA589F3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78" y="370603"/>
                <a:ext cx="4417072" cy="7012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7EA58BB-87E4-71AF-28E9-98CD6A5AD45F}"/>
              </a:ext>
            </a:extLst>
          </p:cNvPr>
          <p:cNvSpPr/>
          <p:nvPr/>
        </p:nvSpPr>
        <p:spPr>
          <a:xfrm>
            <a:off x="7730133" y="558385"/>
            <a:ext cx="274320" cy="27432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91829F-8668-BDAD-42CD-C1270B15BBAD}"/>
              </a:ext>
            </a:extLst>
          </p:cNvPr>
          <p:cNvCxnSpPr>
            <a:cxnSpLocks/>
          </p:cNvCxnSpPr>
          <p:nvPr/>
        </p:nvCxnSpPr>
        <p:spPr>
          <a:xfrm flipV="1">
            <a:off x="8841995" y="3181350"/>
            <a:ext cx="1132014" cy="939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0D7A74-A2B5-330B-B6E6-9B5B78E65644}"/>
                  </a:ext>
                </a:extLst>
              </p:cNvPr>
              <p:cNvSpPr txBox="1"/>
              <p:nvPr/>
            </p:nvSpPr>
            <p:spPr>
              <a:xfrm>
                <a:off x="10194259" y="4616800"/>
                <a:ext cx="3192768" cy="437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b>
                    </m:sSub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EH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k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p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(1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w</m:t>
                        </m:r>
                      </m:sub>
                    </m:sSub>
                    <m:sSup>
                      <m:sSup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EH</m:t>
                            </m:r>
                          </m:sub>
                        </m:sSub>
                        <m: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0D7A74-A2B5-330B-B6E6-9B5B78E6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259" y="4616800"/>
                <a:ext cx="3192768" cy="437556"/>
              </a:xfrm>
              <a:prstGeom prst="rect">
                <a:avLst/>
              </a:prstGeom>
              <a:blipFill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C5ACBC-5F09-BE06-A3D9-61DF36EB5F8B}"/>
                  </a:ext>
                </a:extLst>
              </p:cNvPr>
              <p:cNvSpPr txBox="1"/>
              <p:nvPr/>
            </p:nvSpPr>
            <p:spPr>
              <a:xfrm>
                <a:off x="10966708" y="4998587"/>
                <a:ext cx="2337746" cy="538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EH</m:t>
                        </m:r>
                      </m:sub>
                    </m:sSub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w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C5ACBC-5F09-BE06-A3D9-61DF36EB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708" y="4998587"/>
                <a:ext cx="2337746" cy="538674"/>
              </a:xfrm>
              <a:prstGeom prst="rect">
                <a:avLst/>
              </a:prstGeom>
              <a:blipFill>
                <a:blip r:embed="rId15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029876B6-A46F-241C-F55C-4B3003C15CD8}"/>
              </a:ext>
            </a:extLst>
          </p:cNvPr>
          <p:cNvSpPr/>
          <p:nvPr/>
        </p:nvSpPr>
        <p:spPr>
          <a:xfrm>
            <a:off x="9784973" y="4763310"/>
            <a:ext cx="274320" cy="27432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DCF8AE-A036-9E8F-F375-7078EB904F66}"/>
              </a:ext>
            </a:extLst>
          </p:cNvPr>
          <p:cNvCxnSpPr>
            <a:cxnSpLocks/>
          </p:cNvCxnSpPr>
          <p:nvPr/>
        </p:nvCxnSpPr>
        <p:spPr>
          <a:xfrm>
            <a:off x="8891245" y="4245354"/>
            <a:ext cx="1082764" cy="1173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DFAD572-A99D-1262-9B6B-93624C44FE64}"/>
              </a:ext>
            </a:extLst>
          </p:cNvPr>
          <p:cNvSpPr txBox="1"/>
          <p:nvPr/>
        </p:nvSpPr>
        <p:spPr>
          <a:xfrm>
            <a:off x="4648298" y="5685672"/>
            <a:ext cx="3013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aseline="30000" dirty="0"/>
              <a:t>2</a:t>
            </a:r>
            <a:r>
              <a:rPr lang="en-US" dirty="0"/>
              <a:t>H</a:t>
            </a:r>
            <a:r>
              <a:rPr lang="en-US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EB0856-490F-5825-7AA3-195B7869EE1C}"/>
              </a:ext>
            </a:extLst>
          </p:cNvPr>
          <p:cNvSpPr txBox="1"/>
          <p:nvPr/>
        </p:nvSpPr>
        <p:spPr>
          <a:xfrm>
            <a:off x="7193848" y="5663481"/>
            <a:ext cx="3013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aseline="30000" dirty="0"/>
              <a:t>2</a:t>
            </a:r>
            <a:r>
              <a:rPr lang="en-US" dirty="0"/>
              <a:t>H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269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a person with a dotted line&#10;&#10;Description automatically generated with medium confidence">
            <a:extLst>
              <a:ext uri="{FF2B5EF4-FFF2-40B4-BE49-F238E27FC236}">
                <a16:creationId xmlns:a16="http://schemas.microsoft.com/office/drawing/2014/main" id="{EFF865D4-69D1-FDD3-9FBB-F470FE0A8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0" y="252261"/>
            <a:ext cx="8727457" cy="5212080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BF445399-9E7B-E89A-A488-2265FF3A1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465" y="5346517"/>
            <a:ext cx="2194560" cy="17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49AFD-FBEE-B0F9-CEBD-5ED585D9F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25" y="5537261"/>
            <a:ext cx="1920240" cy="1575881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8E3008D3-3356-2311-B2B3-B4AF7669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22" y="5523687"/>
            <a:ext cx="1920240" cy="157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960EC0BD-BB0E-8380-22EF-0A08F5D6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19" y="5537261"/>
            <a:ext cx="1920240" cy="157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62221B-B8AC-69E4-8408-870E9C95FC08}"/>
              </a:ext>
            </a:extLst>
          </p:cNvPr>
          <p:cNvSpPr txBox="1"/>
          <p:nvPr/>
        </p:nvSpPr>
        <p:spPr>
          <a:xfrm>
            <a:off x="3081766" y="5867290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E4C2E-2CF2-8EB7-81AE-6B7DB802B00C}"/>
              </a:ext>
            </a:extLst>
          </p:cNvPr>
          <p:cNvSpPr txBox="1"/>
          <p:nvPr/>
        </p:nvSpPr>
        <p:spPr>
          <a:xfrm>
            <a:off x="5166735" y="5801981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8ABAD-A981-AAE8-D2BE-0F7DE9DA0631}"/>
              </a:ext>
            </a:extLst>
          </p:cNvPr>
          <p:cNvSpPr txBox="1"/>
          <p:nvPr/>
        </p:nvSpPr>
        <p:spPr>
          <a:xfrm>
            <a:off x="8940461" y="5867290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BECAA-DEF4-3AEE-9E31-75167B7AD45C}"/>
              </a:ext>
            </a:extLst>
          </p:cNvPr>
          <p:cNvSpPr txBox="1"/>
          <p:nvPr/>
        </p:nvSpPr>
        <p:spPr>
          <a:xfrm>
            <a:off x="8025094" y="5867290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… 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0455ED4-5DE9-6592-09B9-14165D36A53F}"/>
              </a:ext>
            </a:extLst>
          </p:cNvPr>
          <p:cNvSpPr/>
          <p:nvPr/>
        </p:nvSpPr>
        <p:spPr>
          <a:xfrm>
            <a:off x="2524634" y="761102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F32DA2-BED3-19AE-07C5-49068B730D9B}"/>
                  </a:ext>
                </a:extLst>
              </p:cNvPr>
              <p:cNvSpPr txBox="1"/>
              <p:nvPr/>
            </p:nvSpPr>
            <p:spPr>
              <a:xfrm>
                <a:off x="8004453" y="4321493"/>
                <a:ext cx="902855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F32DA2-BED3-19AE-07C5-49068B73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453" y="4321493"/>
                <a:ext cx="902855" cy="40363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79BAB0-6048-5CA6-32DB-C9DFBE0D47C4}"/>
                  </a:ext>
                </a:extLst>
              </p:cNvPr>
              <p:cNvSpPr txBox="1"/>
              <p:nvPr/>
            </p:nvSpPr>
            <p:spPr>
              <a:xfrm>
                <a:off x="1737735" y="2734667"/>
                <a:ext cx="6858000" cy="405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asymp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79BAB0-6048-5CA6-32DB-C9DFBE0D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735" y="2734667"/>
                <a:ext cx="6858000" cy="405945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2AB6416-C079-6481-F00F-4BD11C7294F0}"/>
              </a:ext>
            </a:extLst>
          </p:cNvPr>
          <p:cNvGrpSpPr/>
          <p:nvPr/>
        </p:nvGrpSpPr>
        <p:grpSpPr>
          <a:xfrm>
            <a:off x="2844968" y="710465"/>
            <a:ext cx="4825167" cy="403637"/>
            <a:chOff x="2735803" y="984741"/>
            <a:chExt cx="4825167" cy="403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1D5619-A5BB-719A-EC2D-4F1A1549CBAD}"/>
                    </a:ext>
                  </a:extLst>
                </p:cNvPr>
                <p:cNvSpPr txBox="1"/>
                <p:nvPr/>
              </p:nvSpPr>
              <p:spPr>
                <a:xfrm>
                  <a:off x="2735803" y="984741"/>
                  <a:ext cx="4825167" cy="4036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NNLS</a:t>
                  </a:r>
                  <a:r>
                    <a:rPr lang="en-US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0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,…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},{0,…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r>
                        <a:rPr lang="en-US" i="1" kern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1D5619-A5BB-719A-EC2D-4F1A1549C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803" y="984741"/>
                  <a:ext cx="4825167" cy="403637"/>
                </a:xfrm>
                <a:prstGeom prst="rect">
                  <a:avLst/>
                </a:prstGeom>
                <a:blipFill>
                  <a:blip r:embed="rId9"/>
                  <a:stretch>
                    <a:fillRect l="-1138" t="-3030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0A60AA-3B8C-B9D3-844B-F88523B16DDB}"/>
                </a:ext>
              </a:extLst>
            </p:cNvPr>
            <p:cNvCxnSpPr/>
            <p:nvPr/>
          </p:nvCxnSpPr>
          <p:spPr>
            <a:xfrm>
              <a:off x="6002312" y="1226977"/>
              <a:ext cx="415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D4EC3C-BD65-5668-55E6-1C5A146C1F3E}"/>
                  </a:ext>
                </a:extLst>
              </p:cNvPr>
              <p:cNvSpPr txBox="1"/>
              <p:nvPr/>
            </p:nvSpPr>
            <p:spPr>
              <a:xfrm>
                <a:off x="2257376" y="929783"/>
                <a:ext cx="5168957" cy="791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asymp</m:t>
                          </m:r>
                        </m:sup>
                      </m:sSubSup>
                      <m:r>
                        <a:rPr lang="en-US" ker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W</m:t>
                                  </m:r>
                                </m:sub>
                              </m:sSub>
                              <m:r>
                                <a:rPr lang="en-US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/(1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1" i="1" kern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ker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 ker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𝑬𝑯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D4EC3C-BD65-5668-55E6-1C5A146C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76" y="929783"/>
                <a:ext cx="5168957" cy="7918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55EC22-B76C-D3B8-7665-B5C8FD3ABFBE}"/>
                  </a:ext>
                </a:extLst>
              </p:cNvPr>
              <p:cNvSpPr txBox="1"/>
              <p:nvPr/>
            </p:nvSpPr>
            <p:spPr>
              <a:xfrm>
                <a:off x="1809945" y="447552"/>
                <a:ext cx="71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55EC22-B76C-D3B8-7665-B5C8FD3A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5" y="447552"/>
                <a:ext cx="7180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2">
            <a:extLst>
              <a:ext uri="{FF2B5EF4-FFF2-40B4-BE49-F238E27FC236}">
                <a16:creationId xmlns:a16="http://schemas.microsoft.com/office/drawing/2014/main" id="{2594F6F9-8FD0-A0F2-88BF-27A7D679C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629" y="942602"/>
            <a:ext cx="3619671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94ACB7-62CC-0BAB-A57D-05FA589F382A}"/>
                  </a:ext>
                </a:extLst>
              </p:cNvPr>
              <p:cNvSpPr txBox="1"/>
              <p:nvPr/>
            </p:nvSpPr>
            <p:spPr>
              <a:xfrm>
                <a:off x="8346922" y="525695"/>
                <a:ext cx="4417072" cy="70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EH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EH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expr</m:t>
                                          </m:r>
                                        </m:sup>
                                      </m:sSubSup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theo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EH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94ACB7-62CC-0BAB-A57D-05FA589F3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922" y="525695"/>
                <a:ext cx="4417072" cy="7012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7EA58BB-87E4-71AF-28E9-98CD6A5AD45F}"/>
              </a:ext>
            </a:extLst>
          </p:cNvPr>
          <p:cNvSpPr/>
          <p:nvPr/>
        </p:nvSpPr>
        <p:spPr>
          <a:xfrm>
            <a:off x="8243677" y="780152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91829F-8668-BDAD-42CD-C1270B15BBAD}"/>
              </a:ext>
            </a:extLst>
          </p:cNvPr>
          <p:cNvCxnSpPr>
            <a:cxnSpLocks/>
          </p:cNvCxnSpPr>
          <p:nvPr/>
        </p:nvCxnSpPr>
        <p:spPr>
          <a:xfrm flipV="1">
            <a:off x="8841995" y="3374254"/>
            <a:ext cx="825661" cy="746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0D7A74-A2B5-330B-B6E6-9B5B78E65644}"/>
                  </a:ext>
                </a:extLst>
              </p:cNvPr>
              <p:cNvSpPr txBox="1"/>
              <p:nvPr/>
            </p:nvSpPr>
            <p:spPr>
              <a:xfrm>
                <a:off x="10167587" y="4321493"/>
                <a:ext cx="3192768" cy="437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b>
                    </m:sSub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EH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k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p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(1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w</m:t>
                        </m:r>
                      </m:sub>
                    </m:sSub>
                    <m:sSup>
                      <m:sSup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EH</m:t>
                            </m:r>
                          </m:sub>
                        </m:sSub>
                        <m: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0D7A74-A2B5-330B-B6E6-9B5B78E6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587" y="4321493"/>
                <a:ext cx="3192768" cy="437556"/>
              </a:xfrm>
              <a:prstGeom prst="rect">
                <a:avLst/>
              </a:prstGeom>
              <a:blipFill>
                <a:blip r:embed="rId1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C5ACBC-5F09-BE06-A3D9-61DF36EB5F8B}"/>
                  </a:ext>
                </a:extLst>
              </p:cNvPr>
              <p:cNvSpPr txBox="1"/>
              <p:nvPr/>
            </p:nvSpPr>
            <p:spPr>
              <a:xfrm>
                <a:off x="10245184" y="4739698"/>
                <a:ext cx="2337746" cy="538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EH</m:t>
                        </m:r>
                      </m:sub>
                    </m:sSub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w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C5ACBC-5F09-BE06-A3D9-61DF36EB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184" y="4739698"/>
                <a:ext cx="2337746" cy="538674"/>
              </a:xfrm>
              <a:prstGeom prst="rect">
                <a:avLst/>
              </a:prstGeom>
              <a:blipFill>
                <a:blip r:embed="rId15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029876B6-A46F-241C-F55C-4B3003C15CD8}"/>
              </a:ext>
            </a:extLst>
          </p:cNvPr>
          <p:cNvSpPr/>
          <p:nvPr/>
        </p:nvSpPr>
        <p:spPr>
          <a:xfrm>
            <a:off x="9758301" y="4468003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DCF8AE-A036-9E8F-F375-7078EB904F66}"/>
              </a:ext>
            </a:extLst>
          </p:cNvPr>
          <p:cNvCxnSpPr>
            <a:cxnSpLocks/>
          </p:cNvCxnSpPr>
          <p:nvPr/>
        </p:nvCxnSpPr>
        <p:spPr>
          <a:xfrm>
            <a:off x="8891245" y="4245354"/>
            <a:ext cx="1082764" cy="1173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DFAD572-A99D-1262-9B6B-93624C44FE64}"/>
              </a:ext>
            </a:extLst>
          </p:cNvPr>
          <p:cNvSpPr txBox="1"/>
          <p:nvPr/>
        </p:nvSpPr>
        <p:spPr>
          <a:xfrm>
            <a:off x="4648298" y="5685672"/>
            <a:ext cx="3013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aseline="30000" dirty="0"/>
              <a:t>2</a:t>
            </a:r>
            <a:r>
              <a:rPr lang="en-US" dirty="0"/>
              <a:t>H</a:t>
            </a:r>
            <a:r>
              <a:rPr lang="en-US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EB0856-490F-5825-7AA3-195B7869EE1C}"/>
              </a:ext>
            </a:extLst>
          </p:cNvPr>
          <p:cNvSpPr txBox="1"/>
          <p:nvPr/>
        </p:nvSpPr>
        <p:spPr>
          <a:xfrm>
            <a:off x="7193848" y="5663481"/>
            <a:ext cx="3013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aseline="30000" dirty="0"/>
              <a:t>2</a:t>
            </a:r>
            <a:r>
              <a:rPr lang="en-US" dirty="0"/>
              <a:t>H</a:t>
            </a:r>
            <a:r>
              <a:rPr lang="en-U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7D931-51C8-61C1-2AB6-4F8B8C4C6EEB}"/>
              </a:ext>
            </a:extLst>
          </p:cNvPr>
          <p:cNvCxnSpPr/>
          <p:nvPr/>
        </p:nvCxnSpPr>
        <p:spPr>
          <a:xfrm flipH="1">
            <a:off x="2943225" y="2937639"/>
            <a:ext cx="361519" cy="20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CABD-62CF-E9F4-FBB4-CBFAAD8B1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a person with a dotted line&#10;&#10;Description automatically generated with medium confidence">
            <a:extLst>
              <a:ext uri="{FF2B5EF4-FFF2-40B4-BE49-F238E27FC236}">
                <a16:creationId xmlns:a16="http://schemas.microsoft.com/office/drawing/2014/main" id="{1BD789B0-2D16-F973-C194-25BB55FB9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0" y="252261"/>
            <a:ext cx="8727457" cy="5212080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92A8FE18-DA94-0EBB-56EA-B11CD27FB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69411" y="5358880"/>
            <a:ext cx="2194560" cy="174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70875-9976-8E0D-818C-F114D8EF6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8025" y="5620912"/>
            <a:ext cx="1920240" cy="1408578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46172673-5797-5A64-170A-023D4A03D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27722" y="5630334"/>
            <a:ext cx="1920240" cy="136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6D818020-919F-9776-D7AE-BA099F5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88253" y="5728176"/>
            <a:ext cx="1920240" cy="1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58B874-16E8-5648-4C6B-CD568986A225}"/>
              </a:ext>
            </a:extLst>
          </p:cNvPr>
          <p:cNvSpPr txBox="1"/>
          <p:nvPr/>
        </p:nvSpPr>
        <p:spPr>
          <a:xfrm>
            <a:off x="2444916" y="5878925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4563E-9032-768F-1127-D4357FB7A9DB}"/>
              </a:ext>
            </a:extLst>
          </p:cNvPr>
          <p:cNvSpPr txBox="1"/>
          <p:nvPr/>
        </p:nvSpPr>
        <p:spPr>
          <a:xfrm>
            <a:off x="8940461" y="5867290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054CE-A1F4-3263-4CDA-63837BCCE313}"/>
              </a:ext>
            </a:extLst>
          </p:cNvPr>
          <p:cNvSpPr txBox="1"/>
          <p:nvPr/>
        </p:nvSpPr>
        <p:spPr>
          <a:xfrm>
            <a:off x="8025094" y="5867290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… 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8E8FD66-9C0C-32D5-23B5-4968D75E7219}"/>
              </a:ext>
            </a:extLst>
          </p:cNvPr>
          <p:cNvSpPr/>
          <p:nvPr/>
        </p:nvSpPr>
        <p:spPr>
          <a:xfrm>
            <a:off x="2524634" y="761102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F58CF6-6C3A-CD6D-19A9-6B79E0D8E705}"/>
                  </a:ext>
                </a:extLst>
              </p:cNvPr>
              <p:cNvSpPr txBox="1"/>
              <p:nvPr/>
            </p:nvSpPr>
            <p:spPr>
              <a:xfrm>
                <a:off x="8004453" y="4321493"/>
                <a:ext cx="902855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F58CF6-6C3A-CD6D-19A9-6B79E0D8E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453" y="4321493"/>
                <a:ext cx="902855" cy="40363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EBCAD-A771-CFAC-A536-895E5D2FFFFF}"/>
                  </a:ext>
                </a:extLst>
              </p:cNvPr>
              <p:cNvSpPr txBox="1"/>
              <p:nvPr/>
            </p:nvSpPr>
            <p:spPr>
              <a:xfrm>
                <a:off x="1737735" y="2734667"/>
                <a:ext cx="6858000" cy="405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asymp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EBCAD-A771-CFAC-A536-895E5D2FF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735" y="2734667"/>
                <a:ext cx="6858000" cy="405945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349558F-F89B-63B9-BCEA-A053AEE8CB25}"/>
              </a:ext>
            </a:extLst>
          </p:cNvPr>
          <p:cNvGrpSpPr/>
          <p:nvPr/>
        </p:nvGrpSpPr>
        <p:grpSpPr>
          <a:xfrm>
            <a:off x="2844968" y="710465"/>
            <a:ext cx="4825167" cy="403637"/>
            <a:chOff x="2735803" y="984741"/>
            <a:chExt cx="4825167" cy="403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E02844F-EB1E-C2AF-4E1A-B0F9257EDDE5}"/>
                    </a:ext>
                  </a:extLst>
                </p:cNvPr>
                <p:cNvSpPr txBox="1"/>
                <p:nvPr/>
              </p:nvSpPr>
              <p:spPr>
                <a:xfrm>
                  <a:off x="2735803" y="984741"/>
                  <a:ext cx="4825167" cy="4036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NNLS</a:t>
                  </a:r>
                  <a:r>
                    <a:rPr lang="en-US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0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,…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},{0,…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r>
                        <a:rPr lang="en-US" i="1" kern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1D5619-A5BB-719A-EC2D-4F1A1549C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803" y="984741"/>
                  <a:ext cx="4825167" cy="403637"/>
                </a:xfrm>
                <a:prstGeom prst="rect">
                  <a:avLst/>
                </a:prstGeom>
                <a:blipFill>
                  <a:blip r:embed="rId9"/>
                  <a:stretch>
                    <a:fillRect l="-1138" t="-3030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02E0B8-E745-4926-1E4B-08DED8583273}"/>
                </a:ext>
              </a:extLst>
            </p:cNvPr>
            <p:cNvCxnSpPr/>
            <p:nvPr/>
          </p:nvCxnSpPr>
          <p:spPr>
            <a:xfrm>
              <a:off x="6002312" y="1226977"/>
              <a:ext cx="415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FB2F6D-B360-3EAF-A098-4CE543BAF2EC}"/>
                  </a:ext>
                </a:extLst>
              </p:cNvPr>
              <p:cNvSpPr txBox="1"/>
              <p:nvPr/>
            </p:nvSpPr>
            <p:spPr>
              <a:xfrm>
                <a:off x="2257376" y="929783"/>
                <a:ext cx="5168957" cy="791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asymp</m:t>
                          </m:r>
                        </m:sup>
                      </m:sSubSup>
                      <m:r>
                        <a:rPr lang="en-US" ker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W</m:t>
                                  </m:r>
                                </m:sub>
                              </m:sSub>
                              <m:r>
                                <a:rPr lang="en-US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/(1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1" i="1" kern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ker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 ker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𝑬𝑯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FB2F6D-B360-3EAF-A098-4CE543BA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76" y="929783"/>
                <a:ext cx="5168957" cy="7918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70DB11-7D72-C0F7-C6B1-79262D86220B}"/>
                  </a:ext>
                </a:extLst>
              </p:cNvPr>
              <p:cNvSpPr txBox="1"/>
              <p:nvPr/>
            </p:nvSpPr>
            <p:spPr>
              <a:xfrm>
                <a:off x="1809945" y="447552"/>
                <a:ext cx="71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70DB11-7D72-C0F7-C6B1-79262D86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5" y="447552"/>
                <a:ext cx="7180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2">
            <a:extLst>
              <a:ext uri="{FF2B5EF4-FFF2-40B4-BE49-F238E27FC236}">
                <a16:creationId xmlns:a16="http://schemas.microsoft.com/office/drawing/2014/main" id="{C5BABAF6-5810-4D37-2EAA-0588C5F5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629" y="942602"/>
            <a:ext cx="3619671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9B0EA36-6E80-25C1-822F-38EBF4A8E304}"/>
                  </a:ext>
                </a:extLst>
              </p:cNvPr>
              <p:cNvSpPr txBox="1"/>
              <p:nvPr/>
            </p:nvSpPr>
            <p:spPr>
              <a:xfrm>
                <a:off x="8346922" y="525695"/>
                <a:ext cx="4417072" cy="70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EH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EH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expr</m:t>
                                          </m:r>
                                        </m:sup>
                                      </m:sSubSup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theo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EH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9B0EA36-6E80-25C1-822F-38EBF4A8E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922" y="525695"/>
                <a:ext cx="4417072" cy="7012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7291136-606C-9375-DEA3-7DDCD02053F0}"/>
              </a:ext>
            </a:extLst>
          </p:cNvPr>
          <p:cNvSpPr/>
          <p:nvPr/>
        </p:nvSpPr>
        <p:spPr>
          <a:xfrm>
            <a:off x="8243677" y="780152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33513D-016E-0026-9A17-84B090A3DCCA}"/>
              </a:ext>
            </a:extLst>
          </p:cNvPr>
          <p:cNvCxnSpPr>
            <a:cxnSpLocks/>
          </p:cNvCxnSpPr>
          <p:nvPr/>
        </p:nvCxnSpPr>
        <p:spPr>
          <a:xfrm flipV="1">
            <a:off x="8841995" y="3374254"/>
            <a:ext cx="825661" cy="746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B7F310-A919-C576-0749-70FC513AC9AD}"/>
                  </a:ext>
                </a:extLst>
              </p:cNvPr>
              <p:cNvSpPr txBox="1"/>
              <p:nvPr/>
            </p:nvSpPr>
            <p:spPr>
              <a:xfrm>
                <a:off x="10167587" y="4321493"/>
                <a:ext cx="3192768" cy="437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b>
                    </m:sSub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EH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k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p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(1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w</m:t>
                        </m:r>
                      </m:sub>
                    </m:sSub>
                    <m:sSup>
                      <m:sSup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EH</m:t>
                            </m:r>
                          </m:sub>
                        </m:sSub>
                        <m: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B7F310-A919-C576-0749-70FC513AC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587" y="4321493"/>
                <a:ext cx="3192768" cy="437556"/>
              </a:xfrm>
              <a:prstGeom prst="rect">
                <a:avLst/>
              </a:prstGeom>
              <a:blipFill>
                <a:blip r:embed="rId1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AB16BD-30D6-7624-BEEB-0D618E68D856}"/>
                  </a:ext>
                </a:extLst>
              </p:cNvPr>
              <p:cNvSpPr txBox="1"/>
              <p:nvPr/>
            </p:nvSpPr>
            <p:spPr>
              <a:xfrm>
                <a:off x="10245184" y="4739698"/>
                <a:ext cx="2337746" cy="538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EH</m:t>
                        </m:r>
                      </m:sub>
                    </m:sSub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w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AB16BD-30D6-7624-BEEB-0D618E68D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184" y="4739698"/>
                <a:ext cx="2337746" cy="538674"/>
              </a:xfrm>
              <a:prstGeom prst="rect">
                <a:avLst/>
              </a:prstGeom>
              <a:blipFill>
                <a:blip r:embed="rId15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EFCC47CF-9A4A-8EDE-75B5-EB1A42F0762A}"/>
              </a:ext>
            </a:extLst>
          </p:cNvPr>
          <p:cNvSpPr/>
          <p:nvPr/>
        </p:nvSpPr>
        <p:spPr>
          <a:xfrm>
            <a:off x="9758301" y="4468003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2F3499-4B5D-39DE-A49B-C619F24D4BFD}"/>
              </a:ext>
            </a:extLst>
          </p:cNvPr>
          <p:cNvCxnSpPr>
            <a:cxnSpLocks/>
          </p:cNvCxnSpPr>
          <p:nvPr/>
        </p:nvCxnSpPr>
        <p:spPr>
          <a:xfrm>
            <a:off x="8891245" y="4245354"/>
            <a:ext cx="1082764" cy="1173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9E95D53-BE1E-CE69-3463-294920853335}"/>
              </a:ext>
            </a:extLst>
          </p:cNvPr>
          <p:cNvSpPr txBox="1"/>
          <p:nvPr/>
        </p:nvSpPr>
        <p:spPr>
          <a:xfrm>
            <a:off x="4337159" y="7062939"/>
            <a:ext cx="3013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aseline="30000" dirty="0"/>
              <a:t>2</a:t>
            </a:r>
            <a:r>
              <a:rPr lang="en-US" dirty="0"/>
              <a:t>H</a:t>
            </a:r>
            <a:r>
              <a:rPr lang="en-US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234FF5-D8AC-D586-A7A4-EFB899F2169D}"/>
              </a:ext>
            </a:extLst>
          </p:cNvPr>
          <p:cNvSpPr txBox="1"/>
          <p:nvPr/>
        </p:nvSpPr>
        <p:spPr>
          <a:xfrm>
            <a:off x="6586856" y="7062939"/>
            <a:ext cx="3013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aseline="30000" dirty="0"/>
              <a:t>2</a:t>
            </a:r>
            <a:r>
              <a:rPr lang="en-US" dirty="0"/>
              <a:t>H</a:t>
            </a:r>
            <a:r>
              <a:rPr lang="en-U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884A90-ED26-28AA-4B8D-5237D3EA7AA9}"/>
              </a:ext>
            </a:extLst>
          </p:cNvPr>
          <p:cNvCxnSpPr/>
          <p:nvPr/>
        </p:nvCxnSpPr>
        <p:spPr>
          <a:xfrm flipH="1">
            <a:off x="2943225" y="2937639"/>
            <a:ext cx="361519" cy="20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451B23-E7D4-2DD3-E2BF-E739444ECC09}"/>
                  </a:ext>
                </a:extLst>
              </p:cNvPr>
              <p:cNvSpPr txBox="1"/>
              <p:nvPr/>
            </p:nvSpPr>
            <p:spPr>
              <a:xfrm>
                <a:off x="622817" y="5955869"/>
                <a:ext cx="58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 b="0" i="0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*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451B23-E7D4-2DD3-E2BF-E739444EC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7" y="5955869"/>
                <a:ext cx="588818" cy="369332"/>
              </a:xfrm>
              <a:prstGeom prst="rect">
                <a:avLst/>
              </a:prstGeom>
              <a:blipFill>
                <a:blip r:embed="rId16"/>
                <a:stretch>
                  <a:fillRect t="-8197" r="-61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26D217-1753-E1AC-B041-9F39420A8D02}"/>
                  </a:ext>
                </a:extLst>
              </p:cNvPr>
              <p:cNvSpPr txBox="1"/>
              <p:nvPr/>
            </p:nvSpPr>
            <p:spPr>
              <a:xfrm>
                <a:off x="2943225" y="5955869"/>
                <a:ext cx="58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*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26D217-1753-E1AC-B041-9F39420A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5" y="5955869"/>
                <a:ext cx="588818" cy="369332"/>
              </a:xfrm>
              <a:prstGeom prst="rect">
                <a:avLst/>
              </a:prstGeom>
              <a:blipFill>
                <a:blip r:embed="rId17"/>
                <a:stretch>
                  <a:fillRect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1C65CCF-DDD2-8FAF-D032-604A3C97E0C2}"/>
              </a:ext>
            </a:extLst>
          </p:cNvPr>
          <p:cNvSpPr txBox="1"/>
          <p:nvPr/>
        </p:nvSpPr>
        <p:spPr>
          <a:xfrm>
            <a:off x="4788024" y="5880253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770F23-4129-FC74-D62A-3912324BC973}"/>
                  </a:ext>
                </a:extLst>
              </p:cNvPr>
              <p:cNvSpPr txBox="1"/>
              <p:nvPr/>
            </p:nvSpPr>
            <p:spPr>
              <a:xfrm>
                <a:off x="5286333" y="5957197"/>
                <a:ext cx="58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*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770F23-4129-FC74-D62A-3912324BC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33" y="5957197"/>
                <a:ext cx="588818" cy="369332"/>
              </a:xfrm>
              <a:prstGeom prst="rect">
                <a:avLst/>
              </a:prstGeom>
              <a:blipFill>
                <a:blip r:embed="rId18"/>
                <a:stretch>
                  <a:fillRect t="-8197" r="-61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2754803-C24A-038E-B80F-03A32AFF9A41}"/>
              </a:ext>
            </a:extLst>
          </p:cNvPr>
          <p:cNvSpPr txBox="1"/>
          <p:nvPr/>
        </p:nvSpPr>
        <p:spPr>
          <a:xfrm>
            <a:off x="1644713" y="6948027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16AFE2-A8E6-546C-D890-69D6C4A0BD2F}"/>
              </a:ext>
            </a:extLst>
          </p:cNvPr>
          <p:cNvSpPr txBox="1"/>
          <p:nvPr/>
        </p:nvSpPr>
        <p:spPr>
          <a:xfrm>
            <a:off x="10377695" y="702347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202104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4CBB6-2110-8AA5-6355-D6B2984F0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>
            <a:extLst>
              <a:ext uri="{FF2B5EF4-FFF2-40B4-BE49-F238E27FC236}">
                <a16:creationId xmlns:a16="http://schemas.microsoft.com/office/drawing/2014/main" id="{6FD4DA86-C010-D44C-BECE-A3DA20AA2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4726" y="5066794"/>
            <a:ext cx="2834982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E33E18E9-24EB-51BF-8A53-F7B2B6E5F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8970" y="5054999"/>
            <a:ext cx="3235131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61CE0-4537-C019-672C-8526B4E14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95" y="4921506"/>
            <a:ext cx="2742416" cy="2011680"/>
          </a:xfrm>
          <a:prstGeom prst="rect">
            <a:avLst/>
          </a:prstGeom>
        </p:spPr>
      </p:pic>
      <p:pic>
        <p:nvPicPr>
          <p:cNvPr id="13" name="Picture 12" descr="A graph of a person with a dotted line&#10;&#10;Description automatically generated with medium confidence">
            <a:extLst>
              <a:ext uri="{FF2B5EF4-FFF2-40B4-BE49-F238E27FC236}">
                <a16:creationId xmlns:a16="http://schemas.microsoft.com/office/drawing/2014/main" id="{7BAAF8C1-F275-9F43-6617-32CC778AE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7" y="-4256"/>
            <a:ext cx="8727457" cy="5212080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021CAFEC-C163-D1D1-D781-FBB3366B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84046" y="5104123"/>
            <a:ext cx="2526379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007DDC-CF02-5415-0B61-B360DD97FB74}"/>
              </a:ext>
            </a:extLst>
          </p:cNvPr>
          <p:cNvSpPr txBox="1"/>
          <p:nvPr/>
        </p:nvSpPr>
        <p:spPr>
          <a:xfrm>
            <a:off x="2312403" y="5515726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10E80-C4FB-26E0-6332-D9D8106830D8}"/>
              </a:ext>
            </a:extLst>
          </p:cNvPr>
          <p:cNvSpPr txBox="1"/>
          <p:nvPr/>
        </p:nvSpPr>
        <p:spPr>
          <a:xfrm>
            <a:off x="9697502" y="5474838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9310E-FE22-84C6-5044-8FF62D06DA18}"/>
              </a:ext>
            </a:extLst>
          </p:cNvPr>
          <p:cNvSpPr txBox="1"/>
          <p:nvPr/>
        </p:nvSpPr>
        <p:spPr>
          <a:xfrm>
            <a:off x="8892969" y="5484074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… 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81A2C76-261A-FC30-6188-294F2DFEE172}"/>
              </a:ext>
            </a:extLst>
          </p:cNvPr>
          <p:cNvSpPr/>
          <p:nvPr/>
        </p:nvSpPr>
        <p:spPr>
          <a:xfrm>
            <a:off x="2635471" y="504585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9D4EFD-0566-969F-2F7E-352AF131ECBD}"/>
                  </a:ext>
                </a:extLst>
              </p:cNvPr>
              <p:cNvSpPr txBox="1"/>
              <p:nvPr/>
            </p:nvSpPr>
            <p:spPr>
              <a:xfrm>
                <a:off x="8115290" y="4064976"/>
                <a:ext cx="902855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9D4EFD-0566-969F-2F7E-352AF131E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290" y="4064976"/>
                <a:ext cx="902855" cy="40363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7FA61-CCC5-7D64-50B9-3440E05D7EBA}"/>
                  </a:ext>
                </a:extLst>
              </p:cNvPr>
              <p:cNvSpPr txBox="1"/>
              <p:nvPr/>
            </p:nvSpPr>
            <p:spPr>
              <a:xfrm>
                <a:off x="1848572" y="2478150"/>
                <a:ext cx="6858000" cy="405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asymp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7FA61-CCC5-7D64-50B9-3440E05D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72" y="2478150"/>
                <a:ext cx="6858000" cy="405945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5631F9D-1AB9-1E03-F2EE-0707C09ED723}"/>
              </a:ext>
            </a:extLst>
          </p:cNvPr>
          <p:cNvGrpSpPr/>
          <p:nvPr/>
        </p:nvGrpSpPr>
        <p:grpSpPr>
          <a:xfrm>
            <a:off x="2955805" y="453948"/>
            <a:ext cx="4825167" cy="403637"/>
            <a:chOff x="2735803" y="984741"/>
            <a:chExt cx="4825167" cy="403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A762B15-5AC7-4012-2395-6D203CE1EA11}"/>
                    </a:ext>
                  </a:extLst>
                </p:cNvPr>
                <p:cNvSpPr txBox="1"/>
                <p:nvPr/>
              </p:nvSpPr>
              <p:spPr>
                <a:xfrm>
                  <a:off x="2735803" y="984741"/>
                  <a:ext cx="4825167" cy="4036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NNLS</a:t>
                  </a:r>
                  <a:r>
                    <a:rPr lang="en-US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0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,…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},{0,…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r>
                        <a:rPr lang="en-US" i="1" kern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1D5619-A5BB-719A-EC2D-4F1A1549C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803" y="984741"/>
                  <a:ext cx="4825167" cy="403637"/>
                </a:xfrm>
                <a:prstGeom prst="rect">
                  <a:avLst/>
                </a:prstGeom>
                <a:blipFill>
                  <a:blip r:embed="rId9"/>
                  <a:stretch>
                    <a:fillRect l="-1138" t="-3030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0924F6-A02C-3D93-64AC-D0B16D02FE19}"/>
                </a:ext>
              </a:extLst>
            </p:cNvPr>
            <p:cNvCxnSpPr/>
            <p:nvPr/>
          </p:nvCxnSpPr>
          <p:spPr>
            <a:xfrm>
              <a:off x="6002312" y="1226977"/>
              <a:ext cx="415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2567D9-84C8-1A0F-C64D-EB0F560CEFBF}"/>
                  </a:ext>
                </a:extLst>
              </p:cNvPr>
              <p:cNvSpPr txBox="1"/>
              <p:nvPr/>
            </p:nvSpPr>
            <p:spPr>
              <a:xfrm>
                <a:off x="2368213" y="673266"/>
                <a:ext cx="5168957" cy="791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asymp</m:t>
                          </m:r>
                        </m:sup>
                      </m:sSubSup>
                      <m:r>
                        <a:rPr lang="en-US" ker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W</m:t>
                                  </m:r>
                                </m:sub>
                              </m:sSub>
                              <m:r>
                                <a:rPr lang="en-US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/(1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1" i="1" kern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ker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 ker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𝑬𝑯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2567D9-84C8-1A0F-C64D-EB0F560CE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213" y="673266"/>
                <a:ext cx="5168957" cy="7918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A3F1DC-4347-C74A-0BA0-61B6EB256A75}"/>
                  </a:ext>
                </a:extLst>
              </p:cNvPr>
              <p:cNvSpPr txBox="1"/>
              <p:nvPr/>
            </p:nvSpPr>
            <p:spPr>
              <a:xfrm>
                <a:off x="1920782" y="191035"/>
                <a:ext cx="71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A3F1DC-4347-C74A-0BA0-61B6EB256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782" y="191035"/>
                <a:ext cx="7180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2">
            <a:extLst>
              <a:ext uri="{FF2B5EF4-FFF2-40B4-BE49-F238E27FC236}">
                <a16:creationId xmlns:a16="http://schemas.microsoft.com/office/drawing/2014/main" id="{B35B5B65-650A-72C9-95D3-8A43C0E85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466" y="686085"/>
            <a:ext cx="3619671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82FF4A-39E8-92D8-01B6-7908C9B6E60A}"/>
                  </a:ext>
                </a:extLst>
              </p:cNvPr>
              <p:cNvSpPr txBox="1"/>
              <p:nvPr/>
            </p:nvSpPr>
            <p:spPr>
              <a:xfrm>
                <a:off x="8457759" y="269178"/>
                <a:ext cx="4417072" cy="70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EH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EH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expr</m:t>
                                          </m:r>
                                        </m:sup>
                                      </m:sSubSup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theo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EH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82FF4A-39E8-92D8-01B6-7908C9B6E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759" y="269178"/>
                <a:ext cx="4417072" cy="7012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11F5458-5A52-5E4D-DED8-E3168614ADDC}"/>
              </a:ext>
            </a:extLst>
          </p:cNvPr>
          <p:cNvSpPr/>
          <p:nvPr/>
        </p:nvSpPr>
        <p:spPr>
          <a:xfrm>
            <a:off x="8354514" y="523635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D42489-C297-7DCD-E6F1-AB881067650A}"/>
              </a:ext>
            </a:extLst>
          </p:cNvPr>
          <p:cNvCxnSpPr>
            <a:cxnSpLocks/>
          </p:cNvCxnSpPr>
          <p:nvPr/>
        </p:nvCxnSpPr>
        <p:spPr>
          <a:xfrm flipV="1">
            <a:off x="8952832" y="3117737"/>
            <a:ext cx="825661" cy="746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8C2A67-59E3-81DD-64E3-B3038A6D9612}"/>
                  </a:ext>
                </a:extLst>
              </p:cNvPr>
              <p:cNvSpPr txBox="1"/>
              <p:nvPr/>
            </p:nvSpPr>
            <p:spPr>
              <a:xfrm>
                <a:off x="10278424" y="4064976"/>
                <a:ext cx="3192768" cy="437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b>
                    </m:sSub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EH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k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p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(1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w</m:t>
                        </m:r>
                      </m:sub>
                    </m:sSub>
                    <m:sSup>
                      <m:sSup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EH</m:t>
                            </m:r>
                          </m:sub>
                        </m:sSub>
                        <m: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8C2A67-59E3-81DD-64E3-B3038A6D9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24" y="4064976"/>
                <a:ext cx="3192768" cy="437556"/>
              </a:xfrm>
              <a:prstGeom prst="rect">
                <a:avLst/>
              </a:prstGeom>
              <a:blipFill>
                <a:blip r:embed="rId1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49CCCDC-277A-A3F8-99F5-F4DF6E2C1F10}"/>
                  </a:ext>
                </a:extLst>
              </p:cNvPr>
              <p:cNvSpPr txBox="1"/>
              <p:nvPr/>
            </p:nvSpPr>
            <p:spPr>
              <a:xfrm>
                <a:off x="10356021" y="4483181"/>
                <a:ext cx="2337746" cy="538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EH</m:t>
                        </m:r>
                      </m:sub>
                    </m:sSub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w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49CCCDC-277A-A3F8-99F5-F4DF6E2C1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021" y="4483181"/>
                <a:ext cx="2337746" cy="538674"/>
              </a:xfrm>
              <a:prstGeom prst="rect">
                <a:avLst/>
              </a:prstGeom>
              <a:blipFill>
                <a:blip r:embed="rId15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305B6F8A-A93A-B994-BB47-4DFD22682DB6}"/>
              </a:ext>
            </a:extLst>
          </p:cNvPr>
          <p:cNvSpPr/>
          <p:nvPr/>
        </p:nvSpPr>
        <p:spPr>
          <a:xfrm>
            <a:off x="9869138" y="4211486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DB513F-B4F0-983E-88AF-107F4C3E57CF}"/>
              </a:ext>
            </a:extLst>
          </p:cNvPr>
          <p:cNvCxnSpPr>
            <a:cxnSpLocks/>
          </p:cNvCxnSpPr>
          <p:nvPr/>
        </p:nvCxnSpPr>
        <p:spPr>
          <a:xfrm>
            <a:off x="9002082" y="3988837"/>
            <a:ext cx="1082764" cy="1173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03FD9DB-B649-5D22-8CEF-DE3A2A01E92B}"/>
              </a:ext>
            </a:extLst>
          </p:cNvPr>
          <p:cNvSpPr txBox="1"/>
          <p:nvPr/>
        </p:nvSpPr>
        <p:spPr>
          <a:xfrm>
            <a:off x="4337159" y="7062939"/>
            <a:ext cx="3013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BA914A-90B4-842C-F6A1-F328F8E73F12}"/>
              </a:ext>
            </a:extLst>
          </p:cNvPr>
          <p:cNvSpPr txBox="1"/>
          <p:nvPr/>
        </p:nvSpPr>
        <p:spPr>
          <a:xfrm>
            <a:off x="8926795" y="6977303"/>
            <a:ext cx="3013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9A2269-E89A-D988-9E33-495D690589D6}"/>
              </a:ext>
            </a:extLst>
          </p:cNvPr>
          <p:cNvCxnSpPr/>
          <p:nvPr/>
        </p:nvCxnSpPr>
        <p:spPr>
          <a:xfrm flipH="1">
            <a:off x="3054062" y="2681122"/>
            <a:ext cx="361519" cy="20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DF87B2-0AB7-3FC2-FE68-FF2913AB6490}"/>
                  </a:ext>
                </a:extLst>
              </p:cNvPr>
              <p:cNvSpPr txBox="1"/>
              <p:nvPr/>
            </p:nvSpPr>
            <p:spPr>
              <a:xfrm>
                <a:off x="141440" y="5601948"/>
                <a:ext cx="58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 b="0" i="0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*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DF87B2-0AB7-3FC2-FE68-FF2913A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0" y="5601948"/>
                <a:ext cx="588818" cy="369332"/>
              </a:xfrm>
              <a:prstGeom prst="rect">
                <a:avLst/>
              </a:prstGeom>
              <a:blipFill>
                <a:blip r:embed="rId16"/>
                <a:stretch>
                  <a:fillRect t="-9836" r="-61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1970C0-58C2-A091-9040-6414F137A2C6}"/>
                  </a:ext>
                </a:extLst>
              </p:cNvPr>
              <p:cNvSpPr txBox="1"/>
              <p:nvPr/>
            </p:nvSpPr>
            <p:spPr>
              <a:xfrm>
                <a:off x="2810712" y="5592670"/>
                <a:ext cx="58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*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1970C0-58C2-A091-9040-6414F137A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12" y="5592670"/>
                <a:ext cx="588818" cy="369332"/>
              </a:xfrm>
              <a:prstGeom prst="rect">
                <a:avLst/>
              </a:prstGeom>
              <a:blipFill>
                <a:blip r:embed="rId17"/>
                <a:stretch>
                  <a:fillRect t="-8197" r="-61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5D73D3D-33A9-8FD9-B8E6-FA221B0F26B2}"/>
              </a:ext>
            </a:extLst>
          </p:cNvPr>
          <p:cNvSpPr txBox="1"/>
          <p:nvPr/>
        </p:nvSpPr>
        <p:spPr>
          <a:xfrm>
            <a:off x="5435166" y="5459712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777648-0C6C-952C-B3FD-3B01EA6F1732}"/>
                  </a:ext>
                </a:extLst>
              </p:cNvPr>
              <p:cNvSpPr txBox="1"/>
              <p:nvPr/>
            </p:nvSpPr>
            <p:spPr>
              <a:xfrm>
                <a:off x="5933475" y="5536656"/>
                <a:ext cx="58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*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777648-0C6C-952C-B3FD-3B01EA6F1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75" y="5536656"/>
                <a:ext cx="588818" cy="369332"/>
              </a:xfrm>
              <a:prstGeom prst="rect">
                <a:avLst/>
              </a:prstGeom>
              <a:blipFill>
                <a:blip r:embed="rId18"/>
                <a:stretch>
                  <a:fillRect t="-8197" r="-61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959E1DE-6481-AB37-DC24-068F32287BCC}"/>
              </a:ext>
            </a:extLst>
          </p:cNvPr>
          <p:cNvSpPr txBox="1"/>
          <p:nvPr/>
        </p:nvSpPr>
        <p:spPr>
          <a:xfrm>
            <a:off x="730258" y="6933186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Natural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25306-9796-B19B-BEB1-917FC266E885}"/>
              </a:ext>
            </a:extLst>
          </p:cNvPr>
          <p:cNvSpPr txBox="1"/>
          <p:nvPr/>
        </p:nvSpPr>
        <p:spPr>
          <a:xfrm>
            <a:off x="10377497" y="693113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125997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F2782-DE59-A5B4-5C89-54D920E26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>
            <a:extLst>
              <a:ext uri="{FF2B5EF4-FFF2-40B4-BE49-F238E27FC236}">
                <a16:creationId xmlns:a16="http://schemas.microsoft.com/office/drawing/2014/main" id="{EB210B6E-B8D5-A417-5C38-95A25F8F2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4726" y="5066794"/>
            <a:ext cx="2834982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CC24B88C-E512-88C7-865D-67433681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8970" y="5054999"/>
            <a:ext cx="3235131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41A42F-20F1-3BCF-F758-10760136C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95" y="4921506"/>
            <a:ext cx="2742416" cy="2011680"/>
          </a:xfrm>
          <a:prstGeom prst="rect">
            <a:avLst/>
          </a:prstGeom>
        </p:spPr>
      </p:pic>
      <p:pic>
        <p:nvPicPr>
          <p:cNvPr id="13" name="Picture 12" descr="A graph of a person with a dotted line&#10;&#10;Description automatically generated with medium confidence">
            <a:extLst>
              <a:ext uri="{FF2B5EF4-FFF2-40B4-BE49-F238E27FC236}">
                <a16:creationId xmlns:a16="http://schemas.microsoft.com/office/drawing/2014/main" id="{43FFF497-B0B8-EFC9-03D1-EE12B7186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7" y="-4256"/>
            <a:ext cx="8727457" cy="5212080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457059F9-0F4A-1A17-0C86-5477732BD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84046" y="5104123"/>
            <a:ext cx="2526379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E2EE0-5454-DFFD-97C4-A0F45B2A57CA}"/>
              </a:ext>
            </a:extLst>
          </p:cNvPr>
          <p:cNvSpPr txBox="1"/>
          <p:nvPr/>
        </p:nvSpPr>
        <p:spPr>
          <a:xfrm>
            <a:off x="2312403" y="5515726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6E7AE-2768-AA76-BF17-9785D67E2AA1}"/>
              </a:ext>
            </a:extLst>
          </p:cNvPr>
          <p:cNvSpPr txBox="1"/>
          <p:nvPr/>
        </p:nvSpPr>
        <p:spPr>
          <a:xfrm>
            <a:off x="9697502" y="5474838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F8C30-C9BE-03B7-9640-6D101B138A8A}"/>
              </a:ext>
            </a:extLst>
          </p:cNvPr>
          <p:cNvSpPr txBox="1"/>
          <p:nvPr/>
        </p:nvSpPr>
        <p:spPr>
          <a:xfrm>
            <a:off x="8892969" y="5484074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… 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258FF9-1748-FBB9-F26E-651B9A2A6AA3}"/>
              </a:ext>
            </a:extLst>
          </p:cNvPr>
          <p:cNvSpPr/>
          <p:nvPr/>
        </p:nvSpPr>
        <p:spPr>
          <a:xfrm>
            <a:off x="2635471" y="504585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D83287-AFE2-4661-F1BF-9C3697E624A1}"/>
                  </a:ext>
                </a:extLst>
              </p:cNvPr>
              <p:cNvSpPr txBox="1"/>
              <p:nvPr/>
            </p:nvSpPr>
            <p:spPr>
              <a:xfrm>
                <a:off x="8115290" y="4064976"/>
                <a:ext cx="902855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D83287-AFE2-4661-F1BF-9C3697E62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290" y="4064976"/>
                <a:ext cx="902855" cy="40363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2D0E7DE0-4FB7-BDD6-60DD-0DC50D568D8C}"/>
              </a:ext>
            </a:extLst>
          </p:cNvPr>
          <p:cNvGrpSpPr/>
          <p:nvPr/>
        </p:nvGrpSpPr>
        <p:grpSpPr>
          <a:xfrm>
            <a:off x="2955805" y="453948"/>
            <a:ext cx="3710118" cy="403637"/>
            <a:chOff x="2735803" y="984741"/>
            <a:chExt cx="3710118" cy="403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6818D8-AB0A-B06F-BA02-37F38384B55E}"/>
                    </a:ext>
                  </a:extLst>
                </p:cNvPr>
                <p:cNvSpPr txBox="1"/>
                <p:nvPr/>
              </p:nvSpPr>
              <p:spPr>
                <a:xfrm>
                  <a:off x="2735803" y="984741"/>
                  <a:ext cx="3710118" cy="4036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NNLS</a:t>
                  </a:r>
                  <a:r>
                    <a:rPr lang="en-US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,…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asymp</m:t>
                          </m:r>
                        </m:sup>
                      </m:sSubSup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r>
                        <a:rPr lang="en-US" i="1" kern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6818D8-AB0A-B06F-BA02-37F38384B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803" y="984741"/>
                  <a:ext cx="3710118" cy="403637"/>
                </a:xfrm>
                <a:prstGeom prst="rect">
                  <a:avLst/>
                </a:prstGeom>
                <a:blipFill>
                  <a:blip r:embed="rId8"/>
                  <a:stretch>
                    <a:fillRect l="-1480" t="-1493" b="-194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3A2F14B-D982-ADEB-A731-3FB30C46B7C3}"/>
                </a:ext>
              </a:extLst>
            </p:cNvPr>
            <p:cNvCxnSpPr/>
            <p:nvPr/>
          </p:nvCxnSpPr>
          <p:spPr>
            <a:xfrm>
              <a:off x="4916605" y="1229571"/>
              <a:ext cx="415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289BB4-C5E6-D72A-393A-3F39B7988472}"/>
                  </a:ext>
                </a:extLst>
              </p:cNvPr>
              <p:cNvSpPr txBox="1"/>
              <p:nvPr/>
            </p:nvSpPr>
            <p:spPr>
              <a:xfrm>
                <a:off x="1920782" y="191035"/>
                <a:ext cx="71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289BB4-C5E6-D72A-393A-3F39B798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782" y="191035"/>
                <a:ext cx="718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2">
            <a:extLst>
              <a:ext uri="{FF2B5EF4-FFF2-40B4-BE49-F238E27FC236}">
                <a16:creationId xmlns:a16="http://schemas.microsoft.com/office/drawing/2014/main" id="{75437C88-26CD-07CD-A958-2F4EBE8B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466" y="686085"/>
            <a:ext cx="3619671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E14AEB-94FC-5DC5-0591-DD0566764392}"/>
                  </a:ext>
                </a:extLst>
              </p:cNvPr>
              <p:cNvSpPr txBox="1"/>
              <p:nvPr/>
            </p:nvSpPr>
            <p:spPr>
              <a:xfrm>
                <a:off x="8457759" y="269178"/>
                <a:ext cx="4417072" cy="70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EH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EH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expr</m:t>
                                          </m:r>
                                        </m:sup>
                                      </m:sSubSup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theo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 i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EH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E14AEB-94FC-5DC5-0591-DD0566764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759" y="269178"/>
                <a:ext cx="4417072" cy="7012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83CD994-9F17-EB59-BD9D-EEDF616E1A8F}"/>
              </a:ext>
            </a:extLst>
          </p:cNvPr>
          <p:cNvSpPr/>
          <p:nvPr/>
        </p:nvSpPr>
        <p:spPr>
          <a:xfrm>
            <a:off x="8354514" y="523635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CF619E-0EA8-64C0-E8A5-95AEC33A344F}"/>
              </a:ext>
            </a:extLst>
          </p:cNvPr>
          <p:cNvCxnSpPr>
            <a:cxnSpLocks/>
          </p:cNvCxnSpPr>
          <p:nvPr/>
        </p:nvCxnSpPr>
        <p:spPr>
          <a:xfrm flipV="1">
            <a:off x="8952832" y="3117737"/>
            <a:ext cx="825661" cy="746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A006799-1A01-0F98-A3E0-3455C13E96B4}"/>
                  </a:ext>
                </a:extLst>
              </p:cNvPr>
              <p:cNvSpPr txBox="1"/>
              <p:nvPr/>
            </p:nvSpPr>
            <p:spPr>
              <a:xfrm>
                <a:off x="10278424" y="4064976"/>
                <a:ext cx="3192768" cy="437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b>
                    </m:sSub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EH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k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p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(1</m:t>
                    </m:r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w</m:t>
                        </m:r>
                      </m:sub>
                    </m:sSub>
                    <m:sSup>
                      <m:sSup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EH</m:t>
                            </m:r>
                          </m:sub>
                        </m:sSub>
                        <m: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A006799-1A01-0F98-A3E0-3455C13E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24" y="4064976"/>
                <a:ext cx="3192768" cy="437556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1582EB-B42E-AACA-A6E3-8113C7FE8017}"/>
                  </a:ext>
                </a:extLst>
              </p:cNvPr>
              <p:cNvSpPr txBox="1"/>
              <p:nvPr/>
            </p:nvSpPr>
            <p:spPr>
              <a:xfrm>
                <a:off x="10356021" y="4483181"/>
                <a:ext cx="2337746" cy="538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EH</m:t>
                        </m:r>
                      </m:sub>
                    </m:sSub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w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1582EB-B42E-AACA-A6E3-8113C7FE8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021" y="4483181"/>
                <a:ext cx="2337746" cy="538674"/>
              </a:xfrm>
              <a:prstGeom prst="rect">
                <a:avLst/>
              </a:prstGeom>
              <a:blipFill>
                <a:blip r:embed="rId13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F251927-4B2F-2154-538C-6799D0C9320F}"/>
              </a:ext>
            </a:extLst>
          </p:cNvPr>
          <p:cNvSpPr/>
          <p:nvPr/>
        </p:nvSpPr>
        <p:spPr>
          <a:xfrm>
            <a:off x="9869138" y="4211486"/>
            <a:ext cx="274320" cy="27432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B5D44B-4D71-9B57-6417-2A8D70A5691B}"/>
              </a:ext>
            </a:extLst>
          </p:cNvPr>
          <p:cNvCxnSpPr>
            <a:cxnSpLocks/>
          </p:cNvCxnSpPr>
          <p:nvPr/>
        </p:nvCxnSpPr>
        <p:spPr>
          <a:xfrm>
            <a:off x="9002082" y="3988837"/>
            <a:ext cx="1082764" cy="1173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A2C227D-3F55-4A0C-606D-B25F058245B8}"/>
              </a:ext>
            </a:extLst>
          </p:cNvPr>
          <p:cNvSpPr txBox="1"/>
          <p:nvPr/>
        </p:nvSpPr>
        <p:spPr>
          <a:xfrm>
            <a:off x="4337159" y="7062939"/>
            <a:ext cx="3013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090175-6ECF-715B-DBF9-7F9208200ACB}"/>
              </a:ext>
            </a:extLst>
          </p:cNvPr>
          <p:cNvSpPr txBox="1"/>
          <p:nvPr/>
        </p:nvSpPr>
        <p:spPr>
          <a:xfrm>
            <a:off x="8926795" y="6977303"/>
            <a:ext cx="3013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7EFF50-AD8C-BD7A-54BA-76069B21E75B}"/>
              </a:ext>
            </a:extLst>
          </p:cNvPr>
          <p:cNvGrpSpPr/>
          <p:nvPr/>
        </p:nvGrpSpPr>
        <p:grpSpPr>
          <a:xfrm>
            <a:off x="2312403" y="2634937"/>
            <a:ext cx="6858000" cy="515106"/>
            <a:chOff x="1881984" y="2368989"/>
            <a:chExt cx="6858000" cy="515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51AA909-07AA-92CC-0C7A-84BBBBA67A71}"/>
                    </a:ext>
                  </a:extLst>
                </p:cNvPr>
                <p:cNvSpPr txBox="1"/>
                <p:nvPr/>
              </p:nvSpPr>
              <p:spPr>
                <a:xfrm>
                  <a:off x="1881984" y="2368989"/>
                  <a:ext cx="6858000" cy="4059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asymp</m:t>
                            </m:r>
                          </m:sup>
                        </m:sSubSup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asymp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51AA909-07AA-92CC-0C7A-84BBBBA67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984" y="2368989"/>
                  <a:ext cx="6858000" cy="405945"/>
                </a:xfrm>
                <a:prstGeom prst="rect">
                  <a:avLst/>
                </a:prstGeom>
                <a:blipFill>
                  <a:blip r:embed="rId14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F05F5F-FA69-E697-6277-2D060EF57DEE}"/>
                </a:ext>
              </a:extLst>
            </p:cNvPr>
            <p:cNvCxnSpPr/>
            <p:nvPr/>
          </p:nvCxnSpPr>
          <p:spPr>
            <a:xfrm flipH="1">
              <a:off x="3054062" y="2681122"/>
              <a:ext cx="361519" cy="2029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59D775-F1C9-AD08-EFF0-61669D23A29D}"/>
                  </a:ext>
                </a:extLst>
              </p:cNvPr>
              <p:cNvSpPr txBox="1"/>
              <p:nvPr/>
            </p:nvSpPr>
            <p:spPr>
              <a:xfrm>
                <a:off x="141440" y="5601948"/>
                <a:ext cx="58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 b="0" i="0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*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59D775-F1C9-AD08-EFF0-61669D23A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0" y="5601948"/>
                <a:ext cx="588818" cy="369332"/>
              </a:xfrm>
              <a:prstGeom prst="rect">
                <a:avLst/>
              </a:prstGeom>
              <a:blipFill>
                <a:blip r:embed="rId15"/>
                <a:stretch>
                  <a:fillRect t="-9836" r="-61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85DB09-44B2-28BF-7092-CF83C276B9EA}"/>
                  </a:ext>
                </a:extLst>
              </p:cNvPr>
              <p:cNvSpPr txBox="1"/>
              <p:nvPr/>
            </p:nvSpPr>
            <p:spPr>
              <a:xfrm>
                <a:off x="2810712" y="5592670"/>
                <a:ext cx="58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*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85DB09-44B2-28BF-7092-CF83C276B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12" y="5592670"/>
                <a:ext cx="588818" cy="369332"/>
              </a:xfrm>
              <a:prstGeom prst="rect">
                <a:avLst/>
              </a:prstGeom>
              <a:blipFill>
                <a:blip r:embed="rId16"/>
                <a:stretch>
                  <a:fillRect t="-8197" r="-61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5BB1AC8-F230-C734-39EF-D75F3E0B97EF}"/>
              </a:ext>
            </a:extLst>
          </p:cNvPr>
          <p:cNvSpPr txBox="1"/>
          <p:nvPr/>
        </p:nvSpPr>
        <p:spPr>
          <a:xfrm>
            <a:off x="5435166" y="5459712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C9B15E-2955-BF92-1BE6-CB95654E3475}"/>
                  </a:ext>
                </a:extLst>
              </p:cNvPr>
              <p:cNvSpPr txBox="1"/>
              <p:nvPr/>
            </p:nvSpPr>
            <p:spPr>
              <a:xfrm>
                <a:off x="5933475" y="5536656"/>
                <a:ext cx="58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*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C9B15E-2955-BF92-1BE6-CB95654E3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75" y="5536656"/>
                <a:ext cx="588818" cy="369332"/>
              </a:xfrm>
              <a:prstGeom prst="rect">
                <a:avLst/>
              </a:prstGeom>
              <a:blipFill>
                <a:blip r:embed="rId17"/>
                <a:stretch>
                  <a:fillRect t="-8197" r="-61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40F8C1A-212B-0C3C-4D65-C50F6B9DBEA4}"/>
              </a:ext>
            </a:extLst>
          </p:cNvPr>
          <p:cNvSpPr txBox="1"/>
          <p:nvPr/>
        </p:nvSpPr>
        <p:spPr>
          <a:xfrm>
            <a:off x="730258" y="6933186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Natural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6C901-C614-1D3C-5D7F-025C070A93D4}"/>
              </a:ext>
            </a:extLst>
          </p:cNvPr>
          <p:cNvSpPr txBox="1"/>
          <p:nvPr/>
        </p:nvSpPr>
        <p:spPr>
          <a:xfrm>
            <a:off x="10377497" y="693113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Labeled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08015F-79E5-0479-3FEB-B54C9C1B89A0}"/>
                  </a:ext>
                </a:extLst>
              </p:cNvPr>
              <p:cNvSpPr txBox="1"/>
              <p:nvPr/>
            </p:nvSpPr>
            <p:spPr>
              <a:xfrm>
                <a:off x="938021" y="1040603"/>
                <a:ext cx="6858000" cy="857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kern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b="1" i="1" ker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𝑵</m:t>
                          </m:r>
                        </m:e>
                        <m:sub>
                          <m:r>
                            <a:rPr lang="en-US" sz="1600" b="1" i="1" ker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𝑬𝑯</m:t>
                          </m:r>
                        </m:sub>
                      </m:sSub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600" b="0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𝑎𝑠𝑦𝑚𝑝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 1− 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08015F-79E5-0479-3FEB-B54C9C1B8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21" y="1040603"/>
                <a:ext cx="6858000" cy="8572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33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34F544E-EBB0-A7E5-3A18-61483D6E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53250" cy="4676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75986D-58BE-DBF1-E020-A0D51257E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-1"/>
            <a:ext cx="69532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4A8B-F3EF-BB8F-489B-14F6E8A2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4BA4-8986-77DE-1C23-496873DA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12840</TotalTime>
  <Words>394</Words>
  <Application>Microsoft Office PowerPoint</Application>
  <PresentationFormat>Custom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Deberneh, Henock M.</dc:creator>
  <cp:lastModifiedBy>Deberneh, Henock M.</cp:lastModifiedBy>
  <cp:revision>13</cp:revision>
  <dcterms:created xsi:type="dcterms:W3CDTF">2024-03-14T18:15:05Z</dcterms:created>
  <dcterms:modified xsi:type="dcterms:W3CDTF">2024-06-19T20:38:58Z</dcterms:modified>
</cp:coreProperties>
</file>