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9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2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71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76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22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07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9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1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68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4F803-816B-45A8-926A-6FD7EB17B04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02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584E-7C74-438B-82DB-CF4C9330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2D8A-8991-4B40-B2FD-54CC3CD12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Identify the location of the stamp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Based on the location of the stamp extract region of interest (ROI) (Crop the area around the stamp)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Perform text detection using OpenCV on the ROI and extract the text next to the stamp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Select possible statements from a dictionary</a:t>
            </a:r>
          </a:p>
          <a:p>
            <a:pPr lvl="1"/>
            <a:r>
              <a:rPr lang="en-US" sz="2000" dirty="0"/>
              <a:t>One of the possible statements is the text on the header of the image file. Using OpenCV we can extract the header texts.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Compare the extracted texts at step 3 and step 4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008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F9E01F-BCC6-4CE3-B7AC-A54FDC0FD6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60" y="691567"/>
            <a:ext cx="4072995" cy="5760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A2540F-0F62-4C5C-9C29-C4013EE222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137" y="3227531"/>
            <a:ext cx="6323636" cy="8229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F9AA8-F95E-4A90-B57F-A834D7693C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679" y="1094574"/>
            <a:ext cx="6323636" cy="8229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236771-9B7D-4624-B0EA-09EFC71809A9}"/>
              </a:ext>
            </a:extLst>
          </p:cNvPr>
          <p:cNvSpPr txBox="1"/>
          <p:nvPr/>
        </p:nvSpPr>
        <p:spPr>
          <a:xfrm>
            <a:off x="8275999" y="4440543"/>
            <a:ext cx="2713541" cy="92333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dirty="0"/>
          </a:p>
          <a:p>
            <a:pPr algn="ctr"/>
            <a:r>
              <a:rPr lang="en-US" dirty="0"/>
              <a:t>정부통함전산섹싸쟁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E3FFE0-236D-4371-853B-E55B9FC7EBCD}"/>
              </a:ext>
            </a:extLst>
          </p:cNvPr>
          <p:cNvSpPr/>
          <p:nvPr/>
        </p:nvSpPr>
        <p:spPr>
          <a:xfrm>
            <a:off x="790269" y="4537817"/>
            <a:ext cx="3862700" cy="70075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1601C-ED25-43B7-85E3-800C22F21030}"/>
              </a:ext>
            </a:extLst>
          </p:cNvPr>
          <p:cNvSpPr/>
          <p:nvPr/>
        </p:nvSpPr>
        <p:spPr>
          <a:xfrm>
            <a:off x="3016665" y="4666004"/>
            <a:ext cx="504202" cy="495656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96AE7CF-FCF4-41D5-924E-4FA7B0E2C4A1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4652969" y="1506054"/>
            <a:ext cx="978710" cy="338214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037482-F463-4E49-8ED7-12EC09EFCBC6}"/>
              </a:ext>
            </a:extLst>
          </p:cNvPr>
          <p:cNvCxnSpPr>
            <a:cxnSpLocks/>
          </p:cNvCxnSpPr>
          <p:nvPr/>
        </p:nvCxnSpPr>
        <p:spPr>
          <a:xfrm>
            <a:off x="9622438" y="1982625"/>
            <a:ext cx="0" cy="1136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E5EC32-F080-4F45-8BCA-5C57B06BA04F}"/>
              </a:ext>
            </a:extLst>
          </p:cNvPr>
          <p:cNvCxnSpPr>
            <a:cxnSpLocks/>
          </p:cNvCxnSpPr>
          <p:nvPr/>
        </p:nvCxnSpPr>
        <p:spPr>
          <a:xfrm flipH="1">
            <a:off x="9632770" y="4158806"/>
            <a:ext cx="1" cy="203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4EE5E464-DBB9-4B41-99F7-E20392FF6A09}"/>
              </a:ext>
            </a:extLst>
          </p:cNvPr>
          <p:cNvSpPr/>
          <p:nvPr/>
        </p:nvSpPr>
        <p:spPr>
          <a:xfrm>
            <a:off x="3622165" y="4666004"/>
            <a:ext cx="365760" cy="3657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E66DD1-E584-4A06-91AE-DF6102F7C37C}"/>
              </a:ext>
            </a:extLst>
          </p:cNvPr>
          <p:cNvSpPr/>
          <p:nvPr/>
        </p:nvSpPr>
        <p:spPr>
          <a:xfrm>
            <a:off x="7579813" y="1323174"/>
            <a:ext cx="365760" cy="3657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BE1400-4039-46DF-B541-8AE46D14C59F}"/>
              </a:ext>
            </a:extLst>
          </p:cNvPr>
          <p:cNvSpPr/>
          <p:nvPr/>
        </p:nvSpPr>
        <p:spPr>
          <a:xfrm>
            <a:off x="7762693" y="4158806"/>
            <a:ext cx="365760" cy="3657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0999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E391DC-BCC4-4DD8-8669-CD9CC291D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694944"/>
            <a:ext cx="4072829" cy="5760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45F0EE-684C-4649-9D8D-A53B5D33EABB}"/>
              </a:ext>
            </a:extLst>
          </p:cNvPr>
          <p:cNvSpPr/>
          <p:nvPr/>
        </p:nvSpPr>
        <p:spPr>
          <a:xfrm>
            <a:off x="924128" y="1167319"/>
            <a:ext cx="3579778" cy="72957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7588FA-2DD0-478C-8F12-4F300E97F641}"/>
              </a:ext>
            </a:extLst>
          </p:cNvPr>
          <p:cNvSpPr txBox="1"/>
          <p:nvPr/>
        </p:nvSpPr>
        <p:spPr>
          <a:xfrm>
            <a:off x="6455923" y="1070441"/>
            <a:ext cx="3266063" cy="923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~|정부통합전산센던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791265-D8AA-403B-84C0-A61B513CD49E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503906" y="1532106"/>
            <a:ext cx="195201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18E9B02-AB0E-46AB-9C75-47E15FBBCC3B}"/>
              </a:ext>
            </a:extLst>
          </p:cNvPr>
          <p:cNvSpPr/>
          <p:nvPr/>
        </p:nvSpPr>
        <p:spPr>
          <a:xfrm>
            <a:off x="5255232" y="1167319"/>
            <a:ext cx="365760" cy="3657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6C132F-14CF-4B21-B636-5CF18262D962}"/>
              </a:ext>
            </a:extLst>
          </p:cNvPr>
          <p:cNvSpPr/>
          <p:nvPr/>
        </p:nvSpPr>
        <p:spPr>
          <a:xfrm>
            <a:off x="6096000" y="2755417"/>
            <a:ext cx="4794115" cy="3032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A39FD-54F0-44E1-964A-9B9CF2F7209A}"/>
              </a:ext>
            </a:extLst>
          </p:cNvPr>
          <p:cNvSpPr txBox="1"/>
          <p:nvPr/>
        </p:nvSpPr>
        <p:spPr>
          <a:xfrm>
            <a:off x="7187162" y="4459714"/>
            <a:ext cx="3266063" cy="923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~|정부통합전산센던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2F8C83-9368-4F64-9766-286BB44497C4}"/>
              </a:ext>
            </a:extLst>
          </p:cNvPr>
          <p:cNvSpPr txBox="1"/>
          <p:nvPr/>
        </p:nvSpPr>
        <p:spPr>
          <a:xfrm>
            <a:off x="7187163" y="3414943"/>
            <a:ext cx="3266063" cy="92333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정부통함전산섹싸쟁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90C1C7-FB6D-4A6A-8077-8C0E0250C0C2}"/>
              </a:ext>
            </a:extLst>
          </p:cNvPr>
          <p:cNvSpPr/>
          <p:nvPr/>
        </p:nvSpPr>
        <p:spPr>
          <a:xfrm>
            <a:off x="6672781" y="4788774"/>
            <a:ext cx="365760" cy="3657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EEB732-A447-4533-8CAA-60839BD823CD}"/>
              </a:ext>
            </a:extLst>
          </p:cNvPr>
          <p:cNvSpPr/>
          <p:nvPr/>
        </p:nvSpPr>
        <p:spPr>
          <a:xfrm>
            <a:off x="6672782" y="3693728"/>
            <a:ext cx="365760" cy="3657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5BFD14-3271-405E-939E-241B5B22949A}"/>
              </a:ext>
            </a:extLst>
          </p:cNvPr>
          <p:cNvSpPr txBox="1"/>
          <p:nvPr/>
        </p:nvSpPr>
        <p:spPr>
          <a:xfrm>
            <a:off x="6455922" y="2863511"/>
            <a:ext cx="3888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Compare statements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ABC405-1756-456E-94BF-0F319E45E7D5}"/>
              </a:ext>
            </a:extLst>
          </p:cNvPr>
          <p:cNvCxnSpPr>
            <a:cxnSpLocks/>
          </p:cNvCxnSpPr>
          <p:nvPr/>
        </p:nvCxnSpPr>
        <p:spPr>
          <a:xfrm flipH="1">
            <a:off x="8400045" y="2154645"/>
            <a:ext cx="1" cy="413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1105522-A48F-4BC2-BD08-3DE0C8082A9E}"/>
              </a:ext>
            </a:extLst>
          </p:cNvPr>
          <p:cNvSpPr/>
          <p:nvPr/>
        </p:nvSpPr>
        <p:spPr>
          <a:xfrm>
            <a:off x="7759227" y="2189928"/>
            <a:ext cx="365760" cy="3657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7320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101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Summary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Henock</cp:lastModifiedBy>
  <cp:revision>20</cp:revision>
  <dcterms:created xsi:type="dcterms:W3CDTF">2020-12-03T01:44:30Z</dcterms:created>
  <dcterms:modified xsi:type="dcterms:W3CDTF">2020-12-22T14:07:02Z</dcterms:modified>
</cp:coreProperties>
</file>