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55" y="1007285"/>
            <a:ext cx="6025869" cy="808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7" y="1578469"/>
            <a:ext cx="2937773" cy="41759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40524" y="4682359"/>
            <a:ext cx="3190021" cy="4887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66647" y="4918841"/>
            <a:ext cx="2937773" cy="25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30545" y="2017986"/>
            <a:ext cx="956310" cy="18603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445876" y="2017986"/>
            <a:ext cx="914400" cy="26643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3753" y="82261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서명 누락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6304" y="2892092"/>
            <a:ext cx="552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알고리즘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PDF</a:t>
            </a:r>
            <a:r>
              <a:rPr lang="ko-KR" altLang="en-US" dirty="0"/>
              <a:t>로 된 공문서를 영상 파일로 전환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공문서에 있는 회색 선</a:t>
            </a:r>
            <a:r>
              <a:rPr lang="en-US" altLang="ko-KR" dirty="0"/>
              <a:t>(1)</a:t>
            </a:r>
            <a:r>
              <a:rPr lang="ko-KR" altLang="en-US" dirty="0"/>
              <a:t>을 찾음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서명인의 직위</a:t>
            </a:r>
            <a:r>
              <a:rPr lang="en-US" altLang="ko-KR" dirty="0"/>
              <a:t>(2)</a:t>
            </a:r>
            <a:r>
              <a:rPr lang="ko-KR" altLang="en-US" dirty="0"/>
              <a:t>을 찾음 </a:t>
            </a:r>
            <a:r>
              <a:rPr lang="en-US" altLang="ko-KR" dirty="0"/>
              <a:t>	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서명인의 이름</a:t>
            </a:r>
            <a:r>
              <a:rPr lang="en-US" altLang="ko-KR" dirty="0"/>
              <a:t>(3)</a:t>
            </a:r>
            <a:r>
              <a:rPr lang="ko-KR" altLang="en-US" dirty="0"/>
              <a:t>을 찾음 </a:t>
            </a:r>
            <a:r>
              <a:rPr lang="en-US" altLang="ko-KR" dirty="0"/>
              <a:t>	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(2)</a:t>
            </a:r>
            <a:r>
              <a:rPr lang="ko-KR" altLang="en-US" dirty="0"/>
              <a:t>와 </a:t>
            </a:r>
            <a:r>
              <a:rPr lang="en-US" altLang="ko-KR" dirty="0"/>
              <a:t>(3)</a:t>
            </a:r>
            <a:r>
              <a:rPr lang="ko-KR" altLang="en-US" dirty="0"/>
              <a:t>의 관계</a:t>
            </a:r>
            <a:r>
              <a:rPr lang="en-US" altLang="ko-KR" dirty="0"/>
              <a:t>(4)</a:t>
            </a:r>
            <a:r>
              <a:rPr lang="ko-KR" altLang="en-US" dirty="0"/>
              <a:t>를 확인</a:t>
            </a:r>
            <a:r>
              <a:rPr lang="en-US" altLang="ko-KR" dirty="0"/>
              <a:t>	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(4)</a:t>
            </a:r>
            <a:r>
              <a:rPr lang="ko-KR" altLang="en-US" dirty="0">
                <a:sym typeface="Wingdings" panose="05000000000000000000" pitchFamily="2" charset="2"/>
              </a:rPr>
              <a:t>가 누락된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서명누락으로 판정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34962" y="2892091"/>
            <a:ext cx="5644056" cy="2806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5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3AC29-7879-4BA1-A25D-6B894B650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581912"/>
            <a:ext cx="2955045" cy="41788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A03FCC1C-4508-4527-AB6E-C84BC8C39596}"/>
              </a:ext>
            </a:extLst>
          </p:cNvPr>
          <p:cNvSpPr/>
          <p:nvPr/>
        </p:nvSpPr>
        <p:spPr>
          <a:xfrm>
            <a:off x="1170431" y="4099041"/>
            <a:ext cx="2955045" cy="51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E834E-44D5-4AD2-B922-92AB522B8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1005840"/>
            <a:ext cx="5291003" cy="822960"/>
          </a:xfrm>
          <a:prstGeom prst="rect">
            <a:avLst/>
          </a:prstGeom>
        </p:spPr>
      </p:pic>
      <p:cxnSp>
        <p:nvCxnSpPr>
          <p:cNvPr id="9" name="직선 화살표 연결선 11">
            <a:extLst>
              <a:ext uri="{FF2B5EF4-FFF2-40B4-BE49-F238E27FC236}">
                <a16:creationId xmlns:a16="http://schemas.microsoft.com/office/drawing/2014/main" id="{D8B3FE0D-C8B3-49FD-9E23-6A0FDD76DBC6}"/>
              </a:ext>
            </a:extLst>
          </p:cNvPr>
          <p:cNvCxnSpPr>
            <a:cxnSpLocks/>
          </p:cNvCxnSpPr>
          <p:nvPr/>
        </p:nvCxnSpPr>
        <p:spPr>
          <a:xfrm flipV="1">
            <a:off x="4090051" y="1752064"/>
            <a:ext cx="3489821" cy="20137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F6A96D-E279-42E8-9B6D-989C697E1C8D}"/>
              </a:ext>
            </a:extLst>
          </p:cNvPr>
          <p:cNvSpPr txBox="1"/>
          <p:nvPr/>
        </p:nvSpPr>
        <p:spPr>
          <a:xfrm>
            <a:off x="5834962" y="3351624"/>
            <a:ext cx="5488034" cy="1550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Change the PDF file into an image file (.jpg)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Identify the location of the stamp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Crop the area around the stamp and check if it’s next to the correct text ( big font size/ boldface)</a:t>
            </a: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4C5A0ED5-300C-47B9-AA8B-1D865A8B7BED}"/>
              </a:ext>
            </a:extLst>
          </p:cNvPr>
          <p:cNvSpPr/>
          <p:nvPr/>
        </p:nvSpPr>
        <p:spPr>
          <a:xfrm>
            <a:off x="5834962" y="2892091"/>
            <a:ext cx="5644056" cy="2806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9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Henock</cp:lastModifiedBy>
  <cp:revision>7</cp:revision>
  <dcterms:created xsi:type="dcterms:W3CDTF">2020-12-03T01:44:30Z</dcterms:created>
  <dcterms:modified xsi:type="dcterms:W3CDTF">2020-12-03T05:59:50Z</dcterms:modified>
</cp:coreProperties>
</file>