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9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2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71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76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22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07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89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1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F803-816B-45A8-926A-6FD7EB17B04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8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4F803-816B-45A8-926A-6FD7EB17B047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8DE41-4BC8-4FE5-87EE-2D9DB98947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02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855" y="1007285"/>
            <a:ext cx="6025869" cy="8089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647" y="1578469"/>
            <a:ext cx="2937773" cy="41759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040524" y="4682359"/>
            <a:ext cx="3190021" cy="4887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66647" y="4918841"/>
            <a:ext cx="2937773" cy="25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230545" y="2017986"/>
            <a:ext cx="956310" cy="18603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4445876" y="2017986"/>
            <a:ext cx="914400" cy="266437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33753" y="822619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서명 누락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96304" y="2892092"/>
            <a:ext cx="5521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알고리즘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PDF</a:t>
            </a:r>
            <a:r>
              <a:rPr lang="ko-KR" altLang="en-US" dirty="0" smtClean="0"/>
              <a:t>로 된 공문서를 영상 파일로 전환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공문서에 있는 회색 선</a:t>
            </a:r>
            <a:r>
              <a:rPr lang="en-US" altLang="ko-KR" dirty="0" smtClean="0"/>
              <a:t>(1)</a:t>
            </a:r>
            <a:r>
              <a:rPr lang="ko-KR" altLang="en-US" dirty="0" smtClean="0"/>
              <a:t>을 찾음   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영상처리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/>
              <a:t>서명인의 직위</a:t>
            </a:r>
            <a:r>
              <a:rPr lang="en-US" altLang="ko-KR" dirty="0" smtClean="0"/>
              <a:t>(2)</a:t>
            </a:r>
            <a:r>
              <a:rPr lang="ko-KR" altLang="en-US" dirty="0" smtClean="0"/>
              <a:t>을 찾음 </a:t>
            </a:r>
            <a:r>
              <a:rPr lang="en-US" altLang="ko-KR" dirty="0" smtClean="0"/>
              <a:t>	   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영상처리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/>
              <a:t>서명인의 이름</a:t>
            </a:r>
            <a:r>
              <a:rPr lang="en-US" altLang="ko-KR" dirty="0" smtClean="0"/>
              <a:t>(3)</a:t>
            </a:r>
            <a:r>
              <a:rPr lang="ko-KR" altLang="en-US" dirty="0" smtClean="0"/>
              <a:t>을 찾음 </a:t>
            </a:r>
            <a:r>
              <a:rPr lang="en-US" altLang="ko-KR" dirty="0" smtClean="0"/>
              <a:t>	   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영상처리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/>
              <a:t>(2)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(3)</a:t>
            </a:r>
            <a:r>
              <a:rPr lang="ko-KR" altLang="en-US" dirty="0" smtClean="0"/>
              <a:t>의 관계</a:t>
            </a:r>
            <a:r>
              <a:rPr lang="en-US" altLang="ko-KR" dirty="0" smtClean="0"/>
              <a:t>(4)</a:t>
            </a:r>
            <a:r>
              <a:rPr lang="ko-KR" altLang="en-US" dirty="0" smtClean="0"/>
              <a:t>를 확인</a:t>
            </a:r>
            <a:r>
              <a:rPr lang="en-US" altLang="ko-KR" dirty="0" smtClean="0"/>
              <a:t>	   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영상처리</a:t>
            </a:r>
            <a:endParaRPr lang="en-US" altLang="ko-KR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(4)</a:t>
            </a:r>
            <a:r>
              <a:rPr lang="ko-KR" altLang="en-US" dirty="0" smtClean="0">
                <a:sym typeface="Wingdings" panose="05000000000000000000" pitchFamily="2" charset="2"/>
              </a:rPr>
              <a:t>가 누락된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서명누락으로 판정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834962" y="2892091"/>
            <a:ext cx="5644056" cy="2806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55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28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3</cp:revision>
  <dcterms:created xsi:type="dcterms:W3CDTF">2020-12-03T01:44:30Z</dcterms:created>
  <dcterms:modified xsi:type="dcterms:W3CDTF">2020-12-03T04:20:12Z</dcterms:modified>
</cp:coreProperties>
</file>