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1A1F-F771-4799-8D74-78A2BC8C71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7F49-E799-485E-B156-76954CF5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E3B-5084-4D7B-AAD4-D77DCD62C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7BDE2-64C2-4272-885D-7E9CCB5E9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Year data – 12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0.78</a:t>
            </a:r>
          </a:p>
          <a:p>
            <a:r>
              <a:rPr lang="en-US" dirty="0"/>
              <a:t>Accuracy: 0.79 (+/- 0.01)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0.78</a:t>
            </a:r>
          </a:p>
          <a:p>
            <a:r>
              <a:rPr lang="en-US" dirty="0"/>
              <a:t>Accuracy: 0.78 (+/- 0.01)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0.78</a:t>
            </a:r>
          </a:p>
          <a:p>
            <a:r>
              <a:rPr lang="en-US" dirty="0"/>
              <a:t>Accuracy: 0.76 (+/- 0.01)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517BF-A81A-4795-9448-EBE08FEF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52750"/>
            <a:ext cx="260985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60DF4-A900-4F39-8322-036A3F9E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414836"/>
            <a:ext cx="3952875" cy="1504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7B2B7-2B24-4913-B1AF-CDC66236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800350"/>
            <a:ext cx="2686050" cy="1104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C94CB7-8836-4E3B-BD7C-9F26E7D6F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50" y="4414836"/>
            <a:ext cx="3981450" cy="1504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A08E8C-3803-49E1-A71B-EC7F10AE8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025" y="2914650"/>
            <a:ext cx="264795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9C768-9137-4CD5-86A8-EB7ABFF6C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025" y="4433886"/>
            <a:ext cx="3971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Year data – 5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0.7533333333333333</a:t>
            </a:r>
          </a:p>
          <a:p>
            <a:r>
              <a:rPr lang="en-US" dirty="0"/>
              <a:t>Accuracy: 0.77 (+/- 0.05)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0.7533333333333333</a:t>
            </a:r>
          </a:p>
          <a:p>
            <a:r>
              <a:rPr lang="en-US" dirty="0"/>
              <a:t>Accuracy: 0.73 (+/- 0.04)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0.7733333333333333</a:t>
            </a:r>
          </a:p>
          <a:p>
            <a:r>
              <a:rPr lang="en-US" dirty="0"/>
              <a:t>Accuracy: 0.75 (+/- 0.03)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6106-7E4E-4EFF-83EB-A2BB2E1A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05125"/>
            <a:ext cx="26193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7A751-EA9C-4C0A-B2E5-2A44366C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243981"/>
            <a:ext cx="401955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7BB26-F45B-455A-98BB-1A1132BC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43225"/>
            <a:ext cx="2619375" cy="1009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9C63B-2BEA-4786-AE77-4EE44C9E6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5" y="4243981"/>
            <a:ext cx="398145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339C2-167B-4D67-B0EC-417457708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825" y="2943225"/>
            <a:ext cx="2628900" cy="1009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E73ED-C604-4BE5-985D-254579C34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975" y="4243981"/>
            <a:ext cx="3952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Year data – 12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0.7333333333333333</a:t>
            </a:r>
          </a:p>
          <a:p>
            <a:r>
              <a:rPr lang="en-US" dirty="0"/>
              <a:t>Accuracy: 0.79 (+/- 0.01)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0.7133333333333334</a:t>
            </a:r>
          </a:p>
          <a:p>
            <a:r>
              <a:rPr lang="en-US" dirty="0"/>
              <a:t>Accuracy: 0.78 (+/- 0.01)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0.7533333333333333</a:t>
            </a:r>
          </a:p>
          <a:p>
            <a:r>
              <a:rPr lang="en-US" dirty="0"/>
              <a:t>Accuracy: 0.76 (+/- 0.01)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90DC3F-5E6E-4EEC-A32E-8EFB7C01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43225"/>
            <a:ext cx="2628900" cy="971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65BA3-74D6-473F-953C-A11DA678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243981"/>
            <a:ext cx="3962400" cy="149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90D813-3107-4FE3-9432-E5CC619E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62275"/>
            <a:ext cx="260985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D52F11-EF30-4674-8D11-2B22BB936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215406"/>
            <a:ext cx="3962400" cy="152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A90916-E741-4171-9035-D4C6170E9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2847975"/>
            <a:ext cx="2676525" cy="1066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047DF9-6B2A-41B7-B095-90AE2B3FF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825" y="4243981"/>
            <a:ext cx="3962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Year data – 5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0.74</a:t>
            </a:r>
          </a:p>
          <a:p>
            <a:r>
              <a:rPr lang="en-US" dirty="0"/>
              <a:t>Accuracy: 0.77 (+/- 0.05)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0.7266666666666667</a:t>
            </a:r>
          </a:p>
          <a:p>
            <a:r>
              <a:rPr lang="en-US" dirty="0"/>
              <a:t>Accuracy: 0.72 (+/- 0.05)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0.7266666666666667</a:t>
            </a:r>
          </a:p>
          <a:p>
            <a:r>
              <a:rPr lang="en-US" dirty="0"/>
              <a:t>Accuracy: 0.74 (+/- 0.03)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EFEF7-D927-4BB5-B74A-454EA63F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025396"/>
            <a:ext cx="2600325" cy="100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660513-0B60-41F9-B082-DFFC899F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7" y="4455567"/>
            <a:ext cx="3981450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5BCBD-46FB-4F79-B915-76AB6107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006346"/>
            <a:ext cx="26860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50202-A50E-465F-B187-3B8554C63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540405"/>
            <a:ext cx="39624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86F0C-CA11-44D0-A49E-0F343605A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894" y="3049208"/>
            <a:ext cx="260032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66C25-E322-4754-9B2F-741D07AAD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003" y="4540405"/>
            <a:ext cx="3981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data – 12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0.7333333333333333</a:t>
            </a:r>
          </a:p>
          <a:p>
            <a:r>
              <a:rPr lang="en-US" dirty="0"/>
              <a:t>Accuracy: 0.75 (+/- 0.04)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0.735</a:t>
            </a:r>
          </a:p>
          <a:p>
            <a:r>
              <a:rPr lang="en-US" dirty="0"/>
              <a:t>Accuracy: 0.71 (+/- 0.04)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0.735</a:t>
            </a:r>
          </a:p>
          <a:p>
            <a:r>
              <a:rPr lang="en-US" dirty="0"/>
              <a:t>Accuracy: 0.72 (+/- 0.03)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546F3-F846-4C7F-AD8C-8460C47F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01357"/>
            <a:ext cx="26384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6B40F-19D3-4293-B113-49B79368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555426"/>
            <a:ext cx="399097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AE549B-6630-44EF-BE0E-5ADB72B58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2901357"/>
            <a:ext cx="2609850" cy="98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16E8D7-BCA0-4331-8609-0331691E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50" y="4555426"/>
            <a:ext cx="3981450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0FB77E-6DDA-4A1D-982E-00AF87B85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2901356"/>
            <a:ext cx="2638425" cy="981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80878C-53A8-41CE-B3EA-04FEF3804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5400" y="4545901"/>
            <a:ext cx="3952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data – 5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0.735</a:t>
            </a:r>
          </a:p>
          <a:p>
            <a:r>
              <a:rPr lang="en-US" dirty="0"/>
              <a:t>Accuracy: 0.74 (+/- 0.04)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0.7233333333333334</a:t>
            </a:r>
          </a:p>
          <a:p>
            <a:r>
              <a:rPr lang="en-US" dirty="0"/>
              <a:t>Accuracy: 0.70 (+/- 0.04)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0.73</a:t>
            </a:r>
          </a:p>
          <a:p>
            <a:r>
              <a:rPr lang="en-US" dirty="0"/>
              <a:t>Accuracy: 0.71 (+/- 0.02)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46693-7637-48DC-A04F-8C9DD3AB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87082"/>
            <a:ext cx="2600325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5A87A1-08BA-44DC-9E27-5EA21C5D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661154"/>
            <a:ext cx="39433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673A4-7CE3-4C89-A57B-6E086CAA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43225"/>
            <a:ext cx="2609850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32AC0-3B71-4EF2-88A5-3637FBB2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661154"/>
            <a:ext cx="4000500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4882A-E8EA-4AB1-9692-DB019AFAA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2919412"/>
            <a:ext cx="2647950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EE534-92A5-401B-B6DE-54D447E43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975" y="4661154"/>
            <a:ext cx="3990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5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data – 5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0.72</a:t>
            </a:r>
          </a:p>
          <a:p>
            <a:r>
              <a:rPr lang="en-US" dirty="0"/>
              <a:t>Accuracy: 0.74 (+/- 0.04)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0.7216666666666667</a:t>
            </a:r>
          </a:p>
          <a:p>
            <a:r>
              <a:rPr lang="en-US" dirty="0"/>
              <a:t>Accuracy: 0.70 (+/- 0.04)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0.7183333333333334</a:t>
            </a:r>
          </a:p>
          <a:p>
            <a:r>
              <a:rPr lang="en-US" dirty="0"/>
              <a:t>Accuracy: 0.71 (+/- 0.03)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FC49C1-318F-4CD1-99B5-15305B38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57512"/>
            <a:ext cx="26003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0AF1D-55A0-4244-B77B-E8FBC3F0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438647"/>
            <a:ext cx="3981450" cy="1457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DE951D-23E7-4281-9219-2F86D6E1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2909887"/>
            <a:ext cx="25908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A73C01-A14C-4E90-8D13-0B697CED9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4429122"/>
            <a:ext cx="3981450" cy="1466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6A9E0F-6258-42B2-B8F4-E09A944D2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875" y="2909887"/>
            <a:ext cx="2600325" cy="962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041DDF-1580-4AA6-B5B5-098D79A3A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0" y="4410072"/>
            <a:ext cx="3971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data – 12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0.6983333333333334</a:t>
            </a:r>
          </a:p>
          <a:p>
            <a:r>
              <a:rPr lang="en-US" dirty="0"/>
              <a:t>Accuracy: 0.75 (+/- 0.04)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</a:t>
            </a:r>
          </a:p>
          <a:p>
            <a:r>
              <a:rPr lang="en-US" dirty="0"/>
              <a:t>Accuracy: 0.72 (+/- 0.04)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0.7116666666666667</a:t>
            </a:r>
          </a:p>
          <a:p>
            <a:r>
              <a:rPr lang="en-US" dirty="0"/>
              <a:t>Accuracy: 0.73 (+/- 0.03)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E1427-625D-4C00-BDE5-6C7D2980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38462"/>
            <a:ext cx="260032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0115A3-2EA5-4673-8C01-F034D3CB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243980"/>
            <a:ext cx="39814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5B25A-B9CE-4437-B3BB-0A3AFCAD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2938461"/>
            <a:ext cx="2600325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82A5A-FB39-48C2-AAF6-2EB518C0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4234455"/>
            <a:ext cx="3971925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9C2E7-D631-42D7-A403-A64B7D665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875" y="2856163"/>
            <a:ext cx="260985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D04EF-A1CD-453B-963E-048DCF43A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4272555"/>
            <a:ext cx="3962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4C16-6170-4AEA-AB86-67D100E4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data – 5 no HBP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0A339-FD6A-4331-A888-60B7657913D9}"/>
              </a:ext>
            </a:extLst>
          </p:cNvPr>
          <p:cNvSpPr/>
          <p:nvPr/>
        </p:nvSpPr>
        <p:spPr>
          <a:xfrm>
            <a:off x="1411997" y="1880755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0.6862745098039216</a:t>
            </a:r>
          </a:p>
          <a:p>
            <a:r>
              <a:rPr lang="en-US" dirty="0"/>
              <a:t>Accuracy: 0.79 (+/- 0.05)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A42B9-697A-433F-B419-D2D85E7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96" y="2943226"/>
            <a:ext cx="2743200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B7497-70B1-4CC0-8422-F50CD18B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95" y="4206088"/>
            <a:ext cx="3981450" cy="152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8B7436-A230-452F-B194-97392D78D7F9}"/>
              </a:ext>
            </a:extLst>
          </p:cNvPr>
          <p:cNvSpPr/>
          <p:nvPr/>
        </p:nvSpPr>
        <p:spPr>
          <a:xfrm>
            <a:off x="5393446" y="1880755"/>
            <a:ext cx="37674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0.6666666666666666</a:t>
            </a:r>
          </a:p>
          <a:p>
            <a:r>
              <a:rPr lang="it-IT" dirty="0"/>
              <a:t>Accuracy: 0.75 (+/- 0.05) [xgb_model]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C9213-D455-43D3-ADC8-6593F270A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445" y="2804085"/>
            <a:ext cx="2609850" cy="100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2F8C3-D5EE-4110-B8F1-15F000D3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447" y="4206089"/>
            <a:ext cx="3990975" cy="15335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324E23-1014-43A1-BFE3-D2755036BB44}"/>
              </a:ext>
            </a:extLst>
          </p:cNvPr>
          <p:cNvSpPr/>
          <p:nvPr/>
        </p:nvSpPr>
        <p:spPr>
          <a:xfrm>
            <a:off x="9384421" y="1878054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0.7058823529411765</a:t>
            </a:r>
          </a:p>
          <a:p>
            <a:r>
              <a:rPr lang="en-US" dirty="0"/>
              <a:t>Accuracy: 0.77 (+/- 0.03)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A4B998-ADC2-41A8-AFA4-7991E0007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422" y="2832662"/>
            <a:ext cx="2695575" cy="98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431D6E-9D79-4F5A-88F1-7B6A6455D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422" y="4206089"/>
            <a:ext cx="3971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data – 12 no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0.7916666666666666</a:t>
            </a:r>
          </a:p>
          <a:p>
            <a:r>
              <a:rPr lang="en-US" dirty="0"/>
              <a:t>Accuracy: 0.82 (+/- 0.02)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3D1B5-FEC5-4F8B-8D34-C643E40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78027"/>
            <a:ext cx="259080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811D8-20C6-4876-B45A-CA9CABC6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939582"/>
            <a:ext cx="3971925" cy="149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0.8125</a:t>
            </a:r>
          </a:p>
          <a:p>
            <a:r>
              <a:rPr lang="en-US" dirty="0"/>
              <a:t>Accuracy: 0.81 (+/- 0.02)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9FEEF-5A63-4CDF-99C4-06BE237B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614019"/>
            <a:ext cx="2619375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33FDF-4831-46A3-BB63-BBDB999C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939582"/>
            <a:ext cx="3962400" cy="1514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0.8125</a:t>
            </a:r>
          </a:p>
          <a:p>
            <a:r>
              <a:rPr lang="en-US" dirty="0"/>
              <a:t>Accuracy: 0.80 (+/- 0.02)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77F06-A542-4311-851C-2F02D5C9D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2614019"/>
            <a:ext cx="264795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CD5EA8-EBA3-4A2E-95D2-AC8365AC1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0" y="3939582"/>
            <a:ext cx="3971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data – 5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227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0.696078431372549</a:t>
            </a:r>
          </a:p>
          <a:p>
            <a:r>
              <a:rPr lang="en-US" dirty="0"/>
              <a:t>Accuracy: 0.78 (+/- 0.05)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0.6568627450980392</a:t>
            </a:r>
          </a:p>
          <a:p>
            <a:r>
              <a:rPr lang="en-US" dirty="0"/>
              <a:t>Accuracy: 0.74 (+/- 0.05)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0.6862745098039216</a:t>
            </a:r>
          </a:p>
          <a:p>
            <a:r>
              <a:rPr lang="en-US" dirty="0"/>
              <a:t>Accuracy: 0.75 (+/- 0.03)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37BB5-4E19-49F9-A304-0795DB53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781500"/>
            <a:ext cx="2638425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E305BA-3194-437F-BFA8-7C0659FB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939582"/>
            <a:ext cx="3952875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71B5E4-2E40-42EE-B4EF-AE3F46567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781500"/>
            <a:ext cx="2638425" cy="98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78B-665A-44FE-9766-F72E06F75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3911007"/>
            <a:ext cx="4010025" cy="155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EE358-DAC9-463E-AFA9-C226D21BA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925" y="2800550"/>
            <a:ext cx="2581275" cy="971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959A24-9D76-44A7-81C5-E098557F9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975" y="3911007"/>
            <a:ext cx="3981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data – 12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0.8194444444444444</a:t>
            </a:r>
          </a:p>
          <a:p>
            <a:r>
              <a:rPr lang="en-US" dirty="0"/>
              <a:t>Accuracy: 0.82 (+/- 0.01)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0.7638888888888888</a:t>
            </a:r>
          </a:p>
          <a:p>
            <a:r>
              <a:rPr lang="en-US" dirty="0"/>
              <a:t>Accuracy: 0.80 (+/- 0.02)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0.8055555555555556</a:t>
            </a:r>
          </a:p>
          <a:p>
            <a:r>
              <a:rPr lang="en-US" dirty="0"/>
              <a:t>Accuracy: 0.78 (+/- 0.01)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01F44-B77D-4133-9E19-11748D47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882307"/>
            <a:ext cx="261937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3CB6D-698B-4FF5-BBE9-C6F6811D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290398"/>
            <a:ext cx="396240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62AC0-AF18-4A69-84BB-615D17A8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882307"/>
            <a:ext cx="2628900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3262C-B87F-42BD-B603-FC3771DA4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290398"/>
            <a:ext cx="3981450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05CE9-E4DA-478B-90DC-B3AD2F58E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350" y="2882307"/>
            <a:ext cx="26289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70D4B-9BA6-4313-9ACA-64D0E210F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4290398"/>
            <a:ext cx="39719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data – 12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0.7747747747747747</a:t>
            </a:r>
          </a:p>
          <a:p>
            <a:r>
              <a:rPr lang="en-US" dirty="0"/>
              <a:t>Accuracy: 0.81 (+/- 0.01)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0.7657657657657657</a:t>
            </a:r>
          </a:p>
          <a:p>
            <a:r>
              <a:rPr lang="en-US" dirty="0"/>
              <a:t>Accuracy: 0.80 (+/- 0.01)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0.7837837837837838</a:t>
            </a:r>
          </a:p>
          <a:p>
            <a:r>
              <a:rPr lang="en-US" dirty="0"/>
              <a:t>Accuracy: 0.78 (+/- 0.01)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77B0DC-A508-46D0-BDBC-763AA073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786247"/>
            <a:ext cx="2619375" cy="1019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E1E81-9D1E-4756-8D7E-DBF7DB57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414836"/>
            <a:ext cx="3952875" cy="1504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DE9223-3781-4C09-B3CF-E38CBC45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2814822"/>
            <a:ext cx="2609850" cy="990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C14EDC-23B3-4546-9318-88561A506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433886"/>
            <a:ext cx="3943350" cy="1466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155876-84A0-4DA1-9796-1A2097D52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2748193"/>
            <a:ext cx="2667000" cy="1038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39ACEB-4DAC-4C05-B403-4795C4ED7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0" y="4414836"/>
            <a:ext cx="3962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0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data – 5 </a:t>
            </a:r>
            <a:r>
              <a:rPr lang="en-US" dirty="0" err="1"/>
              <a:t>NoHBP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0.666</a:t>
            </a:r>
          </a:p>
          <a:p>
            <a:r>
              <a:rPr lang="en-US" dirty="0"/>
              <a:t>Accuracy: 0.78 (+/- 0.05)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0.7266666666666667</a:t>
            </a:r>
          </a:p>
          <a:p>
            <a:r>
              <a:rPr lang="en-US" dirty="0"/>
              <a:t>Accuracy: 0.74 (+/- 0.05)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0.7333333333333333</a:t>
            </a:r>
          </a:p>
          <a:p>
            <a:r>
              <a:rPr lang="en-US" dirty="0"/>
              <a:t>Accuracy: 0.75 (+/- 0.03)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724D0-4176-47CC-B983-68336208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846112"/>
            <a:ext cx="26574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7F557-CBA3-4434-9864-3757379E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400548"/>
            <a:ext cx="397192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4CC92-60C2-4447-B010-4C5B0DAD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846112"/>
            <a:ext cx="2647950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C1718-F751-49ED-AF80-51FABCFE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400548"/>
            <a:ext cx="39624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562319-252B-46BE-85CD-1BA981816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164" y="2846112"/>
            <a:ext cx="2647950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0EECE2-A481-43B8-A6C5-CCFD78634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164" y="4391023"/>
            <a:ext cx="3971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7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data – 12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247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0.8</a:t>
            </a:r>
          </a:p>
          <a:p>
            <a:r>
              <a:rPr lang="en-US" dirty="0"/>
              <a:t>Accuracy: 0.81 (+/- 0.01)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0.7866666666666666</a:t>
            </a:r>
          </a:p>
          <a:p>
            <a:r>
              <a:rPr lang="en-US" dirty="0"/>
              <a:t>Accuracy: 0.80 (+/- 0.01)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0.7933333333333333</a:t>
            </a:r>
          </a:p>
          <a:p>
            <a:r>
              <a:rPr lang="en-US" dirty="0"/>
              <a:t>Accuracy: 0.77 (+/- 0.01)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F515F-3CC9-4C45-A84E-D6C8FD96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05125"/>
            <a:ext cx="2705100" cy="104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76889-3EFE-4A26-8057-D1F2DD54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362853"/>
            <a:ext cx="3962400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A72153-9FA0-4EF6-B556-997D8B0F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2905125"/>
            <a:ext cx="26289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DC7041-55A7-479E-A73C-914C514C1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362853"/>
            <a:ext cx="3952875" cy="1533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A28D3-78BF-49BB-AD26-F44B60BD3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644" y="2876550"/>
            <a:ext cx="2638425" cy="1019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5BD44-2664-442E-9D0B-E184DC017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0" y="4372378"/>
            <a:ext cx="39719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9C4-742D-4EB8-A3C0-35CD49B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data – 5 HBP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D682-BA12-4963-89FE-D98AB2A84807}"/>
              </a:ext>
            </a:extLst>
          </p:cNvPr>
          <p:cNvSpPr/>
          <p:nvPr/>
        </p:nvSpPr>
        <p:spPr>
          <a:xfrm>
            <a:off x="942975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Accuracy =  0.7333333333333333</a:t>
            </a:r>
          </a:p>
          <a:p>
            <a:r>
              <a:rPr lang="en-US" dirty="0"/>
              <a:t>Accuracy: 0.77 (+/- 0.05)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F6F7E-E0F4-4221-9A8B-15F8E23D145D}"/>
              </a:ext>
            </a:extLst>
          </p:cNvPr>
          <p:cNvSpPr/>
          <p:nvPr/>
        </p:nvSpPr>
        <p:spPr>
          <a:xfrm>
            <a:off x="49149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Accuracy =  0.7133333333333334</a:t>
            </a:r>
          </a:p>
          <a:p>
            <a:r>
              <a:rPr lang="en-US" dirty="0"/>
              <a:t>Accuracy: 0.73 (+/- 0.05)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42B01-8679-4D8B-A86E-4ED6EE043C3C}"/>
              </a:ext>
            </a:extLst>
          </p:cNvPr>
          <p:cNvSpPr/>
          <p:nvPr/>
        </p:nvSpPr>
        <p:spPr>
          <a:xfrm>
            <a:off x="8877300" y="1690689"/>
            <a:ext cx="3344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</a:t>
            </a:r>
          </a:p>
          <a:p>
            <a:r>
              <a:rPr lang="en-US" dirty="0"/>
              <a:t>Accuracy =  0.7466666666666667</a:t>
            </a:r>
          </a:p>
          <a:p>
            <a:r>
              <a:rPr lang="en-US" dirty="0"/>
              <a:t>Accuracy: 0.75 (+/- 0.03)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546C0-BE74-4305-958E-E7345756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33700"/>
            <a:ext cx="26289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B6BF2-A37B-4AAA-8778-08058A4C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4" y="4243981"/>
            <a:ext cx="39814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FBB16-0296-4F81-81E2-C5C28B73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928937"/>
            <a:ext cx="2609850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ED7B0-60F2-4143-9348-F6126362E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228549"/>
            <a:ext cx="3971925" cy="1504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8CA947-7BBE-4F6C-9F67-7BAFFD61A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825" y="2924174"/>
            <a:ext cx="2619375" cy="1009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7E01C-920E-4887-AE81-638B768C4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825" y="4209499"/>
            <a:ext cx="3981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583</Words>
  <Application>Microsoft Office PowerPoint</Application>
  <PresentationFormat>Custom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5 Year data – 5 no HBP</vt:lpstr>
      <vt:lpstr>5 Year data – 12 no HBP</vt:lpstr>
      <vt:lpstr>5 Year data – 5 HBP</vt:lpstr>
      <vt:lpstr>5 Year data – 12 HBP</vt:lpstr>
      <vt:lpstr>4 Year data – 12 NoHBP</vt:lpstr>
      <vt:lpstr>4 Year data – 5 NoHBP</vt:lpstr>
      <vt:lpstr>4 Year data – 12 HBP</vt:lpstr>
      <vt:lpstr>4 Year data – 5 HBP</vt:lpstr>
      <vt:lpstr>3 Year data – 12 NoHBP</vt:lpstr>
      <vt:lpstr>3 Year data – 5 NoHBP</vt:lpstr>
      <vt:lpstr>3 Year data – 12 HBP</vt:lpstr>
      <vt:lpstr>3 Year data – 5 HBP</vt:lpstr>
      <vt:lpstr>2 Year data – 12 NoHBP</vt:lpstr>
      <vt:lpstr>2 Year data – 5 NoHBP</vt:lpstr>
      <vt:lpstr>2 Year data – 5 HBP</vt:lpstr>
      <vt:lpstr>2 Year data – 12 HBP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64</cp:revision>
  <dcterms:created xsi:type="dcterms:W3CDTF">2020-03-10T04:36:33Z</dcterms:created>
  <dcterms:modified xsi:type="dcterms:W3CDTF">2020-03-10T15:01:47Z</dcterms:modified>
</cp:coreProperties>
</file>