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57" r:id="rId5"/>
    <p:sldId id="259" r:id="rId6"/>
    <p:sldId id="265" r:id="rId7"/>
    <p:sldId id="266" r:id="rId8"/>
    <p:sldId id="262" r:id="rId9"/>
    <p:sldId id="263" r:id="rId10"/>
    <p:sldId id="264" r:id="rId11"/>
    <p:sldId id="291" r:id="rId12"/>
    <p:sldId id="269" r:id="rId13"/>
    <p:sldId id="292" r:id="rId14"/>
    <p:sldId id="270" r:id="rId15"/>
    <p:sldId id="287" r:id="rId16"/>
    <p:sldId id="260" r:id="rId17"/>
    <p:sldId id="281" r:id="rId18"/>
    <p:sldId id="271" r:id="rId19"/>
    <p:sldId id="272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3" r:id="rId29"/>
    <p:sldId id="284" r:id="rId30"/>
    <p:sldId id="282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92407470805297E-2"/>
          <c:y val="0.16886523039435136"/>
          <c:w val="0.87259233900110311"/>
          <c:h val="0.7341532650416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2-4728-A10C-68C109E63409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2-4728-A10C-68C109E63409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2-4728-A10C-68C109E63409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02-4728-A10C-68C109E63409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02-4728-A10C-68C109E63409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02-4728-A10C-68C109E63409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02-4728-A10C-68C109E63409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02-4728-A10C-68C109E63409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02-4728-A10C-68C109E63409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502-4728-A10C-68C109E63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0"/>
              <c:y val="0.46041767600264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867739358667124"/>
          <c:y val="3.8942481647972232E-2"/>
          <c:w val="6.0114876944729737E-2"/>
          <c:h val="0.95442605323570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F1C-921D-FDEAB9B2C3CA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C-4F1C-921D-FDEAB9B2C3CA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1">
                  <c:v>0.74166666666666603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C-4F1C-921D-FDEAB9B2C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Features Combination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66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26935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952500" y="2516188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694100" y="2516188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71668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435700" y="2516188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666592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1AAD6-D1DB-4659-86DC-82BA58207F19}"/>
              </a:ext>
            </a:extLst>
          </p:cNvPr>
          <p:cNvGrpSpPr/>
          <p:nvPr/>
        </p:nvGrpSpPr>
        <p:grpSpPr>
          <a:xfrm>
            <a:off x="4654445" y="2531841"/>
            <a:ext cx="3602620" cy="3231270"/>
            <a:chOff x="4579800" y="1690688"/>
            <a:chExt cx="360262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91307C-87C4-4729-9882-1540EAA4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9800" y="2429352"/>
              <a:ext cx="2514514" cy="94183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05D06B-DAB9-49E2-AC64-C7C38B0C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9800" y="3550358"/>
              <a:ext cx="360262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A8CD2-F913-4D9C-A376-76B60421D029}"/>
              </a:ext>
            </a:extLst>
          </p:cNvPr>
          <p:cNvGrpSpPr/>
          <p:nvPr/>
        </p:nvGrpSpPr>
        <p:grpSpPr>
          <a:xfrm>
            <a:off x="8396045" y="2531841"/>
            <a:ext cx="3634303" cy="3231270"/>
            <a:chOff x="8321400" y="1690688"/>
            <a:chExt cx="3634303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3214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5BCA641-F81B-420C-AF9C-AA2EED4B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1400" y="2429352"/>
              <a:ext cx="2530019" cy="9418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58DAC9-D648-4C9A-AFEC-8ECB6D8B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1400" y="3550358"/>
              <a:ext cx="3634303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8EFA5-B28B-484E-9EC3-A77E6FCBE5B1}"/>
              </a:ext>
            </a:extLst>
          </p:cNvPr>
          <p:cNvGrpSpPr/>
          <p:nvPr/>
        </p:nvGrpSpPr>
        <p:grpSpPr>
          <a:xfrm>
            <a:off x="763986" y="2530952"/>
            <a:ext cx="3611301" cy="3232159"/>
            <a:chOff x="838200" y="1690688"/>
            <a:chExt cx="3611301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0.728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E2F5EBA-15BE-4690-AEEE-2650ABA3E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429352"/>
              <a:ext cx="2396626" cy="94183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DF2325-AD97-4E9F-98B4-E0216306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551247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2595757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2595757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2595757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</p:txBody>
      </p:sp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78DC60-9756-47F3-97E9-0A15936390AE}"/>
              </a:ext>
            </a:extLst>
          </p:cNvPr>
          <p:cNvGrpSpPr/>
          <p:nvPr/>
        </p:nvGrpSpPr>
        <p:grpSpPr>
          <a:xfrm>
            <a:off x="838200" y="2399814"/>
            <a:ext cx="3505200" cy="3255429"/>
            <a:chOff x="838200" y="1690688"/>
            <a:chExt cx="3505200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A8492-13A4-4D07-A5A8-BAE3C834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9084"/>
              <a:ext cx="2450237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183BD2-4283-4CBD-A0A7-781CB293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74517"/>
              <a:ext cx="3505200" cy="1371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DBB0D1-9A83-4D43-A4A7-F650F2864363}"/>
              </a:ext>
            </a:extLst>
          </p:cNvPr>
          <p:cNvGrpSpPr/>
          <p:nvPr/>
        </p:nvGrpSpPr>
        <p:grpSpPr>
          <a:xfrm>
            <a:off x="4578391" y="2399814"/>
            <a:ext cx="3614468" cy="3255429"/>
            <a:chOff x="4578391" y="1690688"/>
            <a:chExt cx="3614468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2D3A37-0911-4816-B022-BD00C98D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391" y="2369084"/>
              <a:ext cx="245305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8A5B08-78CF-4843-A84C-D7E92860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391" y="3574517"/>
              <a:ext cx="3614468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587396-6898-42B9-A039-07608AC57651}"/>
              </a:ext>
            </a:extLst>
          </p:cNvPr>
          <p:cNvGrpSpPr/>
          <p:nvPr/>
        </p:nvGrpSpPr>
        <p:grpSpPr>
          <a:xfrm>
            <a:off x="8321399" y="2399814"/>
            <a:ext cx="3640015" cy="3255429"/>
            <a:chOff x="8321399" y="1690688"/>
            <a:chExt cx="3640015" cy="32554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0.736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263CAA-CB37-41C4-837A-3090DF69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2369084"/>
              <a:ext cx="2569464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AEF3CF-16FA-421C-8818-64DDB097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3574517"/>
              <a:ext cx="3640015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700300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65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7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973692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973692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973692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973692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973692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406A-7BC4-4D4F-ABE9-431B4AC1C207}"/>
              </a:ext>
            </a:extLst>
          </p:cNvPr>
          <p:cNvGrpSpPr/>
          <p:nvPr/>
        </p:nvGrpSpPr>
        <p:grpSpPr>
          <a:xfrm>
            <a:off x="8381960" y="3973692"/>
            <a:ext cx="3574733" cy="2884308"/>
            <a:chOff x="8340015" y="3787080"/>
            <a:chExt cx="3574733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D16643-5184-4A11-8947-35A501EF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310300"/>
              <a:ext cx="235009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2BBA57-5D46-4490-B3D0-28D8F272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299788"/>
              <a:ext cx="3574733" cy="13716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/>
                      <m:t>𝑛</m:t>
                    </m:r>
                    <m:r>
                      <a:rPr lang="en-US" sz="1800" i="1"/>
                      <m:t>, [</m:t>
                    </m:r>
                    <m:r>
                      <a:rPr lang="en-US" sz="1800" i="1"/>
                      <m:t>𝑛</m:t>
                    </m:r>
                    <m:r>
                      <a:rPr lang="en-US" sz="1800" i="1"/>
                      <m:t>=5,6,7,8,9,10]</m:t>
                    </m:r>
                  </m:oMath>
                </a14:m>
                <a:r>
                  <a:rPr lang="en-US" sz="1800" dirty="0"/>
                  <a:t> features combination which can result in a better result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Comparison of the 5 traditional features and 12 features using the proposed procedure and clustering approach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800" i="1"/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all models used in section b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consecutive two years of data for predicting the third year’s outcome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40487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40487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40487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40487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40487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40487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4044558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4044558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4044558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884631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726517" y="4044558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9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52954" y="4044558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734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Voting Classifier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5B4F3-1892-4E20-A2EE-B1651B46A856}"/>
              </a:ext>
            </a:extLst>
          </p:cNvPr>
          <p:cNvGrpSpPr/>
          <p:nvPr/>
        </p:nvGrpSpPr>
        <p:grpSpPr>
          <a:xfrm>
            <a:off x="838200" y="2890243"/>
            <a:ext cx="3102634" cy="2905795"/>
            <a:chOff x="695587" y="2033781"/>
            <a:chExt cx="3102634" cy="29057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695587" y="203378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5E115D5-236A-4086-B5A0-74CE4C3F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7001"/>
              <a:ext cx="2724150" cy="10477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A175B4-9C04-4E3B-A896-0E8F4E40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856"/>
              <a:ext cx="3102634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F704FC-B59A-455A-9ACD-771130C64D3C}"/>
              </a:ext>
            </a:extLst>
          </p:cNvPr>
          <p:cNvGrpSpPr/>
          <p:nvPr/>
        </p:nvGrpSpPr>
        <p:grpSpPr>
          <a:xfrm>
            <a:off x="4678892" y="2890243"/>
            <a:ext cx="3078859" cy="2905795"/>
            <a:chOff x="4536279" y="2033781"/>
            <a:chExt cx="3078859" cy="29057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536279" y="2033781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D24915-D671-4583-8940-94244E6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7001"/>
              <a:ext cx="2781229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8A08C2-3DA4-4A11-BB63-C28E6308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856"/>
              <a:ext cx="3078859" cy="118872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F41B79-D04F-4403-A85A-7525181A6EB3}"/>
              </a:ext>
            </a:extLst>
          </p:cNvPr>
          <p:cNvGrpSpPr/>
          <p:nvPr/>
        </p:nvGrpSpPr>
        <p:grpSpPr>
          <a:xfrm>
            <a:off x="8405329" y="2890243"/>
            <a:ext cx="3164872" cy="2905514"/>
            <a:chOff x="8262716" y="2033781"/>
            <a:chExt cx="3164872" cy="2905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262716" y="2033781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128927-5AE1-4A90-97BB-5AA2E19CB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807563" cy="10515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3823157-4FDF-41B7-B49F-598B7B9C6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164872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B457-F0B0-4E23-A2BF-42F7BE0F87BF}"/>
              </a:ext>
            </a:extLst>
          </p:cNvPr>
          <p:cNvGrpSpPr/>
          <p:nvPr/>
        </p:nvGrpSpPr>
        <p:grpSpPr>
          <a:xfrm>
            <a:off x="838199" y="2932463"/>
            <a:ext cx="3157301" cy="2905514"/>
            <a:chOff x="695587" y="2033781"/>
            <a:chExt cx="3157301" cy="29055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695587" y="2033781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0.735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F25762-471D-4834-B0A3-6DB1F88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87" y="2553191"/>
              <a:ext cx="2866016" cy="10515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FC7CEB8-15E8-4904-8BCD-64BCFB29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87" y="3750575"/>
              <a:ext cx="3157301" cy="11887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F90B1-2A05-4E0F-B5F6-76C9DD7A6307}"/>
              </a:ext>
            </a:extLst>
          </p:cNvPr>
          <p:cNvGrpSpPr/>
          <p:nvPr/>
        </p:nvGrpSpPr>
        <p:grpSpPr>
          <a:xfrm>
            <a:off x="4678891" y="2932463"/>
            <a:ext cx="3064092" cy="2905514"/>
            <a:chOff x="4536279" y="2033781"/>
            <a:chExt cx="3064092" cy="29055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C3447-CAA5-48E2-BC2F-ABC404B88574}"/>
                </a:ext>
              </a:extLst>
            </p:cNvPr>
            <p:cNvSpPr/>
            <p:nvPr/>
          </p:nvSpPr>
          <p:spPr>
            <a:xfrm>
              <a:off x="4536279" y="203378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1A0971-1850-483E-B5B4-14858603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6279" y="2553191"/>
              <a:ext cx="2780567" cy="10515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B4375A-3E28-4FBD-9F36-1D270013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6279" y="3750575"/>
              <a:ext cx="3064092" cy="118872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B80198-0E27-4E2B-BDB9-2F14EC553624}"/>
              </a:ext>
            </a:extLst>
          </p:cNvPr>
          <p:cNvGrpSpPr/>
          <p:nvPr/>
        </p:nvGrpSpPr>
        <p:grpSpPr>
          <a:xfrm>
            <a:off x="8405328" y="2932463"/>
            <a:ext cx="3067191" cy="2905514"/>
            <a:chOff x="8262716" y="2033781"/>
            <a:chExt cx="3067191" cy="2905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262716" y="2033781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B9BF3B-0D17-47D7-A3EF-F99F9A4F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62716" y="2553191"/>
              <a:ext cx="2692780" cy="1051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377265-BF84-43FA-AADE-B0E2BEC2F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2716" y="3750575"/>
              <a:ext cx="3067191" cy="118872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69D03-CE2C-4DE5-B1D8-27D7A94660B2}"/>
              </a:ext>
            </a:extLst>
          </p:cNvPr>
          <p:cNvGrpSpPr/>
          <p:nvPr/>
        </p:nvGrpSpPr>
        <p:grpSpPr>
          <a:xfrm>
            <a:off x="838200" y="3787080"/>
            <a:ext cx="3660512" cy="2809220"/>
            <a:chOff x="838200" y="3787080"/>
            <a:chExt cx="3660512" cy="2809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0.725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E87FDF-512A-4DD1-A3A8-F89A419D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034" y="4296304"/>
              <a:ext cx="2380891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3C38D8-7FB5-43D9-9BC2-CD37DF1D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4C354-1A31-4112-AD38-A44DC5359C34}"/>
              </a:ext>
            </a:extLst>
          </p:cNvPr>
          <p:cNvGrpSpPr/>
          <p:nvPr/>
        </p:nvGrpSpPr>
        <p:grpSpPr>
          <a:xfrm>
            <a:off x="4678892" y="3787080"/>
            <a:ext cx="3672710" cy="2809220"/>
            <a:chOff x="4678892" y="3787080"/>
            <a:chExt cx="3672710" cy="2809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0.748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A5979C-4E98-404F-B085-F24840E8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8562" y="4296304"/>
              <a:ext cx="2590800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12496D-F647-4DB8-BFF9-D0FE2746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562" y="5224700"/>
              <a:ext cx="3643040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E28282-C23A-45B3-97DB-63FB6C9866BB}"/>
              </a:ext>
            </a:extLst>
          </p:cNvPr>
          <p:cNvGrpSpPr/>
          <p:nvPr/>
        </p:nvGrpSpPr>
        <p:grpSpPr>
          <a:xfrm>
            <a:off x="8405329" y="3787080"/>
            <a:ext cx="3611301" cy="2809220"/>
            <a:chOff x="8405329" y="3787080"/>
            <a:chExt cx="3611301" cy="2809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0.741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179905-7548-4685-A0AB-40646FD0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296304"/>
              <a:ext cx="2565918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019333-BBC1-4943-91FC-BDC712035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1130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diabetes=436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7,452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normal=16,314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7,402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018CF-62B3-40C3-AA22-004DCBC47674}"/>
              </a:ext>
            </a:extLst>
          </p:cNvPr>
          <p:cNvGrpSpPr/>
          <p:nvPr/>
        </p:nvGrpSpPr>
        <p:grpSpPr>
          <a:xfrm>
            <a:off x="957559" y="2286000"/>
            <a:ext cx="3637344" cy="3109912"/>
            <a:chOff x="838200" y="1801933"/>
            <a:chExt cx="3637344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838200" y="1801933"/>
              <a:ext cx="17187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3F06879-AA5B-43F9-92FB-A49855E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48264"/>
              <a:ext cx="2386149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75DCFF-5BA6-4E8D-A668-C41C6E331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40245"/>
              <a:ext cx="3637344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7B4DF0-CA55-41F0-8F3F-5E1D46228AA9}"/>
              </a:ext>
            </a:extLst>
          </p:cNvPr>
          <p:cNvGrpSpPr/>
          <p:nvPr/>
        </p:nvGrpSpPr>
        <p:grpSpPr>
          <a:xfrm>
            <a:off x="4785736" y="2291775"/>
            <a:ext cx="3566160" cy="3104137"/>
            <a:chOff x="4666377" y="1807708"/>
            <a:chExt cx="3566160" cy="3104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666377" y="1807708"/>
              <a:ext cx="17187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C51895-8C23-461E-A7F9-40C0497B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2448264"/>
              <a:ext cx="238951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14FA513-9A05-49E4-B904-AA8C8DBA3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3540245"/>
              <a:ext cx="3566160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12A71-3D8B-4765-AB11-4FDD8CFAC447}"/>
              </a:ext>
            </a:extLst>
          </p:cNvPr>
          <p:cNvGrpSpPr/>
          <p:nvPr/>
        </p:nvGrpSpPr>
        <p:grpSpPr>
          <a:xfrm>
            <a:off x="8613913" y="2291775"/>
            <a:ext cx="3578087" cy="3104137"/>
            <a:chOff x="8494554" y="1807708"/>
            <a:chExt cx="3578087" cy="31041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499826" y="1807708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0.78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370897-1B31-4B54-B1BA-9D7877A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2448264"/>
              <a:ext cx="2353733" cy="9144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D20285-B380-49E9-ADDB-B025724D0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3540245"/>
              <a:ext cx="3578087" cy="1371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36A35-3EF9-418D-9AFF-8EEE1B065ADA}"/>
              </a:ext>
            </a:extLst>
          </p:cNvPr>
          <p:cNvGrpSpPr/>
          <p:nvPr/>
        </p:nvGrpSpPr>
        <p:grpSpPr>
          <a:xfrm>
            <a:off x="838200" y="2892502"/>
            <a:ext cx="3586606" cy="3109912"/>
            <a:chOff x="838200" y="1690688"/>
            <a:chExt cx="3586606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1690688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0.767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5594F-D976-4A7D-9A82-5A2B9FC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37019"/>
              <a:ext cx="245911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749A22-0E37-4AC0-AFC4-5568BA82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9000"/>
              <a:ext cx="3586606" cy="13716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033AA7-3004-4570-8287-8B2CF4ABDFCA}"/>
              </a:ext>
            </a:extLst>
          </p:cNvPr>
          <p:cNvGrpSpPr/>
          <p:nvPr/>
        </p:nvGrpSpPr>
        <p:grpSpPr>
          <a:xfrm>
            <a:off x="4666377" y="2898277"/>
            <a:ext cx="3591878" cy="3104137"/>
            <a:chOff x="4891481" y="1696463"/>
            <a:chExt cx="3591878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891481" y="1696463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0.78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68F581-A012-45CD-BF09-BCD83245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1481" y="2337019"/>
              <a:ext cx="2432482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FFEC4E-2A84-446A-A67E-9419FE62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81" y="3429000"/>
              <a:ext cx="359187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DFE24-1FEA-4DA2-A522-08CDC37AF59E}"/>
              </a:ext>
            </a:extLst>
          </p:cNvPr>
          <p:cNvGrpSpPr/>
          <p:nvPr/>
        </p:nvGrpSpPr>
        <p:grpSpPr>
          <a:xfrm>
            <a:off x="8499826" y="2898277"/>
            <a:ext cx="3634303" cy="3104137"/>
            <a:chOff x="8499826" y="1807708"/>
            <a:chExt cx="3634303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1807708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0.793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4B961A-97E2-4205-868B-1FA16AF2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355" y="2448264"/>
              <a:ext cx="2498756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FB606F-C99E-4046-B40E-9DB32B05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3540245"/>
              <a:ext cx="363430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Diabetes, hyperlipidemia, or hypertension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524,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8,529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17,796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8,479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2FF09-3790-4052-A467-A273F4F4527B}"/>
              </a:ext>
            </a:extLst>
          </p:cNvPr>
          <p:cNvSpPr/>
          <p:nvPr/>
        </p:nvSpPr>
        <p:spPr>
          <a:xfrm>
            <a:off x="838200" y="3530066"/>
            <a:ext cx="1891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 0.753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FC4140-3FC9-4997-9BB0-5A9FE582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6397"/>
            <a:ext cx="2471596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5D07E-FC3F-4E4E-AABE-F0E1774D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2" y="5274153"/>
            <a:ext cx="3616831" cy="13716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68884-1A07-4ED5-A2AD-6AAD5198FB92}"/>
              </a:ext>
            </a:extLst>
          </p:cNvPr>
          <p:cNvGrpSpPr/>
          <p:nvPr/>
        </p:nvGrpSpPr>
        <p:grpSpPr>
          <a:xfrm>
            <a:off x="4546134" y="3530066"/>
            <a:ext cx="3648808" cy="3115687"/>
            <a:chOff x="4546134" y="3530066"/>
            <a:chExt cx="3648808" cy="31156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D8B257-8CFD-43EF-B46A-ED991EDE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4" y="4176397"/>
              <a:ext cx="2485748" cy="914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95529-B1FA-4517-BB93-16B91A0F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4" y="5274153"/>
              <a:ext cx="3648808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6AD4C-BE58-4276-8ADC-D144502D7755}"/>
              </a:ext>
            </a:extLst>
          </p:cNvPr>
          <p:cNvGrpSpPr/>
          <p:nvPr/>
        </p:nvGrpSpPr>
        <p:grpSpPr>
          <a:xfrm>
            <a:off x="8254068" y="3535841"/>
            <a:ext cx="3619982" cy="3109912"/>
            <a:chOff x="8254068" y="3535841"/>
            <a:chExt cx="3619982" cy="31099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0.773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CAE23D-DA57-42A3-9799-96E1C8EA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4068" y="4176397"/>
              <a:ext cx="2441359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64FCE1-811C-43D9-9A4C-A24784EE9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274153"/>
              <a:ext cx="361998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7E021-AE68-417A-A955-F3C3032EB50D}"/>
              </a:ext>
            </a:extLst>
          </p:cNvPr>
          <p:cNvGrpSpPr/>
          <p:nvPr/>
        </p:nvGrpSpPr>
        <p:grpSpPr>
          <a:xfrm>
            <a:off x="838200" y="2892502"/>
            <a:ext cx="3549015" cy="3109912"/>
            <a:chOff x="838200" y="2892502"/>
            <a:chExt cx="3549015" cy="3109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6D89E0-7F58-4163-B427-D0E65B74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38833"/>
              <a:ext cx="2523744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FC11D6-C7D8-4A3E-AA2B-EF53AF99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30814"/>
              <a:ext cx="3549015" cy="1371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520399-DCAD-49B9-AACD-CE053FC901EA}"/>
              </a:ext>
            </a:extLst>
          </p:cNvPr>
          <p:cNvGrpSpPr/>
          <p:nvPr/>
        </p:nvGrpSpPr>
        <p:grpSpPr>
          <a:xfrm>
            <a:off x="4666377" y="2898277"/>
            <a:ext cx="3579962" cy="3104137"/>
            <a:chOff x="4666377" y="2898277"/>
            <a:chExt cx="3579962" cy="3104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0.746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268406-F27E-457E-914D-C5CA97F8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044" y="3538833"/>
              <a:ext cx="2501153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35E5EB-65BE-4A72-9A3D-FEDB1B98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630814"/>
              <a:ext cx="357996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403E6-00E1-499F-BEC7-C5CC84B4C8DC}"/>
              </a:ext>
            </a:extLst>
          </p:cNvPr>
          <p:cNvGrpSpPr/>
          <p:nvPr/>
        </p:nvGrpSpPr>
        <p:grpSpPr>
          <a:xfrm>
            <a:off x="8494554" y="2898277"/>
            <a:ext cx="3593939" cy="3104137"/>
            <a:chOff x="8494554" y="2898277"/>
            <a:chExt cx="3593939" cy="31041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0.766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007C46-98C6-430A-ACC3-6329BD04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4554" y="3538833"/>
              <a:ext cx="2412274" cy="914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9E9D19E-1B8C-4627-AC1D-2C14A545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554" y="4630814"/>
              <a:ext cx="359393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experiment generates all combination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from the total 12 features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(12,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train and test the models, and select the top 10 accurate models from each subgroup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results of different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set combination using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 (5,6,7,8,9, and 10 features ) presented below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0B761-B59A-484B-A752-8F266B69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4196"/>
                <a:ext cx="10515600" cy="4562767"/>
              </a:xfrm>
              <a:blipFill>
                <a:blip r:embed="rId2"/>
                <a:stretch>
                  <a:fillRect l="-406" t="-133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B8A63D-623D-4941-BE8F-04EB783E6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263402"/>
              </p:ext>
            </p:extLst>
          </p:nvPr>
        </p:nvGraphicFramePr>
        <p:xfrm>
          <a:off x="675314" y="2776756"/>
          <a:ext cx="10515600" cy="391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29504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924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0416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792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67744"/>
              </p:ext>
            </p:extLst>
          </p:nvPr>
        </p:nvGraphicFramePr>
        <p:xfrm>
          <a:off x="3346804" y="2758694"/>
          <a:ext cx="5498391" cy="3746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Drinking,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495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72344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on a different combination of feature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Features Combination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total of 220 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generated, trained and tested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03550"/>
              </p:ext>
            </p:extLst>
          </p:nvPr>
        </p:nvGraphicFramePr>
        <p:xfrm>
          <a:off x="3346804" y="2758694"/>
          <a:ext cx="5498391" cy="3683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2960</Words>
  <Application>Microsoft Office PowerPoint</Application>
  <PresentationFormat>Widescreen</PresentationFormat>
  <Paragraphs>499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1. Experiment on a different combination of feature sets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271</cp:revision>
  <dcterms:created xsi:type="dcterms:W3CDTF">2020-02-14T12:58:48Z</dcterms:created>
  <dcterms:modified xsi:type="dcterms:W3CDTF">2020-02-21T17:06:37Z</dcterms:modified>
</cp:coreProperties>
</file>