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7FDE8-BD64-27F8-088C-E5DBEE3E07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7B0B87-64AD-E67F-BDB6-4B01FE1C48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7ADD6-BA72-1CCA-A03E-943CD1874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E1E9-A28F-4B4D-9B9C-5D7CCD716F2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F927F-7A90-1FD2-F005-20CEFFA2B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269EA-479B-1D8C-C1BE-7EA6737CA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5C0D5-E133-4E7D-AF37-27A581703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697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290E2-4601-84BA-9809-B335D3071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1AE01C-46D5-A8F2-831B-9D26EC735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252F4-45B1-A67B-2C38-D97AA2A15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E1E9-A28F-4B4D-9B9C-5D7CCD716F2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53895-800B-F91C-E390-9BE499A79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22772-2EBF-2BB4-68E4-6D7188567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5C0D5-E133-4E7D-AF37-27A581703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74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833CBA-E58A-B496-8D94-27EE280FE7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5DFB83-698F-AC48-9BA5-CE27A33D0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2A1B3-0765-1A34-8805-5C440DB82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E1E9-A28F-4B4D-9B9C-5D7CCD716F2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FAE8E-90AA-47DA-CB2B-E8A131BC6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D3C899-D830-8B79-7167-0AE885D74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5C0D5-E133-4E7D-AF37-27A581703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0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7ABBD-EB2C-96EF-22CD-06D007D58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93B0B-9AC8-2C2D-DBEB-3CA5C5A51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42D4D-1F2B-7384-4E8A-84652E276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E1E9-A28F-4B4D-9B9C-5D7CCD716F2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BCBC5-5410-0D4E-51B4-E0EB5F7FF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9C38A-735E-5AA6-213F-88EFE7120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5C0D5-E133-4E7D-AF37-27A581703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30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F5230-97F7-068E-B093-58981E11B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A079B9-F446-05FD-B94A-FBB990E99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0B220-5F61-844A-E6D5-B74067ABA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E1E9-A28F-4B4D-9B9C-5D7CCD716F2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8CC54-4397-6191-812D-AE9B3572B6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E9D1E-E3A3-639B-AB16-4243849FD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5C0D5-E133-4E7D-AF37-27A581703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11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B22B5-28B7-21B8-27F8-48A0901BE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81AC1-9D74-7E1E-CFD7-614871B93B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D44E9F-9579-8B78-F0BC-2B60F20E5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5776DE-4FF6-256D-5D1D-CF4A8C2CE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E1E9-A28F-4B4D-9B9C-5D7CCD716F2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4FB92-A89A-302D-1B00-5655A9CB2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C42D8-8F8D-AC54-19CE-A39015CF4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5C0D5-E133-4E7D-AF37-27A581703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1035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4FED-8CC1-6A05-5BBD-BB866B3C5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160F3-CCD4-ADDF-0F10-F3EE5AD2DB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35A782-E1CF-736B-CE02-708EE1EC3A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BBAC54-FE1C-566F-4C1E-7A58E96BC1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BCA915-C800-B938-6396-249527A918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3A7BF4-CD11-138C-9A5A-6CD793B1A5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E1E9-A28F-4B4D-9B9C-5D7CCD716F2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A9B454-EFDD-C966-2C92-07A978E8F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166AA7-7438-17CC-239E-27DBD23E5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5C0D5-E133-4E7D-AF37-27A581703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60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CE1C8-0528-409F-A9E8-1C02C0437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BD35B7-86CF-F28A-89C4-CBE3456D7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E1E9-A28F-4B4D-9B9C-5D7CCD716F2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33E338-734A-48FC-8463-C3BC29FDA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6FFE05-AADF-CB6D-7BC4-CEE5A7AD6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5C0D5-E133-4E7D-AF37-27A581703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147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F9FB59-25A3-72B6-9043-656B16177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E1E9-A28F-4B4D-9B9C-5D7CCD716F2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46A400-5D1B-D0F4-5A19-4DF46898D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FC331A-4E05-A272-F478-14771238A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5C0D5-E133-4E7D-AF37-27A581703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404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38E39-6B12-848D-1254-62DD9A832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A6A052-49AB-EAFA-16E1-1CC5889ED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3F66B6-5588-393A-4638-0A536480A9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1119D8-BC2E-8704-9479-185D33A97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E1E9-A28F-4B4D-9B9C-5D7CCD716F2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85A02C-16D7-27EA-040E-F0B73DB9F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7E76A-2656-3717-1451-BEE766D58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5C0D5-E133-4E7D-AF37-27A581703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82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4951C-A8D0-1368-4CEB-1062CC0A8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97F330-3EDE-84EF-D8D9-AB32D9D1CE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BB80A-4EB9-4C7D-0F36-8D03E55415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3338D8-480B-22F9-3E1C-CDB9D0F55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3E1E9-A28F-4B4D-9B9C-5D7CCD716F2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95B1CC-F0C6-2BB1-2515-C7E2A09FB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5F74D-A76F-009F-4BC7-E54042369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C5C0D5-E133-4E7D-AF37-27A581703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42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2C9022-C179-5019-F4D9-4DEFA18A0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86563-A394-3049-8935-F37997B97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B95697-21A2-C15C-E591-9F774E3C69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4E3E1E9-A28F-4B4D-9B9C-5D7CCD716F25}" type="datetimeFigureOut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108C3-B1B9-1606-1E1B-7F338D936D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B8C84-67E3-3F70-72E6-817C627E8A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C5C0D5-E133-4E7D-AF37-27A581703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09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34BA6E-28DD-1991-21C0-BB9C0D377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3963321" cy="265176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8D6D17-5981-0D1D-80F9-14E9D8E330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5036" y="524"/>
            <a:ext cx="3963322" cy="26517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518584-6682-C498-781F-50FF6BE644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8778" y="0"/>
            <a:ext cx="3963322" cy="265176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F8AAB5C-FD82-AA7A-8AA4-65D35934CB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633787"/>
            <a:ext cx="3963322" cy="26517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CB225FD-776C-CCCF-C914-C4465D06DBB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3321" y="3633787"/>
            <a:ext cx="3963322" cy="265176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0330762-68BC-E93C-9BFA-AF57DA9036C2}"/>
              </a:ext>
            </a:extLst>
          </p:cNvPr>
          <p:cNvSpPr txBox="1"/>
          <p:nvPr/>
        </p:nvSpPr>
        <p:spPr>
          <a:xfrm>
            <a:off x="962025" y="2933700"/>
            <a:ext cx="86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Day - 1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C3DC64-A367-7163-4AE2-3CD523553601}"/>
              </a:ext>
            </a:extLst>
          </p:cNvPr>
          <p:cNvSpPr txBox="1"/>
          <p:nvPr/>
        </p:nvSpPr>
        <p:spPr>
          <a:xfrm>
            <a:off x="5391150" y="2933700"/>
            <a:ext cx="86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Day - 2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3B9A4A6-2788-ED3D-07DE-B7462E3FDBA4}"/>
              </a:ext>
            </a:extLst>
          </p:cNvPr>
          <p:cNvSpPr txBox="1"/>
          <p:nvPr/>
        </p:nvSpPr>
        <p:spPr>
          <a:xfrm>
            <a:off x="9387560" y="2933700"/>
            <a:ext cx="86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Day - 3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71C8C6-4BB2-CF17-C072-2992AF262C71}"/>
              </a:ext>
            </a:extLst>
          </p:cNvPr>
          <p:cNvSpPr txBox="1"/>
          <p:nvPr/>
        </p:nvSpPr>
        <p:spPr>
          <a:xfrm>
            <a:off x="962025" y="6285547"/>
            <a:ext cx="86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Day - 6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A9CC3D-5F2D-1FAA-0FA7-0B47D6D3C445}"/>
              </a:ext>
            </a:extLst>
          </p:cNvPr>
          <p:cNvSpPr txBox="1"/>
          <p:nvPr/>
        </p:nvSpPr>
        <p:spPr>
          <a:xfrm>
            <a:off x="5131267" y="6302931"/>
            <a:ext cx="86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Day - 7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FD1259-A3D4-1894-4C5A-51627EDF3BCA}"/>
              </a:ext>
            </a:extLst>
          </p:cNvPr>
          <p:cNvSpPr txBox="1"/>
          <p:nvPr/>
        </p:nvSpPr>
        <p:spPr>
          <a:xfrm>
            <a:off x="9387560" y="4959667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Muscle</a:t>
            </a:r>
          </a:p>
        </p:txBody>
      </p:sp>
    </p:spTree>
    <p:extLst>
      <p:ext uri="{BB962C8B-B14F-4D97-AF65-F5344CB8AC3E}">
        <p14:creationId xmlns:p14="http://schemas.microsoft.com/office/powerpoint/2010/main" val="34890686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06F947A-A01B-FA2E-6435-06B864EE059D}"/>
              </a:ext>
            </a:extLst>
          </p:cNvPr>
          <p:cNvSpPr txBox="1"/>
          <p:nvPr/>
        </p:nvSpPr>
        <p:spPr>
          <a:xfrm>
            <a:off x="962025" y="2933700"/>
            <a:ext cx="86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Day - 1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0142B0-C812-9CDF-3CD4-8F360C0536CA}"/>
              </a:ext>
            </a:extLst>
          </p:cNvPr>
          <p:cNvSpPr txBox="1"/>
          <p:nvPr/>
        </p:nvSpPr>
        <p:spPr>
          <a:xfrm>
            <a:off x="5391150" y="2933700"/>
            <a:ext cx="86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Day - 2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9FCFF0-9724-BC08-8BFC-FB6E0E7A3DA5}"/>
              </a:ext>
            </a:extLst>
          </p:cNvPr>
          <p:cNvSpPr txBox="1"/>
          <p:nvPr/>
        </p:nvSpPr>
        <p:spPr>
          <a:xfrm>
            <a:off x="9387560" y="2933700"/>
            <a:ext cx="86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Day - 3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CF0F2A7-2A64-BC17-E96E-98EBFD342FC2}"/>
              </a:ext>
            </a:extLst>
          </p:cNvPr>
          <p:cNvSpPr txBox="1"/>
          <p:nvPr/>
        </p:nvSpPr>
        <p:spPr>
          <a:xfrm>
            <a:off x="962025" y="6285547"/>
            <a:ext cx="86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Day - 6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7F0222-1F34-5F89-7AF9-19D20EF31F01}"/>
              </a:ext>
            </a:extLst>
          </p:cNvPr>
          <p:cNvSpPr txBox="1"/>
          <p:nvPr/>
        </p:nvSpPr>
        <p:spPr>
          <a:xfrm>
            <a:off x="5131267" y="6302931"/>
            <a:ext cx="86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Day - 7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61EA60F-68D4-7B99-D425-FFC22A7FB118}"/>
              </a:ext>
            </a:extLst>
          </p:cNvPr>
          <p:cNvSpPr txBox="1"/>
          <p:nvPr/>
        </p:nvSpPr>
        <p:spPr>
          <a:xfrm>
            <a:off x="9387560" y="4959667"/>
            <a:ext cx="745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Heart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9A60FE9-2AD7-06A9-A28D-3CF791798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3321" y="3633787"/>
            <a:ext cx="3963322" cy="26517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511F6A7-74E2-F818-9DEC-5B8D95D102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3429000"/>
            <a:ext cx="3963322" cy="265176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E343C9C-D6D4-1C10-113B-303FF9705D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8677" y="0"/>
            <a:ext cx="3963322" cy="265176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084E672-D2D6-F2A1-56A6-DC513E6157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4339" y="0"/>
            <a:ext cx="3963322" cy="265176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7509459-9CA4-96C6-9206-D62BE3545B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" y="0"/>
            <a:ext cx="3963322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476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2FE032-0E25-0337-59A7-C3729A1ADA1B}"/>
              </a:ext>
            </a:extLst>
          </p:cNvPr>
          <p:cNvSpPr txBox="1"/>
          <p:nvPr/>
        </p:nvSpPr>
        <p:spPr>
          <a:xfrm>
            <a:off x="962025" y="2933700"/>
            <a:ext cx="86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Day - 1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09BF0A-EF39-12AD-DFA4-80C6C543AD81}"/>
              </a:ext>
            </a:extLst>
          </p:cNvPr>
          <p:cNvSpPr txBox="1"/>
          <p:nvPr/>
        </p:nvSpPr>
        <p:spPr>
          <a:xfrm>
            <a:off x="5391150" y="2933700"/>
            <a:ext cx="86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Day - 2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6A2B42-FC31-2179-E2F5-65DAB49A9089}"/>
              </a:ext>
            </a:extLst>
          </p:cNvPr>
          <p:cNvSpPr txBox="1"/>
          <p:nvPr/>
        </p:nvSpPr>
        <p:spPr>
          <a:xfrm>
            <a:off x="9387560" y="2933700"/>
            <a:ext cx="86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Day - 3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B89E57-E41A-5F78-619C-FDF3769D70A8}"/>
              </a:ext>
            </a:extLst>
          </p:cNvPr>
          <p:cNvSpPr txBox="1"/>
          <p:nvPr/>
        </p:nvSpPr>
        <p:spPr>
          <a:xfrm>
            <a:off x="962025" y="6285547"/>
            <a:ext cx="86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Day - 6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369792-A580-EF23-0A49-B8A9194A83C8}"/>
              </a:ext>
            </a:extLst>
          </p:cNvPr>
          <p:cNvSpPr txBox="1"/>
          <p:nvPr/>
        </p:nvSpPr>
        <p:spPr>
          <a:xfrm>
            <a:off x="5131267" y="6302931"/>
            <a:ext cx="86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Day - 7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DEEBAA-ACD4-7FC3-E256-9847452A5197}"/>
              </a:ext>
            </a:extLst>
          </p:cNvPr>
          <p:cNvSpPr txBox="1"/>
          <p:nvPr/>
        </p:nvSpPr>
        <p:spPr>
          <a:xfrm>
            <a:off x="9387560" y="4959667"/>
            <a:ext cx="655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Liver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E9E5BFD-075A-1888-1FC1-0F008B7EC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3963322" cy="26517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BF1CF79-340A-DA11-E09D-6CF39C94F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3321" y="0"/>
            <a:ext cx="3963322" cy="265176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2CF14760-7988-9536-2870-4DFBCC8E5B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8678" y="8240"/>
            <a:ext cx="3963322" cy="265176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D6D28C5-E4E1-64F1-24A9-A3EB04EF4D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3633787"/>
            <a:ext cx="3894594" cy="265176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CB1750B-DD2F-C6DF-2386-B6CAFBFCC0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3321" y="3633787"/>
            <a:ext cx="3946140" cy="2651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8686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48</Words>
  <Application>Microsoft Office PowerPoint</Application>
  <PresentationFormat>Widescreen</PresentationFormat>
  <Paragraphs>18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Deberneh, Henock M.</dc:creator>
  <cp:lastModifiedBy>Deberneh, Henock M.</cp:lastModifiedBy>
  <cp:revision>8</cp:revision>
  <dcterms:created xsi:type="dcterms:W3CDTF">2025-02-26T21:12:35Z</dcterms:created>
  <dcterms:modified xsi:type="dcterms:W3CDTF">2025-02-26T21:30:35Z</dcterms:modified>
</cp:coreProperties>
</file>