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4C27-CBBC-6DC2-608E-E432EDC9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C6311-A848-C2F2-23E0-1375D7B52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8B35-170C-7346-2DA6-38CB3779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6CE5-6C8A-6801-E3C5-B6361318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570B-C274-3374-87D3-6D986877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22D4-4FDE-61D5-D0C3-8FAD50DB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F15C-4DE7-46A1-C129-5FEEB46F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40F2-AF7A-99C7-D5FB-5BB29D0B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46FB-AE94-B8FE-FFFC-071D5620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E8EC-26B0-A2D8-FE2F-52C7F26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03548-A2D5-794C-EABF-3FFC077F8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BBEEB-EE27-D4AF-8B1E-1198A530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9DE5-678D-B119-1844-DC4090EE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899A-984A-97F6-0ABF-F473677D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5E08-2C04-1E53-A66E-D2FC623D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FE04-5336-3CE3-C18D-771FB66D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788E-50C3-05CE-76D6-5A663841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8833-8231-3120-906D-E9192209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A247-4FE9-E575-A28A-B0424FD0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3DE0-7DAE-0FC7-DB9C-8E5A230E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813B-0566-AFEB-2264-0C4F0DC6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F1171-3A84-46E9-2F1D-11F783DA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7F69-4E57-81DD-8BB4-3C9AD049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DC2C-FAB3-11A1-4C66-02215E1A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295A-34E0-AA46-1647-1C9158C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C8D9-D269-FC41-459F-BFE21961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771C-972A-58BB-71F4-58B8A5F96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901A-6BE4-10D3-307B-19B0E3AA5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16CF-3373-998B-BABE-CFA1055E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172F-E38E-C74A-3D33-8F37BFC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63EE4-2C76-33FF-1544-0BD45A2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39EE-70C3-82F5-F31B-8069E262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7D6E-81CD-E996-4659-FA457490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8CE2-A4FF-44DC-E90D-307DF0A8E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EB8DE-B667-6922-2E50-5B29F1F01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60846-CC82-88E2-9559-2AF6361F3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70657-25CD-5B23-05CA-95472393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100C7-B393-B5B6-E997-6A46C371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9AA13-2055-0F92-7AD7-DB46443E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9628-0422-82C2-A8AD-1A1375A0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6EA8C-12C6-56A5-DBCC-AA0286C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B4E6C-73CD-F564-E846-C23E1FA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1B508-0198-634E-D53C-BAD0E6F8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AD1ED-B088-580F-782A-71E2AFA4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9BBAE-9173-6EDA-F3DC-C239E105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DC7B7-A7D6-988E-C4EE-4E90BC81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0C11-AE46-7FCF-90FA-061A9FD6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5249-CC76-244E-48C7-C7096C91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D11E-F0DB-5FC7-15B4-7B0D8C66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19175-C207-F17A-FAB0-1ADECCFA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1F9E-5A9D-C20B-0E5F-8900FAD6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FFB05-ACD2-8472-693E-097AECBF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9A37-A6B5-808B-C653-5E356445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D35B8-523A-50F9-8F33-AAB4569E7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CF24-6753-34AB-9569-483719BE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B4F9-9B1C-6406-40F0-FF8A173D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54D1-A032-464C-D7D7-2B599B1E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5F39-D7A9-DB0F-0D25-D575CACA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5DE23-F519-5A45-22C4-344D7FE5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F9A62-BF2E-B492-BEF5-3F24E677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E263-9C1D-674F-360F-C8F66596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63BDD-87A0-4FDD-97B9-3C7F0096601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6AEB-4E50-BFCE-5078-D23EB151E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6AF6-4FF4-27F3-5231-09404CFCB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F752E-FB3C-47BD-B527-2AA7DD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F7DC3-ACC7-FFA8-264F-975BD9D7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"/>
            <a:ext cx="5368228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987C7-A3B4-B0C3-9203-E5031269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90487"/>
            <a:ext cx="4216875" cy="3271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E302D-F570-4F85-0443-31BACC28C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12564"/>
            <a:ext cx="4065748" cy="308133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6C7E60-4264-7372-DF34-0CB845344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07673"/>
              </p:ext>
            </p:extLst>
          </p:nvPr>
        </p:nvGraphicFramePr>
        <p:xfrm>
          <a:off x="6439281" y="5226844"/>
          <a:ext cx="4411186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5593">
                  <a:extLst>
                    <a:ext uri="{9D8B030D-6E8A-4147-A177-3AD203B41FA5}">
                      <a16:colId xmlns:a16="http://schemas.microsoft.com/office/drawing/2014/main" val="866896553"/>
                    </a:ext>
                  </a:extLst>
                </a:gridCol>
                <a:gridCol w="2205593">
                  <a:extLst>
                    <a:ext uri="{9D8B030D-6E8A-4147-A177-3AD203B41FA5}">
                      <a16:colId xmlns:a16="http://schemas.microsoft.com/office/drawing/2014/main" val="42934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(d2ome)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 ( approx.)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933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4ED27D-3B8D-71B1-3D73-5C7903C2E9AF}"/>
              </a:ext>
            </a:extLst>
          </p:cNvPr>
          <p:cNvSpPr txBox="1"/>
          <p:nvPr/>
        </p:nvSpPr>
        <p:spPr>
          <a:xfrm>
            <a:off x="6439281" y="470737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( approx.) = ln(1-FSR)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326C8-FF12-3683-8C4B-821F743AADEC}"/>
              </a:ext>
            </a:extLst>
          </p:cNvPr>
          <p:cNvSpPr txBox="1"/>
          <p:nvPr/>
        </p:nvSpPr>
        <p:spPr>
          <a:xfrm>
            <a:off x="6439281" y="407830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Liver, Day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2F780E-F920-AD51-F33F-FCA70C9324C7}"/>
              </a:ext>
            </a:extLst>
          </p:cNvPr>
          <p:cNvSpPr txBox="1"/>
          <p:nvPr/>
        </p:nvSpPr>
        <p:spPr>
          <a:xfrm>
            <a:off x="6518529" y="336232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Data (R</a:t>
            </a:r>
            <a:r>
              <a:rPr lang="en-US" baseline="30000" dirty="0"/>
              <a:t>2 </a:t>
            </a:r>
            <a:r>
              <a:rPr lang="en-US" dirty="0"/>
              <a:t>&gt; 0.95)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75D69-7658-EF24-E5A8-2FBB016A662E}"/>
              </a:ext>
            </a:extLst>
          </p:cNvPr>
          <p:cNvSpPr txBox="1"/>
          <p:nvPr/>
        </p:nvSpPr>
        <p:spPr>
          <a:xfrm>
            <a:off x="37276" y="6393902"/>
            <a:ext cx="5875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After Filter, I0(t)&lt; I0(0) – SD &amp; I0(t) &gt; I0(0) – 0.5 * (I0(0) - I0</a:t>
            </a:r>
            <a:r>
              <a:rPr lang="en-US" sz="1600" baseline="30000" dirty="0"/>
              <a:t>asmyp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70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35D61-5FCC-6B93-9944-2AB983C9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141A5A-926D-1144-AF0B-20E7D65AA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97172"/>
              </p:ext>
            </p:extLst>
          </p:nvPr>
        </p:nvGraphicFramePr>
        <p:xfrm>
          <a:off x="6439281" y="5226844"/>
          <a:ext cx="4411186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5593">
                  <a:extLst>
                    <a:ext uri="{9D8B030D-6E8A-4147-A177-3AD203B41FA5}">
                      <a16:colId xmlns:a16="http://schemas.microsoft.com/office/drawing/2014/main" val="866896553"/>
                    </a:ext>
                  </a:extLst>
                </a:gridCol>
                <a:gridCol w="2205593">
                  <a:extLst>
                    <a:ext uri="{9D8B030D-6E8A-4147-A177-3AD203B41FA5}">
                      <a16:colId xmlns:a16="http://schemas.microsoft.com/office/drawing/2014/main" val="42934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(d2ome)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 ( approx.)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933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FFA2678-2531-D43C-9CF1-B5FC20AC42C9}"/>
              </a:ext>
            </a:extLst>
          </p:cNvPr>
          <p:cNvSpPr txBox="1"/>
          <p:nvPr/>
        </p:nvSpPr>
        <p:spPr>
          <a:xfrm>
            <a:off x="6439281" y="470737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( approx.) = x + x</a:t>
            </a:r>
            <a:r>
              <a:rPr lang="en-US" baseline="30000" dirty="0"/>
              <a:t>2</a:t>
            </a:r>
            <a:r>
              <a:rPr lang="en-US" dirty="0"/>
              <a:t>/2 .. + x</a:t>
            </a:r>
            <a:r>
              <a:rPr lang="en-US" baseline="30000" dirty="0"/>
              <a:t>10</a:t>
            </a:r>
            <a:r>
              <a:rPr lang="en-US" dirty="0"/>
              <a:t>/10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07EFC-1273-DB0D-5C6D-0A1B9F03E752}"/>
              </a:ext>
            </a:extLst>
          </p:cNvPr>
          <p:cNvSpPr txBox="1"/>
          <p:nvPr/>
        </p:nvSpPr>
        <p:spPr>
          <a:xfrm>
            <a:off x="6439281" y="407830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Liver, Day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4EFD2-DC9B-8270-AE6D-84B2D970EE7A}"/>
              </a:ext>
            </a:extLst>
          </p:cNvPr>
          <p:cNvSpPr txBox="1"/>
          <p:nvPr/>
        </p:nvSpPr>
        <p:spPr>
          <a:xfrm>
            <a:off x="730377" y="327183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Data (R</a:t>
            </a:r>
            <a:r>
              <a:rPr lang="en-US" baseline="30000" dirty="0"/>
              <a:t>2 </a:t>
            </a:r>
            <a:r>
              <a:rPr lang="en-US" dirty="0"/>
              <a:t>&gt; 0.95)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7DF31-8D2E-F4D2-7A5D-ABDC12CA1A9F}"/>
              </a:ext>
            </a:extLst>
          </p:cNvPr>
          <p:cNvSpPr txBox="1"/>
          <p:nvPr/>
        </p:nvSpPr>
        <p:spPr>
          <a:xfrm>
            <a:off x="6044884" y="3081338"/>
            <a:ext cx="5875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After Filter, I0(t)&lt; I0(0) – SD &amp; I0(t) &gt; I0(0) – 0.5 * (I0(0) - I0</a:t>
            </a:r>
            <a:r>
              <a:rPr lang="en-US" sz="1600" baseline="30000" dirty="0"/>
              <a:t>asmyp</a:t>
            </a:r>
            <a:r>
              <a:rPr lang="en-US" sz="16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2A263E-08C7-4DA0-EC65-90C0A49B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90" y="49386"/>
            <a:ext cx="4219086" cy="3273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76000-887B-CD39-A1AA-7F164338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23" y="75080"/>
            <a:ext cx="398154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DEFA2-3043-6AA3-5AF3-35A313BB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7629C6-5BE3-EFA9-0678-99511C754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95367"/>
              </p:ext>
            </p:extLst>
          </p:nvPr>
        </p:nvGraphicFramePr>
        <p:xfrm>
          <a:off x="6439281" y="5226844"/>
          <a:ext cx="4411186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5593">
                  <a:extLst>
                    <a:ext uri="{9D8B030D-6E8A-4147-A177-3AD203B41FA5}">
                      <a16:colId xmlns:a16="http://schemas.microsoft.com/office/drawing/2014/main" val="866896553"/>
                    </a:ext>
                  </a:extLst>
                </a:gridCol>
                <a:gridCol w="2205593">
                  <a:extLst>
                    <a:ext uri="{9D8B030D-6E8A-4147-A177-3AD203B41FA5}">
                      <a16:colId xmlns:a16="http://schemas.microsoft.com/office/drawing/2014/main" val="42934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(d2ome)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 ( approx.)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933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763105E-3805-7987-A598-7F41078C63BA}"/>
              </a:ext>
            </a:extLst>
          </p:cNvPr>
          <p:cNvSpPr txBox="1"/>
          <p:nvPr/>
        </p:nvSpPr>
        <p:spPr>
          <a:xfrm>
            <a:off x="6439281" y="470737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( approx.) =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A0C74-73C8-90FB-CFD1-F4DCFCA813D2}"/>
              </a:ext>
            </a:extLst>
          </p:cNvPr>
          <p:cNvSpPr txBox="1"/>
          <p:nvPr/>
        </p:nvSpPr>
        <p:spPr>
          <a:xfrm>
            <a:off x="6439281" y="407830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Liver, Day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A2694-8EAE-650B-DFDC-76E015F09C73}"/>
              </a:ext>
            </a:extLst>
          </p:cNvPr>
          <p:cNvSpPr txBox="1"/>
          <p:nvPr/>
        </p:nvSpPr>
        <p:spPr>
          <a:xfrm>
            <a:off x="730377" y="327183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Data (R</a:t>
            </a:r>
            <a:r>
              <a:rPr lang="en-US" baseline="30000" dirty="0"/>
              <a:t>2 </a:t>
            </a:r>
            <a:r>
              <a:rPr lang="en-US" dirty="0"/>
              <a:t>&gt; 0.95)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ED2E9-7349-6610-B039-F28FCF2EF061}"/>
              </a:ext>
            </a:extLst>
          </p:cNvPr>
          <p:cNvSpPr txBox="1"/>
          <p:nvPr/>
        </p:nvSpPr>
        <p:spPr>
          <a:xfrm>
            <a:off x="6044884" y="3299907"/>
            <a:ext cx="5875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After Filter, I0(t)&lt; I0(0) – SD &amp; I0(t) &gt; I0(0) – 0.5 * (I0(0) - I0</a:t>
            </a:r>
            <a:r>
              <a:rPr lang="en-US" sz="1600" baseline="30000" dirty="0"/>
              <a:t>asmyp</a:t>
            </a:r>
            <a:r>
              <a:rPr lang="en-US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56CAB-F156-862E-2717-F18EDD04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77" y="49386"/>
            <a:ext cx="4219086" cy="327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74794-C66E-5592-6104-82228324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46" y="49386"/>
            <a:ext cx="4333696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00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176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Deberneh, Henock M.</dc:creator>
  <cp:lastModifiedBy>Deberneh, Henock M.</cp:lastModifiedBy>
  <cp:revision>1</cp:revision>
  <dcterms:created xsi:type="dcterms:W3CDTF">2025-03-04T21:25:14Z</dcterms:created>
  <dcterms:modified xsi:type="dcterms:W3CDTF">2025-03-05T19:33:57Z</dcterms:modified>
</cp:coreProperties>
</file>