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3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E8C7-E7BB-41C7-822E-4115B1A24E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137C-D391-4D6E-9234-2F5BE96C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BUILDING AND MANAGING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Growth of International Information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economic system and global world order driven by advanced networks and 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 Growth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international trade has radically altered domestic economies around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globe.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Development of global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culture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knowledge base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Global markets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production and operations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coordination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workforce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economies of scale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 International Information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systems to fit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strategy Configuration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management, and development of systems tend to follow global strategy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chosen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types of systems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Centralized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Systems development and operation occur totally at domestic home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 occurs at home base but operations are handed over to autonomous units in foreign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locations</a:t>
            </a: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Decentralized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foreign unit designs own solutions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Networked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 and operations occur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 management challenges in developing global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 Agreeing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common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changes in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releases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Encouraging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local users to support global systems</a:t>
            </a:r>
          </a:p>
        </p:txBody>
      </p:sp>
    </p:spTree>
    <p:extLst>
      <p:ext uri="{BB962C8B-B14F-4D97-AF65-F5344CB8AC3E}">
        <p14:creationId xmlns:p14="http://schemas.microsoft.com/office/powerpoint/2010/main" val="35560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systems strategy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Share only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systems support functionality critical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Partially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coordinate systems that share some 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have to be totally common across national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boundaries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desirable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Peripheral systems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:Need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local requirements only</a:t>
            </a:r>
          </a:p>
        </p:txBody>
      </p:sp>
    </p:spTree>
    <p:extLst>
      <p:ext uri="{BB962C8B-B14F-4D97-AF65-F5344CB8AC3E}">
        <p14:creationId xmlns:p14="http://schemas.microsoft.com/office/powerpoint/2010/main" val="62732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management 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Agreeing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common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list of core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common language, understanding of common elements and unique local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qualities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changes in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Success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depends on legitimacy, authority, ability to involve users in change design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 through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management solution cont..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Coordinating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releases Institute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procedures to ensure all operating units update at the same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Encouraging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local users to support global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 Cooptation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Bringing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opposition into design and implementation process without giving up control over direction and nature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Permit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country unit to develop one transnational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transnational centers of excellence</a:t>
            </a:r>
          </a:p>
        </p:txBody>
      </p:sp>
    </p:spTree>
    <p:extLst>
      <p:ext uri="{BB962C8B-B14F-4D97-AF65-F5344CB8AC3E}">
        <p14:creationId xmlns:p14="http://schemas.microsoft.com/office/powerpoint/2010/main" val="36629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challenges of global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 Integrating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systems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old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interface design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issues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languages Software </a:t>
            </a: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localization: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converting software to operate in second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language Most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important software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2" y="280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 OF CHAPTER 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368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Growth of International Information Systems</vt:lpstr>
      <vt:lpstr>Organizing International Information Systems</vt:lpstr>
      <vt:lpstr>Principle management challenges in developing global</vt:lpstr>
      <vt:lpstr>Global systems strategy</vt:lpstr>
      <vt:lpstr>The management solution</vt:lpstr>
      <vt:lpstr>The management solution cont..</vt:lpstr>
      <vt:lpstr>Technology challenges of global systems </vt:lpstr>
      <vt:lpstr>END OF CHAPTER -4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YIDU</dc:creator>
  <cp:lastModifiedBy>Aye</cp:lastModifiedBy>
  <cp:revision>56</cp:revision>
  <dcterms:created xsi:type="dcterms:W3CDTF">2022-05-30T19:22:06Z</dcterms:created>
  <dcterms:modified xsi:type="dcterms:W3CDTF">2024-03-27T05:52:33Z</dcterms:modified>
</cp:coreProperties>
</file>