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37" r:id="rId4"/>
    <p:sldId id="291" r:id="rId5"/>
    <p:sldId id="258" r:id="rId6"/>
    <p:sldId id="259" r:id="rId7"/>
    <p:sldId id="292" r:id="rId8"/>
    <p:sldId id="338" r:id="rId9"/>
    <p:sldId id="339" r:id="rId10"/>
    <p:sldId id="340" r:id="rId11"/>
    <p:sldId id="341" r:id="rId12"/>
    <p:sldId id="342" r:id="rId13"/>
    <p:sldId id="343" r:id="rId14"/>
    <p:sldId id="34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5" d="100"/>
          <a:sy n="95" d="100"/>
        </p:scale>
        <p:origin x="-206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0E453-C2EC-421C-BFC4-60F88C20B98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FB464-FFE4-4143-8DB3-8E2A4748E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5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C02F-DD57-4A98-BF4A-626C949AF38F}" type="datetime1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415A-9D72-4C59-BFBA-AA7BD4103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C6A9-A5B5-4820-B96A-632877624C98}" type="datetime1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415A-9D72-4C59-BFBA-AA7BD4103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2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868B-2A02-4D78-B190-C0E1A2400177}" type="datetime1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415A-9D72-4C59-BFBA-AA7BD4103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9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17E0-D602-4D7B-8220-8A2DD2F4DC0F}" type="datetime1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415A-9D72-4C59-BFBA-AA7BD4103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0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018C-FAC1-4DAD-87A4-CF438AE7DB1E}" type="datetime1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415A-9D72-4C59-BFBA-AA7BD4103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3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2FCA-EE03-4784-87A2-94CC70C94AF8}" type="datetime1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415A-9D72-4C59-BFBA-AA7BD4103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2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B728-36DA-41F8-AF33-2B75F5014255}" type="datetime1">
              <a:rPr lang="en-US" smtClean="0"/>
              <a:t>2/24/2024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415A-9D72-4C59-BFBA-AA7BD4103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3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78F-CA15-4283-BCE7-CE01190DE6F3}" type="datetime1">
              <a:rPr lang="en-US" smtClean="0"/>
              <a:t>2/24/2024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415A-9D72-4C59-BFBA-AA7BD4103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5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AD55-40F6-4238-B1B8-BCD260E9E55C}" type="datetime1">
              <a:rPr lang="en-US" smtClean="0"/>
              <a:t>2/24/2024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415A-9D72-4C59-BFBA-AA7BD4103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1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F056-EB83-4701-B131-3F6E66363FCD}" type="datetime1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415A-9D72-4C59-BFBA-AA7BD4103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2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920A-8B67-41C0-9A39-9675F6035F05}" type="datetime1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415A-9D72-4C59-BFBA-AA7BD4103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9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B6229-92D2-4FE5-87FE-37705DAA1794}" type="datetime1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9415A-9D72-4C59-BFBA-AA7BD4103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9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CHAPTER-3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INFORMATION TECNOLOGY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INFRASTRUCTURE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415A-9D72-4C59-BFBA-AA7BD41037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Operating system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Operating systems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Server level: 65% run Unix or Linux; 35% run </a:t>
            </a:r>
            <a:r>
              <a:rPr lang="en-US" dirty="0" smtClean="0"/>
              <a:t>Windows</a:t>
            </a:r>
          </a:p>
          <a:p>
            <a:r>
              <a:rPr lang="en-US" dirty="0" smtClean="0"/>
              <a:t>  </a:t>
            </a:r>
            <a:r>
              <a:rPr lang="en-US" dirty="0"/>
              <a:t>Client level: – 90% run Microsoft Windows (XP, 2000, CE, etc.) – </a:t>
            </a:r>
            <a:r>
              <a:rPr lang="en-US" dirty="0" smtClean="0"/>
              <a:t>Mobile/</a:t>
            </a:r>
            <a:r>
              <a:rPr lang="en-US" dirty="0" err="1" smtClean="0"/>
              <a:t>multitouch</a:t>
            </a:r>
            <a:r>
              <a:rPr lang="en-US" dirty="0" smtClean="0"/>
              <a:t> </a:t>
            </a:r>
            <a:r>
              <a:rPr lang="en-US" dirty="0"/>
              <a:t>(Android, iOS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415A-9D72-4C59-BFBA-AA7BD41037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3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Data management and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Database </a:t>
            </a:r>
            <a:r>
              <a:rPr lang="en-US" dirty="0"/>
              <a:t>software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</a:t>
            </a:r>
            <a:r>
              <a:rPr lang="en-US" dirty="0"/>
              <a:t>IBM (DB2), Oracle, Microsoft (SQL Server), </a:t>
            </a:r>
            <a:r>
              <a:rPr lang="en-US" dirty="0" smtClean="0"/>
              <a:t>MySQL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Physical </a:t>
            </a:r>
            <a:r>
              <a:rPr lang="en-US" dirty="0"/>
              <a:t>data storage: </a:t>
            </a:r>
            <a:endParaRPr lang="en-US" dirty="0" smtClean="0"/>
          </a:p>
          <a:p>
            <a:r>
              <a:rPr lang="en-US" dirty="0" smtClean="0"/>
              <a:t>EMC </a:t>
            </a:r>
            <a:r>
              <a:rPr lang="en-US" dirty="0"/>
              <a:t>Corp (large-scale systems), Seagate, Maxtor, Western </a:t>
            </a:r>
            <a:r>
              <a:rPr lang="en-US" dirty="0" smtClean="0"/>
              <a:t>Digital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Storage </a:t>
            </a:r>
            <a:r>
              <a:rPr lang="en-US" dirty="0"/>
              <a:t>area networks (SANs): </a:t>
            </a:r>
            <a:endParaRPr lang="en-US" dirty="0" smtClean="0"/>
          </a:p>
          <a:p>
            <a:r>
              <a:rPr lang="en-US" dirty="0" smtClean="0"/>
              <a:t>Connect </a:t>
            </a:r>
            <a:r>
              <a:rPr lang="en-US" dirty="0"/>
              <a:t>multiple storage devices on dedicated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415A-9D72-4C59-BFBA-AA7BD41037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1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Networking/telecommunications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–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Telecommunication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Telecommunications, cable, telephone company charges for voice lines and Internet access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Network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hardware providers: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Cisco, Alcatel-Lucent, Nortel, Juniper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415A-9D72-4C59-BFBA-AA7BD41037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6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Internet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Hardware, software, management services to support company Web sites, (including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Web hosting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services) intranets,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extranets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 Internet hardware server market: IBM, Dell, Sun (Oracle),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HP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 Web development tools/suites: Microsoft (Expression Studio, .NET) Oracle-Sun (Java), Adobe, Real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415A-9D72-4C59-BFBA-AA7BD41037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Consulting and system integration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Even large firms do not have resources for full range of support for new, complex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infrastructure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 Software integration: ensuring new infrastructure works with legacy systems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Legacy systems: older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TPS(Transaction process system)created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mainframes that would be too costly to replace 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redesign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415A-9D72-4C59-BFBA-AA7BD41037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7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INFRASTRUCTURE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IT infrastructure consists of a set of physical devices and software applications that are required to operate the entire enterprise.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 an IT infrastructure is also a set of firm wide services budgeted by management and comprising both human and technical capabilities.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415A-9D72-4C59-BFBA-AA7BD41037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7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IT infrastructure: – Set of physical devices and software required to operate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enterprise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 Set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firm wide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services including: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Computing platforms providing computing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• Telecommunications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• Data management services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Application software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• IT management, education, and other services – “Service platform” perspective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More accurate view of value of investments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415A-9D72-4C59-BFBA-AA7BD41037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6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IT infrastructure is the shared technology resources that provide the platform for the firm’s specific information system applications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IT infrastructure includes hardware, software, and services that are shared across the entire firm.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Major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IT infrastructure components include computer hardware platforms, operating system platforms, enterprise software platforms, networking and telecommunications platforms, database management software, Internet platforms, and consulting services and systems integrators.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415A-9D72-4C59-BFBA-AA7BD41037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5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These services include the following: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Computing platforms used to provide computing services that connect employees, customers, and suppliers into a coherent digital environment, including large mainframes, midrange computers, desktop and laptop computers, and mobile handheld and remote cloud computing services.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• Telecommunications services that provide data, voice, and video connectivity to employees, customers, and suppliers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415A-9D72-4C59-BFBA-AA7BD41037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6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services a firm is capable of providing to its customers, suppliers, and employees are a direct function of its IT infrastructure.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Ideally, this infrastructure should support the firm’s business and information systems strategy.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New information technologies have a powerful impact on business and IT strategies, as well as the services that can be provided to customers.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415A-9D72-4C59-BFBA-AA7BD41037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five stages of IT infrastructure evolution are as follows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mainframe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personal computer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client/server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enterprise computing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the cloud and mobile computing era.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415A-9D72-4C59-BFBA-AA7BD41037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8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Infrastructure has seven main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Computer hardware platforms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Operating system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platforms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3. Enterprise software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4. Data management and storage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Networking/telecommunications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platforms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6. Internet platforms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Consulting system integration services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415A-9D72-4C59-BFBA-AA7BD41037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9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Computer hardware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– </a:t>
            </a:r>
            <a:r>
              <a:rPr lang="en-US" dirty="0"/>
              <a:t>Client machines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Desktop PCs, mobile devices—PDAs, laptops – </a:t>
            </a:r>
            <a:r>
              <a:rPr lang="en-US" dirty="0" smtClean="0"/>
              <a:t>Servers</a:t>
            </a:r>
          </a:p>
          <a:p>
            <a:r>
              <a:rPr lang="en-US" dirty="0" smtClean="0"/>
              <a:t> Blade </a:t>
            </a:r>
            <a:r>
              <a:rPr lang="en-US" dirty="0"/>
              <a:t>servers: ultrathin computers stored in racks – Mainframes: </a:t>
            </a:r>
            <a:endParaRPr lang="en-US" dirty="0" smtClean="0"/>
          </a:p>
          <a:p>
            <a:r>
              <a:rPr lang="en-US" dirty="0" smtClean="0"/>
              <a:t>IBM </a:t>
            </a:r>
            <a:r>
              <a:rPr lang="en-US" dirty="0"/>
              <a:t>mainframe equivalent to thousands of blade servers – Top chip producers: AMD, Intel, IBM – Top firms: IBM, HP, Dell, Sun Microsystems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415A-9D72-4C59-BFBA-AA7BD41037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7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733</Words>
  <Application>Microsoft Office PowerPoint</Application>
  <PresentationFormat>Custom</PresentationFormat>
  <Paragraphs>84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CHAPTER-3 </vt:lpstr>
      <vt:lpstr>IT INFRASTRUCTURE</vt:lpstr>
      <vt:lpstr>Cont..</vt:lpstr>
      <vt:lpstr>Cont..</vt:lpstr>
      <vt:lpstr>Cont..</vt:lpstr>
      <vt:lpstr>Cont..</vt:lpstr>
      <vt:lpstr>Cont..</vt:lpstr>
      <vt:lpstr>IT Infrastructure has seven main components</vt:lpstr>
      <vt:lpstr>Computer hardware platforms</vt:lpstr>
      <vt:lpstr>Operating system platforms</vt:lpstr>
      <vt:lpstr>Data management and storage</vt:lpstr>
      <vt:lpstr>Networking/telecommunications platforms</vt:lpstr>
      <vt:lpstr>Internet platforms</vt:lpstr>
      <vt:lpstr>Consulting and system integration services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YIDU</dc:creator>
  <cp:lastModifiedBy>Aye</cp:lastModifiedBy>
  <cp:revision>141</cp:revision>
  <dcterms:created xsi:type="dcterms:W3CDTF">2022-04-07T13:21:21Z</dcterms:created>
  <dcterms:modified xsi:type="dcterms:W3CDTF">2024-02-24T21:40:14Z</dcterms:modified>
</cp:coreProperties>
</file>