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Ottawa, Ontario, Carleton University, ARC ms.1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Letycia Henriques (040911776)</a:t>
            </a:r>
          </a:p>
          <a:p>
            <a:r>
              <a:rPr lang="en-US" dirty="0" smtClean="0"/>
              <a:t>Internet Applications</a:t>
            </a:r>
          </a:p>
          <a:p>
            <a:r>
              <a:rPr lang="en-US" dirty="0" smtClean="0"/>
              <a:t>25 April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Client: Carleton University; Archives and Research Collections</a:t>
            </a:r>
          </a:p>
          <a:p>
            <a:r>
              <a:rPr lang="en-US" sz="2400" dirty="0" smtClean="0"/>
              <a:t>Purpose: Digital exhibit for Ottawa, Ontario, Carleton University, ARC ms.1</a:t>
            </a:r>
          </a:p>
          <a:p>
            <a:r>
              <a:rPr lang="en-US" sz="2400" dirty="0" smtClean="0"/>
              <a:t>Target Audience: Students, faculty, researchers, anyone interested in medieval manuscripts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93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17" y="0"/>
            <a:ext cx="2963813" cy="640445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1" b="6064"/>
          <a:stretch/>
        </p:blipFill>
        <p:spPr>
          <a:xfrm>
            <a:off x="2954215" y="812592"/>
            <a:ext cx="8562377" cy="581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61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Ottawa, Ontario, Carleton University, ARC ms.1</vt:lpstr>
      <vt:lpstr>About the Website</vt:lpstr>
      <vt:lpstr>Home Page</vt:lpstr>
    </vt:vector>
  </TitlesOfParts>
  <Company>Algonquin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Letycia Henriques</dc:creator>
  <cp:lastModifiedBy>Letycia Henriques</cp:lastModifiedBy>
  <cp:revision>9</cp:revision>
  <dcterms:created xsi:type="dcterms:W3CDTF">2018-04-25T19:29:47Z</dcterms:created>
  <dcterms:modified xsi:type="dcterms:W3CDTF">2018-04-25T20:28:24Z</dcterms:modified>
</cp:coreProperties>
</file>