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Breuer" initials="HB" lastIdx="1" clrIdx="0">
    <p:extLst>
      <p:ext uri="{19B8F6BF-5375-455C-9EA6-DF929625EA0E}">
        <p15:presenceInfo xmlns:p15="http://schemas.microsoft.com/office/powerpoint/2012/main" userId="2ddbd0c681e45a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EE318-C703-4385-9A92-406333539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3112E-1F0F-423F-8B15-954C0309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BECD4-1B10-4CD5-BADB-039EB59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17C99-C985-4367-B9D4-487B49BD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A354B-C812-4926-B90B-62F1DEC6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1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BA163-D2AD-4FA0-8D9C-8D33241E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FF467B-EB05-4D4B-9928-7834C280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7DAD8-8503-4788-AB59-1163FBAA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832F1-7A1E-4826-9638-8DA0380F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F1AE-0ADF-4D03-B098-ADDF6084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1CD75E-16B2-4904-860D-0B34BF628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56E17-3B90-4BA4-A562-82EF4046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AC98D-DC65-4B59-BC75-841A5F0F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417048-70F9-4BFC-B004-DBC1DF7E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C1AA9-F517-4871-994D-0C57D665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30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F5CA-E56B-449E-9911-38E4BAFB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DCCE1-750B-4490-B066-615C03A5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6EEBD-5375-4EC5-9788-3217DCF5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77A42-E2E6-4ED1-B622-D771E297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C0330-4DA5-4990-999C-69CC6064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56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A178C-024B-4208-B610-4659F67F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AABAD-B326-44A7-ACB2-71F77A8C2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2D673-315C-45E4-A81C-F2EF956E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B58F6-27CE-4EC2-9C94-F925F542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94DA1-4804-49AB-9079-E4025412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15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3C2C0-BC90-43D3-89BC-5B8E4B7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C3290-6ABA-4AC1-92C5-45790483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B2B2D6-CFC7-4B7D-B151-FC321973D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864CE9-CC4D-4F63-9D14-1F9948A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1CC19-4940-4CC2-ABE5-6503F6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88A70-60B8-4542-A5A1-7830F573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68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D272E-896E-44D9-9EB2-7A5B0A9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A290B9-417D-42AB-ACA9-5C67D921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7A8B0-5970-4B86-B083-3D211515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3C62A-0394-4C11-935C-FD9D4E034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CB11C-7BD3-4566-9E7A-EA90940E3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CFABB8-49ED-4AA1-B937-1C9A8A3B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15FE74-0D8B-41E8-9888-24B5D1F3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987E22-06F8-4999-9ED4-E194DF9E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94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733AD-F639-4F16-A651-564EC609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70519-4DA2-4428-BF21-2A737F17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BD97AF-29FB-452C-ADE0-D888EE6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2EEE13-F4D7-4AB7-8AF4-7A3FFED7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083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7A8579-8A8A-44F3-984E-C73B0F19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DE8AF3-D640-4F29-B92E-9AC9712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F68CA-3791-495F-A48E-EF733AC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84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D645A-BA90-4128-A86A-025041BF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12C5E-EA6A-4CC7-857A-6BEC2F6C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CECC6A-6C0D-4919-A8DC-1DB9943D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FEFB92-70B3-4DC7-8BF5-2C5429C9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5B314-2490-428F-9E95-71E60C81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3B9FD2-59D8-4B4F-86C2-D6EDD93B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85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A6F4F-8634-4958-8931-C49710C6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584A2E-BE63-4BE5-B447-E9AB1422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4D322C-19F3-4B14-B20A-21DBEEB5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FF90BD-10D2-46B1-9106-7DD81D66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05ED01-76B7-4ACC-A18C-B53EC203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61733C-A6E1-430C-8089-919F0C64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394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AE273C-FB56-492D-9967-4E05AD16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E3D1B-EDA0-4732-BAE0-5C5489D0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73AA81-6F9B-4119-AC2B-5E205AA6C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175A-570D-4D8D-87EF-12FA4BB20038}" type="datetimeFigureOut">
              <a:rPr lang="en-DE" smtClean="0"/>
              <a:t>12/12/2020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995A1-E0FB-47A7-AB7E-352C3692E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3C07E-3D42-44C0-A8D5-3C4E7679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960F-8056-4654-82DC-3AC12058F24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318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F52CFE5-EC70-48BD-AEB9-644D965B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0"/>
            <a:ext cx="5334001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A39BB58-120F-4950-B810-C707BAA8870C}"/>
              </a:ext>
            </a:extLst>
          </p:cNvPr>
          <p:cNvSpPr txBox="1"/>
          <p:nvPr/>
        </p:nvSpPr>
        <p:spPr>
          <a:xfrm>
            <a:off x="3721789" y="565150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Space Invaders</a:t>
            </a:r>
            <a:endParaRPr lang="en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79E222B-F0B4-497A-A58A-1924CF3A0FA1}"/>
              </a:ext>
            </a:extLst>
          </p:cNvPr>
          <p:cNvSpPr/>
          <p:nvPr/>
        </p:nvSpPr>
        <p:spPr>
          <a:xfrm>
            <a:off x="5201031" y="4581525"/>
            <a:ext cx="1789933" cy="52705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</a:t>
            </a:r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10C43F-8197-4853-98A9-F1F75D80C12D}"/>
              </a:ext>
            </a:extLst>
          </p:cNvPr>
          <p:cNvSpPr txBox="1"/>
          <p:nvPr/>
        </p:nvSpPr>
        <p:spPr>
          <a:xfrm>
            <a:off x="5373684" y="2598003"/>
            <a:ext cx="1444626" cy="83099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Play</a:t>
            </a:r>
            <a:endParaRPr lang="en-DE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54EAE4-96E0-47B0-8F5A-8D424F05F652}"/>
              </a:ext>
            </a:extLst>
          </p:cNvPr>
          <p:cNvSpPr txBox="1"/>
          <p:nvPr/>
        </p:nvSpPr>
        <p:spPr>
          <a:xfrm>
            <a:off x="5601759" y="6438979"/>
            <a:ext cx="988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Made </a:t>
            </a:r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…</a:t>
            </a:r>
            <a:endParaRPr lang="en-DE" sz="14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3FFCD6-92BE-4F7B-BAD8-BF6A511D2088}"/>
              </a:ext>
            </a:extLst>
          </p:cNvPr>
          <p:cNvSpPr txBox="1"/>
          <p:nvPr/>
        </p:nvSpPr>
        <p:spPr>
          <a:xfrm>
            <a:off x="5461047" y="3682097"/>
            <a:ext cx="1269899" cy="646331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</a:t>
            </a:r>
            <a:endParaRPr lang="en-DE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1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D16FC1-8D17-4671-A0D6-E412E830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0"/>
            <a:ext cx="5334001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0F111BB-1FE4-43C7-8E3F-22560C3C9DC1}"/>
              </a:ext>
            </a:extLst>
          </p:cNvPr>
          <p:cNvSpPr txBox="1"/>
          <p:nvPr/>
        </p:nvSpPr>
        <p:spPr>
          <a:xfrm>
            <a:off x="3721792" y="565150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Space Invaders</a:t>
            </a:r>
            <a:endParaRPr lang="en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0F9ACCE-0375-4B0B-ADC8-2291C2083539}"/>
              </a:ext>
            </a:extLst>
          </p:cNvPr>
          <p:cNvSpPr/>
          <p:nvPr/>
        </p:nvSpPr>
        <p:spPr>
          <a:xfrm>
            <a:off x="5201034" y="4581525"/>
            <a:ext cx="1789933" cy="52705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9C1CD4B-F349-47D8-AB31-C38DF96B12B1}"/>
              </a:ext>
            </a:extLst>
          </p:cNvPr>
          <p:cNvSpPr txBox="1"/>
          <p:nvPr/>
        </p:nvSpPr>
        <p:spPr>
          <a:xfrm>
            <a:off x="5373687" y="2598003"/>
            <a:ext cx="1444626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Play</a:t>
            </a:r>
            <a:endParaRPr lang="en-DE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AFF4AE-7220-42CE-9E14-F0E0C93B1585}"/>
              </a:ext>
            </a:extLst>
          </p:cNvPr>
          <p:cNvSpPr txBox="1"/>
          <p:nvPr/>
        </p:nvSpPr>
        <p:spPr>
          <a:xfrm>
            <a:off x="5601762" y="6438979"/>
            <a:ext cx="988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Made </a:t>
            </a:r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…</a:t>
            </a:r>
            <a:endParaRPr lang="en-DE" sz="14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EB98C3-8801-439A-AADB-8C0038EED632}"/>
              </a:ext>
            </a:extLst>
          </p:cNvPr>
          <p:cNvSpPr txBox="1"/>
          <p:nvPr/>
        </p:nvSpPr>
        <p:spPr>
          <a:xfrm>
            <a:off x="5461047" y="3682097"/>
            <a:ext cx="1269899" cy="646331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</a:t>
            </a:r>
            <a:endParaRPr lang="en-DE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D16FC1-8D17-4671-A0D6-E412E830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0"/>
            <a:ext cx="5334001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0F111BB-1FE4-43C7-8E3F-22560C3C9DC1}"/>
              </a:ext>
            </a:extLst>
          </p:cNvPr>
          <p:cNvSpPr txBox="1"/>
          <p:nvPr/>
        </p:nvSpPr>
        <p:spPr>
          <a:xfrm>
            <a:off x="3721789" y="565150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Space Invaders</a:t>
            </a:r>
            <a:endParaRPr lang="en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0F9ACCE-0375-4B0B-ADC8-2291C2083539}"/>
              </a:ext>
            </a:extLst>
          </p:cNvPr>
          <p:cNvSpPr/>
          <p:nvPr/>
        </p:nvSpPr>
        <p:spPr>
          <a:xfrm>
            <a:off x="5201031" y="4581525"/>
            <a:ext cx="1789933" cy="52705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Shop</a:t>
            </a:r>
            <a:endParaRPr lang="en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9C1CD4B-F349-47D8-AB31-C38DF96B12B1}"/>
              </a:ext>
            </a:extLst>
          </p:cNvPr>
          <p:cNvSpPr txBox="1"/>
          <p:nvPr/>
        </p:nvSpPr>
        <p:spPr>
          <a:xfrm>
            <a:off x="5373684" y="2598003"/>
            <a:ext cx="1444626" cy="83099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Play</a:t>
            </a:r>
            <a:endParaRPr lang="en-DE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AFF4AE-7220-42CE-9E14-F0E0C93B1585}"/>
              </a:ext>
            </a:extLst>
          </p:cNvPr>
          <p:cNvSpPr txBox="1"/>
          <p:nvPr/>
        </p:nvSpPr>
        <p:spPr>
          <a:xfrm>
            <a:off x="5601759" y="6438979"/>
            <a:ext cx="988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Made </a:t>
            </a:r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…</a:t>
            </a:r>
            <a:endParaRPr lang="en-DE" sz="14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8C5201-AFB6-4023-A7BC-5CA854315FBA}"/>
              </a:ext>
            </a:extLst>
          </p:cNvPr>
          <p:cNvSpPr txBox="1"/>
          <p:nvPr/>
        </p:nvSpPr>
        <p:spPr>
          <a:xfrm>
            <a:off x="5461047" y="3682097"/>
            <a:ext cx="1269899" cy="646331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</a:t>
            </a:r>
            <a:endParaRPr lang="en-DE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0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F52CFE5-EC70-48BD-AEB9-644D965B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0"/>
            <a:ext cx="5334001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A39BB58-120F-4950-B810-C707BAA8870C}"/>
              </a:ext>
            </a:extLst>
          </p:cNvPr>
          <p:cNvSpPr txBox="1"/>
          <p:nvPr/>
        </p:nvSpPr>
        <p:spPr>
          <a:xfrm>
            <a:off x="3721789" y="565150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Space Invaders</a:t>
            </a:r>
            <a:endParaRPr lang="en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79E222B-F0B4-497A-A58A-1924CF3A0FA1}"/>
              </a:ext>
            </a:extLst>
          </p:cNvPr>
          <p:cNvSpPr/>
          <p:nvPr/>
        </p:nvSpPr>
        <p:spPr>
          <a:xfrm>
            <a:off x="5201031" y="4581525"/>
            <a:ext cx="1789933" cy="52705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</a:t>
            </a:r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10C43F-8197-4853-98A9-F1F75D80C12D}"/>
              </a:ext>
            </a:extLst>
          </p:cNvPr>
          <p:cNvSpPr txBox="1"/>
          <p:nvPr/>
        </p:nvSpPr>
        <p:spPr>
          <a:xfrm>
            <a:off x="5373684" y="2598003"/>
            <a:ext cx="1444626" cy="83099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Play</a:t>
            </a:r>
            <a:endParaRPr lang="en-DE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54EAE4-96E0-47B0-8F5A-8D424F05F652}"/>
              </a:ext>
            </a:extLst>
          </p:cNvPr>
          <p:cNvSpPr txBox="1"/>
          <p:nvPr/>
        </p:nvSpPr>
        <p:spPr>
          <a:xfrm>
            <a:off x="5601759" y="6438979"/>
            <a:ext cx="988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Made </a:t>
            </a:r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…</a:t>
            </a:r>
            <a:endParaRPr lang="en-DE" sz="14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3FFCD6-92BE-4F7B-BAD8-BF6A511D2088}"/>
              </a:ext>
            </a:extLst>
          </p:cNvPr>
          <p:cNvSpPr txBox="1"/>
          <p:nvPr/>
        </p:nvSpPr>
        <p:spPr>
          <a:xfrm>
            <a:off x="5461047" y="3682097"/>
            <a:ext cx="126989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</a:t>
            </a:r>
            <a:endParaRPr lang="en-DE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8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8D8A72-01BE-4EB4-82B0-535557F2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0"/>
            <a:ext cx="5334001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C3250CF-46F2-4D11-9C31-CDB8E112A036}"/>
              </a:ext>
            </a:extLst>
          </p:cNvPr>
          <p:cNvSpPr txBox="1"/>
          <p:nvPr/>
        </p:nvSpPr>
        <p:spPr>
          <a:xfrm>
            <a:off x="3721789" y="565150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Space Invaders</a:t>
            </a:r>
            <a:endParaRPr lang="en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1A4098-4B3E-43AE-9D61-771F02659601}"/>
              </a:ext>
            </a:extLst>
          </p:cNvPr>
          <p:cNvSpPr txBox="1"/>
          <p:nvPr/>
        </p:nvSpPr>
        <p:spPr>
          <a:xfrm>
            <a:off x="5601759" y="6438979"/>
            <a:ext cx="988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Made </a:t>
            </a:r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…</a:t>
            </a:r>
            <a:endParaRPr lang="en-DE" sz="14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D92290-E264-4220-9B18-ADF92372A1BB}"/>
              </a:ext>
            </a:extLst>
          </p:cNvPr>
          <p:cNvSpPr txBox="1"/>
          <p:nvPr/>
        </p:nvSpPr>
        <p:spPr>
          <a:xfrm>
            <a:off x="3871464" y="2172280"/>
            <a:ext cx="1234633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1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81EFCFC-36FF-4ECF-94AC-2DE2A3216C2D}"/>
              </a:ext>
            </a:extLst>
          </p:cNvPr>
          <p:cNvSpPr txBox="1"/>
          <p:nvPr/>
        </p:nvSpPr>
        <p:spPr>
          <a:xfrm>
            <a:off x="5424716" y="3379300"/>
            <a:ext cx="1300356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5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D2AFE5-19D0-4ACB-A011-138E89E65404}"/>
              </a:ext>
            </a:extLst>
          </p:cNvPr>
          <p:cNvSpPr txBox="1"/>
          <p:nvPr/>
        </p:nvSpPr>
        <p:spPr>
          <a:xfrm>
            <a:off x="5424716" y="2172280"/>
            <a:ext cx="1305165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2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357A37-2AA5-4BD7-9270-DC972D0ED6FE}"/>
              </a:ext>
            </a:extLst>
          </p:cNvPr>
          <p:cNvSpPr txBox="1"/>
          <p:nvPr/>
        </p:nvSpPr>
        <p:spPr>
          <a:xfrm>
            <a:off x="6995602" y="4586537"/>
            <a:ext cx="1322798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9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885E82-4D84-41CB-B70B-2B2711EC8741}"/>
              </a:ext>
            </a:extLst>
          </p:cNvPr>
          <p:cNvSpPr txBox="1"/>
          <p:nvPr/>
        </p:nvSpPr>
        <p:spPr>
          <a:xfrm>
            <a:off x="6995602" y="3388410"/>
            <a:ext cx="1317990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6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295A5D2-F010-46D0-BE43-2E9403791DF3}"/>
              </a:ext>
            </a:extLst>
          </p:cNvPr>
          <p:cNvSpPr txBox="1"/>
          <p:nvPr/>
        </p:nvSpPr>
        <p:spPr>
          <a:xfrm>
            <a:off x="6975383" y="2190283"/>
            <a:ext cx="1293944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3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CA8FAAB-156D-4F7F-AC82-774F2AA86424}"/>
              </a:ext>
            </a:extLst>
          </p:cNvPr>
          <p:cNvSpPr txBox="1"/>
          <p:nvPr/>
        </p:nvSpPr>
        <p:spPr>
          <a:xfrm>
            <a:off x="5434334" y="4586537"/>
            <a:ext cx="1295547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8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2AC184-F82F-4203-9CA8-FE092663C948}"/>
              </a:ext>
            </a:extLst>
          </p:cNvPr>
          <p:cNvSpPr txBox="1"/>
          <p:nvPr/>
        </p:nvSpPr>
        <p:spPr>
          <a:xfrm>
            <a:off x="3871464" y="4586537"/>
            <a:ext cx="1290738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7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32A4DF-FD23-49DE-8EBA-F641D178BD89}"/>
              </a:ext>
            </a:extLst>
          </p:cNvPr>
          <p:cNvSpPr txBox="1"/>
          <p:nvPr/>
        </p:nvSpPr>
        <p:spPr>
          <a:xfrm>
            <a:off x="3844212" y="3379517"/>
            <a:ext cx="1317990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Level 4</a:t>
            </a:r>
            <a:endParaRPr lang="en-DE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Breuer</dc:creator>
  <cp:lastModifiedBy>Henri Breuer</cp:lastModifiedBy>
  <cp:revision>8</cp:revision>
  <dcterms:created xsi:type="dcterms:W3CDTF">2020-12-09T10:39:39Z</dcterms:created>
  <dcterms:modified xsi:type="dcterms:W3CDTF">2020-12-12T21:49:42Z</dcterms:modified>
</cp:coreProperties>
</file>