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0" r:id="rId3"/>
    <p:sldId id="261" r:id="rId4"/>
    <p:sldId id="285" r:id="rId5"/>
    <p:sldId id="294" r:id="rId6"/>
    <p:sldId id="264" r:id="rId7"/>
    <p:sldId id="287" r:id="rId8"/>
    <p:sldId id="288" r:id="rId9"/>
    <p:sldId id="270" r:id="rId10"/>
    <p:sldId id="289" r:id="rId11"/>
    <p:sldId id="291" r:id="rId12"/>
    <p:sldId id="290" r:id="rId13"/>
    <p:sldId id="276" r:id="rId14"/>
    <p:sldId id="292" r:id="rId15"/>
    <p:sldId id="293" r:id="rId16"/>
    <p:sldId id="295" r:id="rId17"/>
    <p:sldId id="296" r:id="rId18"/>
    <p:sldId id="282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4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6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单击此处添加日期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 userDrawn="1">
          <p15:clr>
            <a:srgbClr val="FBAE40"/>
          </p15:clr>
        </p15:guide>
        <p15:guide id="8" pos="15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ransition spd="med">
    <p:push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Linux</a:t>
            </a:r>
            <a:r>
              <a:rPr lang="zh-CN" altLang="en-US" sz="3600" dirty="0" smtClean="0"/>
              <a:t>系统中的多线程相关函数</a:t>
            </a:r>
            <a:endParaRPr lang="zh-CN" altLang="en-US" sz="36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449238" y="5049076"/>
            <a:ext cx="6159799" cy="604299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zh-CN" sz="1600" dirty="0" smtClean="0"/>
              <a:t>2019.4.11</a:t>
            </a:r>
          </a:p>
          <a:p>
            <a:pPr marL="0" indent="0" algn="l">
              <a:buNone/>
            </a:pPr>
            <a:r>
              <a:rPr lang="zh-CN" altLang="en-US" sz="1600" dirty="0"/>
              <a:t>易沐阳</a:t>
            </a:r>
          </a:p>
        </p:txBody>
      </p:sp>
    </p:spTree>
    <p:extLst>
      <p:ext uri="{BB962C8B-B14F-4D97-AF65-F5344CB8AC3E}">
        <p14:creationId xmlns:p14="http://schemas.microsoft.com/office/powerpoint/2010/main" val="169182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定义条件变量：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pthread_cond_t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mycond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初始化：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pthread_cond_init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pthread_cond_t</a:t>
            </a:r>
            <a:r>
              <a:rPr lang="en-US" altLang="zh-CN" dirty="0" smtClean="0"/>
              <a:t> </a:t>
            </a:r>
            <a:r>
              <a:rPr lang="en-US" altLang="zh-CN" dirty="0"/>
              <a:t>*</a:t>
            </a:r>
            <a:r>
              <a:rPr lang="en-US" altLang="zh-CN" dirty="0" err="1" smtClean="0"/>
              <a:t>cond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 err="1"/>
              <a:t>pthread_condattr_t</a:t>
            </a:r>
            <a:r>
              <a:rPr lang="en-US" altLang="zh-CN" dirty="0"/>
              <a:t> *</a:t>
            </a:r>
            <a:r>
              <a:rPr lang="en-US" altLang="zh-CN" dirty="0" err="1"/>
              <a:t>attr</a:t>
            </a:r>
            <a:r>
              <a:rPr lang="en-US" altLang="zh-CN" dirty="0"/>
              <a:t>);</a:t>
            </a:r>
          </a:p>
          <a:p>
            <a:pPr lvl="1"/>
            <a:r>
              <a:rPr lang="en-US" altLang="zh-CN" dirty="0" err="1" smtClean="0"/>
              <a:t>pthread_cond_init</a:t>
            </a:r>
            <a:r>
              <a:rPr lang="en-US" altLang="zh-CN" dirty="0" smtClean="0"/>
              <a:t>(&amp;</a:t>
            </a:r>
            <a:r>
              <a:rPr lang="en-US" altLang="zh-CN" dirty="0" err="1" smtClean="0"/>
              <a:t>mycond</a:t>
            </a:r>
            <a:r>
              <a:rPr lang="en-US" altLang="zh-CN" dirty="0" smtClean="0"/>
              <a:t>, NULL);</a:t>
            </a:r>
          </a:p>
          <a:p>
            <a:r>
              <a:rPr lang="zh-CN" altLang="en-US" dirty="0" smtClean="0"/>
              <a:t>销毁：</a:t>
            </a:r>
            <a:endParaRPr lang="en-US" altLang="zh-CN" dirty="0"/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pthread_cond_destroy</a:t>
            </a:r>
            <a:r>
              <a:rPr lang="en-US" altLang="zh-CN" dirty="0"/>
              <a:t>(</a:t>
            </a:r>
            <a:r>
              <a:rPr lang="en-US" altLang="zh-CN" dirty="0" err="1"/>
              <a:t>pthread_cond_t</a:t>
            </a:r>
            <a:r>
              <a:rPr lang="en-US" altLang="zh-CN" dirty="0"/>
              <a:t> *</a:t>
            </a:r>
            <a:r>
              <a:rPr lang="en-US" altLang="zh-CN" dirty="0" err="1"/>
              <a:t>cond</a:t>
            </a:r>
            <a:r>
              <a:rPr lang="en-US" altLang="zh-CN" dirty="0"/>
              <a:t>);</a:t>
            </a:r>
          </a:p>
          <a:p>
            <a:pPr lvl="1"/>
            <a:r>
              <a:rPr lang="en-US" altLang="zh-CN" dirty="0" err="1" smtClean="0"/>
              <a:t>pthread_cond_destroy</a:t>
            </a:r>
            <a:r>
              <a:rPr lang="en-US" altLang="zh-CN" dirty="0" smtClean="0"/>
              <a:t>(&amp;</a:t>
            </a:r>
            <a:r>
              <a:rPr lang="en-US" altLang="zh-CN" dirty="0" err="1" smtClean="0"/>
              <a:t>mycond</a:t>
            </a:r>
            <a:r>
              <a:rPr lang="en-US" altLang="zh-CN" dirty="0" smtClean="0"/>
              <a:t>);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条件变量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520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等待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pthread_cond_wait</a:t>
            </a:r>
            <a:r>
              <a:rPr lang="en-US" altLang="zh-CN" dirty="0"/>
              <a:t>(</a:t>
            </a:r>
            <a:r>
              <a:rPr lang="en-US" altLang="zh-CN" dirty="0" err="1"/>
              <a:t>pthread_cond_t</a:t>
            </a:r>
            <a:r>
              <a:rPr lang="en-US" altLang="zh-CN" dirty="0"/>
              <a:t> *</a:t>
            </a:r>
            <a:r>
              <a:rPr lang="en-US" altLang="zh-CN" dirty="0" err="1"/>
              <a:t>cond</a:t>
            </a:r>
            <a:r>
              <a:rPr lang="en-US" altLang="zh-CN" dirty="0"/>
              <a:t>, </a:t>
            </a:r>
            <a:r>
              <a:rPr lang="en-US" altLang="zh-CN" dirty="0" err="1"/>
              <a:t>pthread_mutex_t</a:t>
            </a:r>
            <a:r>
              <a:rPr lang="en-US" altLang="zh-CN" dirty="0"/>
              <a:t> *</a:t>
            </a:r>
            <a:r>
              <a:rPr lang="en-US" altLang="zh-CN" dirty="0" err="1"/>
              <a:t>mutex</a:t>
            </a:r>
            <a:r>
              <a:rPr lang="en-US" altLang="zh-CN" dirty="0" smtClean="0"/>
              <a:t>);</a:t>
            </a:r>
          </a:p>
          <a:p>
            <a:pPr lvl="1"/>
            <a:r>
              <a:rPr lang="zh-CN" altLang="en-US" dirty="0"/>
              <a:t>第一</a:t>
            </a:r>
            <a:r>
              <a:rPr lang="zh-CN" altLang="en-US" dirty="0" smtClean="0"/>
              <a:t>个变量是用来唤醒它的条件变量</a:t>
            </a:r>
            <a:endParaRPr lang="en-US" altLang="zh-CN" dirty="0" smtClean="0"/>
          </a:p>
          <a:p>
            <a:pPr lvl="1"/>
            <a:r>
              <a:rPr lang="zh-CN" altLang="en-US" dirty="0"/>
              <a:t>第二</a:t>
            </a:r>
            <a:r>
              <a:rPr lang="zh-CN" altLang="en-US" dirty="0" smtClean="0"/>
              <a:t>个变量是搭配使用的互斥</a:t>
            </a:r>
            <a:r>
              <a:rPr lang="zh-CN" altLang="en-US" dirty="0"/>
              <a:t>量</a:t>
            </a:r>
            <a:r>
              <a:rPr lang="zh-CN" altLang="en-US" dirty="0" smtClean="0"/>
              <a:t>，线程解锁互斥量，等被唤醒后再去锁这个互斥量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pthread_cond_wait</a:t>
            </a:r>
            <a:r>
              <a:rPr lang="en-US" altLang="zh-CN" dirty="0" smtClean="0"/>
              <a:t>(&amp;</a:t>
            </a:r>
            <a:r>
              <a:rPr lang="en-US" altLang="zh-CN" dirty="0" err="1" smtClean="0"/>
              <a:t>mycond</a:t>
            </a:r>
            <a:r>
              <a:rPr lang="en-US" altLang="zh-CN" dirty="0"/>
              <a:t>, </a:t>
            </a:r>
            <a:r>
              <a:rPr lang="en-US" altLang="zh-CN" dirty="0" smtClean="0"/>
              <a:t>&amp;</a:t>
            </a:r>
            <a:r>
              <a:rPr lang="en-US" altLang="zh-CN" dirty="0" err="1" smtClean="0"/>
              <a:t>mymutex</a:t>
            </a:r>
            <a:r>
              <a:rPr lang="en-US" altLang="zh-CN" dirty="0"/>
              <a:t>);</a:t>
            </a:r>
            <a:endParaRPr lang="en-US" altLang="zh-CN" dirty="0" smtClean="0"/>
          </a:p>
          <a:p>
            <a:r>
              <a:rPr lang="zh-CN" altLang="en-US" dirty="0" smtClean="0"/>
              <a:t>限时等待</a:t>
            </a:r>
            <a:endParaRPr lang="en-US" altLang="zh-CN" dirty="0" smtClean="0"/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pthread_cond_timedwait</a:t>
            </a:r>
            <a:r>
              <a:rPr lang="en-US" altLang="zh-CN" dirty="0"/>
              <a:t>(</a:t>
            </a:r>
            <a:r>
              <a:rPr lang="en-US" altLang="zh-CN" dirty="0" err="1"/>
              <a:t>pthread_cond_t</a:t>
            </a:r>
            <a:r>
              <a:rPr lang="en-US" altLang="zh-CN" dirty="0"/>
              <a:t> *</a:t>
            </a:r>
            <a:r>
              <a:rPr lang="en-US" altLang="zh-CN" dirty="0" err="1"/>
              <a:t>cond</a:t>
            </a:r>
            <a:r>
              <a:rPr lang="en-US" altLang="zh-CN" dirty="0"/>
              <a:t>, </a:t>
            </a:r>
            <a:r>
              <a:rPr lang="en-US" altLang="zh-CN" dirty="0" err="1"/>
              <a:t>pthread_mutex_t</a:t>
            </a:r>
            <a:r>
              <a:rPr lang="en-US" altLang="zh-CN" dirty="0"/>
              <a:t> *</a:t>
            </a:r>
            <a:r>
              <a:rPr lang="en-US" altLang="zh-CN" dirty="0" err="1"/>
              <a:t>mutex</a:t>
            </a:r>
            <a:r>
              <a:rPr lang="en-US" altLang="zh-CN" dirty="0"/>
              <a:t>,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timespec</a:t>
            </a:r>
            <a:r>
              <a:rPr lang="en-US" altLang="zh-CN" dirty="0"/>
              <a:t> *</a:t>
            </a:r>
            <a:r>
              <a:rPr lang="en-US" altLang="zh-CN" dirty="0" err="1"/>
              <a:t>abstime</a:t>
            </a:r>
            <a:r>
              <a:rPr lang="en-US" altLang="zh-CN" dirty="0" smtClean="0"/>
              <a:t>);</a:t>
            </a:r>
          </a:p>
          <a:p>
            <a:pPr lvl="1"/>
            <a:r>
              <a:rPr lang="zh-CN" altLang="en-US" dirty="0" smtClean="0"/>
              <a:t>与上面的函数的不同点是增加了一个等待时间，如果时间到依然没有被唤醒，也会锁互斥量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这个时间量是绝对时间，</a:t>
            </a:r>
            <a:r>
              <a:rPr lang="en-US" altLang="zh-CN" dirty="0" err="1" smtClean="0"/>
              <a:t>timespec</a:t>
            </a:r>
            <a:r>
              <a:rPr lang="zh-CN" altLang="en-US" dirty="0" smtClean="0"/>
              <a:t>类型</a:t>
            </a:r>
            <a:endParaRPr lang="en-US" altLang="zh-CN" dirty="0"/>
          </a:p>
          <a:p>
            <a:pPr lvl="1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条件变量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829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唤醒等待的条件变量：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唤醒至少一个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pthread_cond_signal</a:t>
            </a:r>
            <a:r>
              <a:rPr lang="en-US" altLang="zh-CN" dirty="0"/>
              <a:t>(</a:t>
            </a:r>
            <a:r>
              <a:rPr lang="en-US" altLang="zh-CN" dirty="0" err="1"/>
              <a:t>pthread_cond_t</a:t>
            </a:r>
            <a:r>
              <a:rPr lang="en-US" altLang="zh-CN" dirty="0"/>
              <a:t> *</a:t>
            </a:r>
            <a:r>
              <a:rPr lang="en-US" altLang="zh-CN" dirty="0" err="1"/>
              <a:t>cond</a:t>
            </a:r>
            <a:r>
              <a:rPr lang="en-US" altLang="zh-CN" dirty="0" smtClean="0"/>
              <a:t>);</a:t>
            </a:r>
          </a:p>
          <a:p>
            <a:pPr lvl="1"/>
            <a:r>
              <a:rPr lang="en-US" altLang="zh-CN" dirty="0" err="1"/>
              <a:t>pthread_cond_signal</a:t>
            </a:r>
            <a:r>
              <a:rPr lang="en-US" altLang="zh-CN" dirty="0"/>
              <a:t>(&amp;</a:t>
            </a:r>
            <a:r>
              <a:rPr lang="en-US" altLang="zh-CN" dirty="0" err="1"/>
              <a:t>mycond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r>
              <a:rPr lang="zh-CN" altLang="en-US" dirty="0" smtClean="0"/>
              <a:t>广播，唤醒所有：</a:t>
            </a:r>
            <a:endParaRPr lang="en-US" altLang="zh-CN" dirty="0" smtClean="0"/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pthread_cond_broadcast</a:t>
            </a:r>
            <a:r>
              <a:rPr lang="en-US" altLang="zh-CN" dirty="0"/>
              <a:t>(</a:t>
            </a:r>
            <a:r>
              <a:rPr lang="en-US" altLang="zh-CN" dirty="0" err="1"/>
              <a:t>pthread_cond_t</a:t>
            </a:r>
            <a:r>
              <a:rPr lang="en-US" altLang="zh-CN" dirty="0"/>
              <a:t> *</a:t>
            </a:r>
            <a:r>
              <a:rPr lang="en-US" altLang="zh-CN" dirty="0" err="1"/>
              <a:t>cond</a:t>
            </a:r>
            <a:r>
              <a:rPr lang="en-US" altLang="zh-CN" dirty="0"/>
              <a:t>);</a:t>
            </a:r>
          </a:p>
          <a:p>
            <a:pPr lvl="1"/>
            <a:r>
              <a:rPr lang="en-US" altLang="zh-CN" dirty="0" err="1"/>
              <a:t>pthread_cond_broadcast</a:t>
            </a:r>
            <a:r>
              <a:rPr lang="en-US" altLang="zh-CN" dirty="0"/>
              <a:t>(&amp;</a:t>
            </a:r>
            <a:r>
              <a:rPr lang="en-US" altLang="zh-CN" dirty="0" err="1"/>
              <a:t>mycond</a:t>
            </a:r>
            <a:r>
              <a:rPr lang="en-US" altLang="zh-CN" dirty="0"/>
              <a:t>);</a:t>
            </a:r>
          </a:p>
          <a:p>
            <a:pPr lvl="1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条件变量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304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 noChangeAspect="1"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>
            <a:spLocks/>
          </p:cNvSpPr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线程的创建与销毁</a:t>
            </a:r>
          </a:p>
        </p:txBody>
      </p:sp>
      <p:sp>
        <p:nvSpPr>
          <p:cNvPr id="13" name="Freeform 10"/>
          <p:cNvSpPr>
            <a:spLocks noChangeAspect="1"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互斥量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Freeform 10"/>
          <p:cNvSpPr>
            <a:spLocks noChangeAspect="1"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条件变量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Freeform 10"/>
          <p:cNvSpPr>
            <a:spLocks noChangeAspect="1"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信号量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23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定义信号量：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sem_t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mysem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初始化：</a:t>
            </a:r>
            <a:endParaRPr lang="en-US" altLang="zh-CN" dirty="0" smtClean="0"/>
          </a:p>
          <a:p>
            <a:pPr lvl="1"/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sem_init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sem_t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sem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pshared</a:t>
            </a:r>
            <a:r>
              <a:rPr lang="en-US" altLang="zh-CN" dirty="0" smtClean="0"/>
              <a:t>, unsigned value);</a:t>
            </a:r>
          </a:p>
          <a:p>
            <a:pPr lvl="1"/>
            <a:r>
              <a:rPr lang="zh-CN" altLang="en-US" dirty="0"/>
              <a:t>第二</a:t>
            </a:r>
            <a:r>
              <a:rPr lang="zh-CN" altLang="en-US" dirty="0" smtClean="0"/>
              <a:t>个变量指明信号量的类型，不为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时此信号量在进程间共享，为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则只能在当前进程的线程间共享</a:t>
            </a:r>
            <a:endParaRPr lang="en-US" altLang="zh-CN" dirty="0" smtClean="0"/>
          </a:p>
          <a:p>
            <a:pPr lvl="1"/>
            <a:r>
              <a:rPr lang="zh-CN" altLang="en-US" dirty="0"/>
              <a:t>第三</a:t>
            </a:r>
            <a:r>
              <a:rPr lang="zh-CN" altLang="en-US" dirty="0" smtClean="0"/>
              <a:t>个变量是信号量的初始值</a:t>
            </a:r>
            <a:endParaRPr lang="en-US" altLang="zh-CN" dirty="0"/>
          </a:p>
          <a:p>
            <a:pPr lvl="1"/>
            <a:r>
              <a:rPr lang="en-US" altLang="zh-CN" dirty="0" err="1" smtClean="0"/>
              <a:t>sem_init</a:t>
            </a:r>
            <a:r>
              <a:rPr lang="en-US" altLang="zh-CN" dirty="0" smtClean="0"/>
              <a:t>(&amp;</a:t>
            </a:r>
            <a:r>
              <a:rPr lang="en-US" altLang="zh-CN" dirty="0" err="1" smtClean="0"/>
              <a:t>mysem</a:t>
            </a:r>
            <a:r>
              <a:rPr lang="en-US" altLang="zh-CN" dirty="0" smtClean="0"/>
              <a:t>, 0, 0);</a:t>
            </a:r>
          </a:p>
          <a:p>
            <a:r>
              <a:rPr lang="zh-CN" altLang="en-US" dirty="0" smtClean="0"/>
              <a:t>销毁：</a:t>
            </a:r>
            <a:endParaRPr lang="en-US" altLang="zh-CN" dirty="0"/>
          </a:p>
          <a:p>
            <a:pPr lvl="1"/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sem_destroy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sem_t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sem</a:t>
            </a:r>
            <a:r>
              <a:rPr lang="en-US" altLang="zh-CN" dirty="0" smtClean="0"/>
              <a:t>); </a:t>
            </a:r>
          </a:p>
          <a:p>
            <a:pPr lvl="1"/>
            <a:r>
              <a:rPr lang="en-US" altLang="zh-CN" dirty="0" err="1" smtClean="0"/>
              <a:t>sem_destroy</a:t>
            </a:r>
            <a:r>
              <a:rPr lang="en-US" altLang="zh-CN" dirty="0" smtClean="0"/>
              <a:t>(&amp;</a:t>
            </a:r>
            <a:r>
              <a:rPr lang="en-US" altLang="zh-CN" dirty="0" err="1" smtClean="0"/>
              <a:t>mysem</a:t>
            </a:r>
            <a:r>
              <a:rPr lang="en-US" altLang="zh-CN" dirty="0" smtClean="0"/>
              <a:t>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信号量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194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增加：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sem_post</a:t>
            </a:r>
            <a:r>
              <a:rPr lang="en-US" altLang="zh-CN" dirty="0"/>
              <a:t>(</a:t>
            </a:r>
            <a:r>
              <a:rPr lang="en-US" altLang="zh-CN" dirty="0" err="1"/>
              <a:t>sem_t</a:t>
            </a:r>
            <a:r>
              <a:rPr lang="en-US" altLang="zh-CN" dirty="0"/>
              <a:t> *</a:t>
            </a:r>
            <a:r>
              <a:rPr lang="en-US" altLang="zh-CN" dirty="0" err="1"/>
              <a:t>sem</a:t>
            </a:r>
            <a:r>
              <a:rPr lang="en-US" altLang="zh-CN" dirty="0" smtClean="0"/>
              <a:t>);</a:t>
            </a:r>
          </a:p>
          <a:p>
            <a:pPr lvl="1"/>
            <a:r>
              <a:rPr lang="zh-CN" altLang="en-US" dirty="0" smtClean="0"/>
              <a:t>信号量加</a:t>
            </a:r>
            <a:r>
              <a:rPr lang="en-US" altLang="zh-CN" dirty="0" smtClean="0"/>
              <a:t>1</a:t>
            </a:r>
          </a:p>
          <a:p>
            <a:pPr lvl="1"/>
            <a:r>
              <a:rPr lang="en-US" altLang="zh-CN" dirty="0" err="1" smtClean="0"/>
              <a:t>sem_post</a:t>
            </a:r>
            <a:r>
              <a:rPr lang="en-US" altLang="zh-CN" dirty="0" smtClean="0"/>
              <a:t>(&amp;</a:t>
            </a:r>
            <a:r>
              <a:rPr lang="en-US" altLang="zh-CN" dirty="0" err="1" smtClean="0"/>
              <a:t>mysem</a:t>
            </a:r>
            <a:r>
              <a:rPr lang="en-US" altLang="zh-CN" dirty="0" smtClean="0"/>
              <a:t>);</a:t>
            </a:r>
          </a:p>
          <a:p>
            <a:r>
              <a:rPr lang="zh-CN" altLang="en-US" dirty="0"/>
              <a:t>减少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sem_wait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sem_t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sem</a:t>
            </a:r>
            <a:r>
              <a:rPr lang="en-US" altLang="zh-CN" dirty="0" smtClean="0"/>
              <a:t>);</a:t>
            </a:r>
          </a:p>
          <a:p>
            <a:pPr lvl="1"/>
            <a:r>
              <a:rPr lang="zh-CN" altLang="en-US" dirty="0" smtClean="0"/>
              <a:t>信号量减</a:t>
            </a:r>
            <a:r>
              <a:rPr lang="en-US" altLang="zh-CN" dirty="0" smtClean="0"/>
              <a:t>1</a:t>
            </a:r>
          </a:p>
          <a:p>
            <a:pPr lvl="1"/>
            <a:r>
              <a:rPr lang="zh-CN" altLang="en-US" dirty="0" smtClean="0"/>
              <a:t>信号量不能减为负值，减到</a:t>
            </a:r>
            <a:r>
              <a:rPr lang="en-US" altLang="zh-CN" dirty="0" smtClean="0"/>
              <a:t>0</a:t>
            </a:r>
            <a:r>
              <a:rPr lang="zh-CN" altLang="en-US" dirty="0" smtClean="0"/>
              <a:t>后，其它要继续减少信号量的线程就会阻塞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sem_wait</a:t>
            </a:r>
            <a:r>
              <a:rPr lang="en-US" altLang="zh-CN" dirty="0" smtClean="0"/>
              <a:t>(&amp;</a:t>
            </a:r>
            <a:r>
              <a:rPr lang="en-US" altLang="zh-CN" dirty="0" err="1"/>
              <a:t>mysem</a:t>
            </a:r>
            <a:r>
              <a:rPr lang="en-US" altLang="zh-CN" dirty="0" smtClean="0"/>
              <a:t>);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信号量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864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内容占位符 9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952" y="1685925"/>
            <a:ext cx="6955997" cy="4921250"/>
          </a:xfrm>
        </p:spPr>
      </p:pic>
      <p:sp>
        <p:nvSpPr>
          <p:cNvPr id="11" name="文本框 10"/>
          <p:cNvSpPr txBox="1"/>
          <p:nvPr/>
        </p:nvSpPr>
        <p:spPr>
          <a:xfrm>
            <a:off x="4390846" y="5279366"/>
            <a:ext cx="4356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互斥关系：每次只能有一个人操作货架</a:t>
            </a:r>
            <a:endParaRPr lang="en-US" altLang="zh-CN" sz="1400" dirty="0" smtClean="0"/>
          </a:p>
          <a:p>
            <a:r>
              <a:rPr lang="zh-CN" altLang="en-US" sz="1400" dirty="0"/>
              <a:t>同步</a:t>
            </a:r>
            <a:r>
              <a:rPr lang="zh-CN" altLang="en-US" sz="1400" dirty="0" smtClean="0"/>
              <a:t>关系：货架上的包裹数目在这些线程间共享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7651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53" y="1685925"/>
            <a:ext cx="7667994" cy="4921250"/>
          </a:xfrm>
        </p:spPr>
      </p:pic>
      <p:sp>
        <p:nvSpPr>
          <p:cNvPr id="5" name="文本框 4"/>
          <p:cNvSpPr txBox="1"/>
          <p:nvPr/>
        </p:nvSpPr>
        <p:spPr>
          <a:xfrm>
            <a:off x="3243532" y="5727940"/>
            <a:ext cx="60212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互斥关系：每次只能有一个人通过柜台</a:t>
            </a:r>
            <a:endParaRPr lang="en-US" altLang="zh-CN" sz="1400" dirty="0" smtClean="0"/>
          </a:p>
          <a:p>
            <a:r>
              <a:rPr lang="zh-CN" altLang="en-US" sz="1400" dirty="0" smtClean="0"/>
              <a:t>互斥关系：只有当收银员在柜台时顾客才可以通过柜台，否则柜台被封锁</a:t>
            </a:r>
            <a:endParaRPr lang="en-US" altLang="zh-CN" sz="1400" dirty="0" smtClean="0"/>
          </a:p>
          <a:p>
            <a:r>
              <a:rPr lang="zh-CN" altLang="en-US" sz="1400" dirty="0" smtClean="0"/>
              <a:t>同步关系：共享在柜台前排队的人数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221683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谢谢！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297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1535" y="1303550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线程的创建与销毁</a:t>
            </a:r>
            <a:endParaRPr lang="zh-CN" altLang="en-US" sz="2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1841535" y="2223523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互斥量</a:t>
            </a:r>
            <a:endParaRPr lang="zh-CN" altLang="en-US" sz="2400" dirty="0"/>
          </a:p>
        </p:txBody>
      </p:sp>
      <p:grpSp>
        <p:nvGrpSpPr>
          <p:cNvPr id="17" name="组合 16"/>
          <p:cNvGrpSpPr/>
          <p:nvPr/>
        </p:nvGrpSpPr>
        <p:grpSpPr>
          <a:xfrm>
            <a:off x="1841535" y="3143496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条件变量</a:t>
            </a:r>
          </a:p>
        </p:txBody>
      </p:sp>
      <p:sp>
        <p:nvSpPr>
          <p:cNvPr id="28" name="Freeform 10"/>
          <p:cNvSpPr>
            <a:spLocks noChangeAspect="1"/>
          </p:cNvSpPr>
          <p:nvPr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9" name="文本框 28"/>
          <p:cNvSpPr txBox="1"/>
          <p:nvPr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>
            <a:stCxn id="28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信号量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25114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线程的创建与销毁</a:t>
            </a:r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互斥量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条件变量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Freeform 10"/>
          <p:cNvSpPr>
            <a:spLocks/>
          </p:cNvSpPr>
          <p:nvPr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8" name="文本框 27"/>
          <p:cNvSpPr txBox="1"/>
          <p:nvPr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连接符 28"/>
          <p:cNvCxnSpPr>
            <a:stCxn id="27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信号量</a:t>
            </a:r>
          </a:p>
        </p:txBody>
      </p:sp>
    </p:spTree>
    <p:extLst>
      <p:ext uri="{BB962C8B-B14F-4D97-AF65-F5344CB8AC3E}">
        <p14:creationId xmlns:p14="http://schemas.microsoft.com/office/powerpoint/2010/main" val="184620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pthread_create</a:t>
            </a:r>
            <a:r>
              <a:rPr lang="en-US" altLang="zh-CN" dirty="0"/>
              <a:t>(</a:t>
            </a:r>
            <a:r>
              <a:rPr lang="en-US" altLang="zh-CN" dirty="0" err="1"/>
              <a:t>pthread_t</a:t>
            </a:r>
            <a:r>
              <a:rPr lang="en-US" altLang="zh-CN" dirty="0"/>
              <a:t> *</a:t>
            </a:r>
            <a:r>
              <a:rPr lang="en-US" altLang="zh-CN" dirty="0" err="1"/>
              <a:t>tidp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 err="1"/>
              <a:t>pthread_attr_t</a:t>
            </a:r>
            <a:r>
              <a:rPr lang="en-US" altLang="zh-CN" dirty="0"/>
              <a:t> *</a:t>
            </a:r>
            <a:r>
              <a:rPr lang="en-US" altLang="zh-CN" dirty="0" err="1"/>
              <a:t>attr</a:t>
            </a:r>
            <a:r>
              <a:rPr lang="en-US" altLang="zh-CN" dirty="0" smtClean="0"/>
              <a:t>, (</a:t>
            </a:r>
            <a:r>
              <a:rPr lang="en-US" altLang="zh-CN" dirty="0"/>
              <a:t>void*)(*</a:t>
            </a:r>
            <a:r>
              <a:rPr lang="en-US" altLang="zh-CN" dirty="0" err="1"/>
              <a:t>start_rtn</a:t>
            </a:r>
            <a:r>
              <a:rPr lang="en-US" altLang="zh-CN" dirty="0"/>
              <a:t>)(void</a:t>
            </a:r>
            <a:r>
              <a:rPr lang="en-US" altLang="zh-CN" dirty="0" smtClean="0"/>
              <a:t>*), void </a:t>
            </a:r>
            <a:r>
              <a:rPr lang="en-US" altLang="zh-CN" dirty="0"/>
              <a:t>*</a:t>
            </a:r>
            <a:r>
              <a:rPr lang="en-US" altLang="zh-CN" dirty="0" err="1"/>
              <a:t>arg</a:t>
            </a:r>
            <a:r>
              <a:rPr lang="en-US" altLang="zh-CN" dirty="0"/>
              <a:t>);</a:t>
            </a:r>
            <a:endParaRPr lang="en-US" altLang="zh-CN" dirty="0" smtClean="0"/>
          </a:p>
          <a:p>
            <a:r>
              <a:rPr lang="zh-CN" altLang="en-US" dirty="0"/>
              <a:t>与</a:t>
            </a:r>
            <a:r>
              <a:rPr lang="fr-FR" altLang="zh-CN" dirty="0"/>
              <a:t>fork()</a:t>
            </a:r>
            <a:r>
              <a:rPr lang="zh-CN" altLang="en-US" dirty="0"/>
              <a:t>调用创建一</a:t>
            </a:r>
            <a:r>
              <a:rPr lang="zh-CN" altLang="en-US" dirty="0" smtClean="0"/>
              <a:t>个线程</a:t>
            </a:r>
            <a:r>
              <a:rPr lang="zh-CN" altLang="en-US" dirty="0"/>
              <a:t>的方法不同，</a:t>
            </a:r>
            <a:r>
              <a:rPr lang="fr-FR" altLang="zh-CN" dirty="0"/>
              <a:t>pthread_create()</a:t>
            </a:r>
            <a:r>
              <a:rPr lang="zh-CN" altLang="en-US" dirty="0"/>
              <a:t>创建的线程并不具备与主</a:t>
            </a:r>
            <a:r>
              <a:rPr lang="zh-CN" altLang="en-US" dirty="0" smtClean="0"/>
              <a:t>线程同样的执行序列，而是使其运行一个给定的函数。</a:t>
            </a:r>
            <a:endParaRPr lang="en-US" altLang="zh-CN" dirty="0" smtClean="0"/>
          </a:p>
          <a:p>
            <a:r>
              <a:rPr lang="zh-CN" altLang="en-US" dirty="0"/>
              <a:t>第一</a:t>
            </a:r>
            <a:r>
              <a:rPr lang="zh-CN" altLang="en-US" dirty="0" smtClean="0"/>
              <a:t>个变量是指向线程标识符的指针</a:t>
            </a:r>
            <a:endParaRPr lang="en-US" altLang="zh-CN" dirty="0" smtClean="0"/>
          </a:p>
          <a:p>
            <a:r>
              <a:rPr lang="zh-CN" altLang="en-US" dirty="0"/>
              <a:t>第二</a:t>
            </a:r>
            <a:r>
              <a:rPr lang="zh-CN" altLang="en-US" dirty="0" smtClean="0"/>
              <a:t>个变量是线程属性</a:t>
            </a:r>
            <a:endParaRPr lang="en-US" altLang="zh-CN" dirty="0" smtClean="0"/>
          </a:p>
          <a:p>
            <a:r>
              <a:rPr lang="zh-CN" altLang="en-US" dirty="0"/>
              <a:t>第三</a:t>
            </a:r>
            <a:r>
              <a:rPr lang="zh-CN" altLang="en-US" dirty="0" smtClean="0"/>
              <a:t>个变量是给定的运行函数的指针</a:t>
            </a:r>
            <a:endParaRPr lang="en-US" altLang="zh-CN" dirty="0" smtClean="0"/>
          </a:p>
          <a:p>
            <a:r>
              <a:rPr lang="zh-CN" altLang="en-US" dirty="0" smtClean="0"/>
              <a:t>第四个变量是运行函数的</a:t>
            </a:r>
            <a:r>
              <a:rPr lang="zh-CN" altLang="en-US" dirty="0"/>
              <a:t>参数</a:t>
            </a:r>
            <a:endParaRPr lang="en-US" altLang="zh-CN" dirty="0" smtClean="0"/>
          </a:p>
          <a:p>
            <a:r>
              <a:rPr lang="en-US" altLang="zh-CN" dirty="0" err="1" smtClean="0"/>
              <a:t>pthread_t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ntid</a:t>
            </a:r>
            <a:r>
              <a:rPr lang="en-US" altLang="zh-CN" dirty="0" smtClean="0"/>
              <a:t>;</a:t>
            </a:r>
          </a:p>
          <a:p>
            <a:r>
              <a:rPr lang="en-US" altLang="zh-CN" dirty="0" err="1" smtClean="0"/>
              <a:t>pthread_create</a:t>
            </a:r>
            <a:r>
              <a:rPr lang="en-US" altLang="zh-CN" dirty="0"/>
              <a:t>(&amp;</a:t>
            </a:r>
            <a:r>
              <a:rPr lang="en-US" altLang="zh-CN" dirty="0" err="1"/>
              <a:t>ntid</a:t>
            </a:r>
            <a:r>
              <a:rPr lang="en-US" altLang="zh-CN" dirty="0"/>
              <a:t>, NULL, </a:t>
            </a:r>
            <a:r>
              <a:rPr lang="en-US" altLang="zh-CN" dirty="0" err="1" smtClean="0"/>
              <a:t>start_rtn</a:t>
            </a:r>
            <a:r>
              <a:rPr lang="en-US" altLang="zh-CN" dirty="0" smtClean="0"/>
              <a:t>, </a:t>
            </a:r>
            <a:r>
              <a:rPr lang="en-US" altLang="zh-CN" dirty="0"/>
              <a:t>NULL);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创建线程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609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pthread_join</a:t>
            </a:r>
            <a:r>
              <a:rPr lang="en-US" altLang="zh-CN" dirty="0"/>
              <a:t>(</a:t>
            </a:r>
            <a:r>
              <a:rPr lang="en-US" altLang="zh-CN" dirty="0" err="1"/>
              <a:t>pthread_t</a:t>
            </a:r>
            <a:r>
              <a:rPr lang="en-US" altLang="zh-CN" dirty="0"/>
              <a:t> thread, void **</a:t>
            </a:r>
            <a:r>
              <a:rPr lang="en-US" altLang="zh-CN" dirty="0" err="1"/>
              <a:t>retval</a:t>
            </a:r>
            <a:r>
              <a:rPr lang="en-US" altLang="zh-CN" dirty="0"/>
              <a:t>);</a:t>
            </a:r>
            <a:endParaRPr lang="en-US" altLang="zh-CN" dirty="0" smtClean="0"/>
          </a:p>
          <a:p>
            <a:r>
              <a:rPr lang="zh-CN" altLang="en-US" dirty="0" smtClean="0"/>
              <a:t>用阻塞的方式来等待一个线程的结束，函数返回时，被等待的线程的资源被收回。</a:t>
            </a:r>
            <a:endParaRPr lang="en-US" altLang="zh-CN" dirty="0" smtClean="0"/>
          </a:p>
          <a:p>
            <a:r>
              <a:rPr lang="zh-CN" altLang="en-US" dirty="0" smtClean="0"/>
              <a:t>第一个变量是指向线程标识符的指针</a:t>
            </a:r>
            <a:endParaRPr lang="en-US" altLang="zh-CN" dirty="0" smtClean="0"/>
          </a:p>
          <a:p>
            <a:r>
              <a:rPr lang="zh-CN" altLang="en-US" dirty="0"/>
              <a:t>第二</a:t>
            </a:r>
            <a:r>
              <a:rPr lang="zh-CN" altLang="en-US" dirty="0" smtClean="0"/>
              <a:t>个变量用来存储被等待的线程的返回值</a:t>
            </a:r>
            <a:endParaRPr lang="en-US" altLang="zh-CN" dirty="0" smtClean="0"/>
          </a:p>
          <a:p>
            <a:r>
              <a:rPr lang="en-US" altLang="zh-CN" dirty="0" err="1" smtClean="0"/>
              <a:t>pthread_t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ntid</a:t>
            </a:r>
            <a:r>
              <a:rPr lang="en-US" altLang="zh-CN" dirty="0" smtClean="0"/>
              <a:t>;</a:t>
            </a:r>
          </a:p>
          <a:p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status;</a:t>
            </a:r>
          </a:p>
          <a:p>
            <a:r>
              <a:rPr lang="fr-FR" altLang="zh-CN" dirty="0" err="1" smtClean="0"/>
              <a:t>pthread_join</a:t>
            </a:r>
            <a:r>
              <a:rPr lang="fr-FR" altLang="zh-CN" dirty="0" smtClean="0"/>
              <a:t>(</a:t>
            </a:r>
            <a:r>
              <a:rPr lang="fr-FR" altLang="zh-CN" dirty="0" err="1" smtClean="0"/>
              <a:t>ntid</a:t>
            </a:r>
            <a:r>
              <a:rPr lang="fr-FR" altLang="zh-CN" dirty="0" smtClean="0"/>
              <a:t>, &amp;status);</a:t>
            </a:r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我们暂时不用</a:t>
            </a:r>
            <a:r>
              <a:rPr lang="en-US" altLang="zh-CN" dirty="0" err="1" smtClean="0"/>
              <a:t>pthread_exit</a:t>
            </a:r>
            <a:r>
              <a:rPr lang="en-US" altLang="zh-CN" dirty="0" smtClean="0"/>
              <a:t>()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pthread_cancel</a:t>
            </a:r>
            <a:r>
              <a:rPr lang="en-US" altLang="zh-CN" dirty="0" smtClean="0"/>
              <a:t>()</a:t>
            </a:r>
            <a:r>
              <a:rPr lang="zh-CN" altLang="en-US" dirty="0" smtClean="0"/>
              <a:t>等激进的方式销毁线程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销毁</a:t>
            </a:r>
            <a:r>
              <a:rPr lang="zh-CN" altLang="en-US" dirty="0" smtClean="0"/>
              <a:t>线程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857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线程的创建与销毁</a:t>
            </a:r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互斥量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条件变量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Freeform 10"/>
          <p:cNvSpPr>
            <a:spLocks/>
          </p:cNvSpPr>
          <p:nvPr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8" name="文本框 27"/>
          <p:cNvSpPr txBox="1"/>
          <p:nvPr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连接符 28"/>
          <p:cNvCxnSpPr>
            <a:stCxn id="27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信号量</a:t>
            </a:r>
          </a:p>
        </p:txBody>
      </p:sp>
    </p:spTree>
    <p:extLst>
      <p:ext uri="{BB962C8B-B14F-4D97-AF65-F5344CB8AC3E}">
        <p14:creationId xmlns:p14="http://schemas.microsoft.com/office/powerpoint/2010/main" val="359527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定义互斥量：</a:t>
            </a:r>
            <a:endParaRPr lang="en-US" altLang="zh-CN" dirty="0" smtClean="0"/>
          </a:p>
          <a:p>
            <a:pPr lvl="1"/>
            <a:r>
              <a:rPr lang="en-US" altLang="zh-CN" dirty="0" err="1"/>
              <a:t>pthread_mutex_t</a:t>
            </a:r>
            <a:r>
              <a:rPr lang="en-US" altLang="zh-CN" dirty="0"/>
              <a:t> </a:t>
            </a:r>
            <a:r>
              <a:rPr lang="en-US" altLang="zh-CN" dirty="0" err="1"/>
              <a:t>mymutex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初始化：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pthread_mutex_init</a:t>
            </a:r>
            <a:r>
              <a:rPr lang="en-US" altLang="zh-CN" dirty="0"/>
              <a:t>(</a:t>
            </a:r>
            <a:r>
              <a:rPr lang="en-US" altLang="zh-CN" dirty="0" err="1"/>
              <a:t>pthread_mutex_t</a:t>
            </a:r>
            <a:r>
              <a:rPr lang="en-US" altLang="zh-CN" dirty="0"/>
              <a:t> *</a:t>
            </a:r>
            <a:r>
              <a:rPr lang="en-US" altLang="zh-CN" dirty="0" err="1"/>
              <a:t>mutex</a:t>
            </a:r>
            <a:r>
              <a:rPr lang="en-US" altLang="zh-CN" dirty="0"/>
              <a:t>, 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 err="1"/>
              <a:t>pthread_mutexattr_t</a:t>
            </a:r>
            <a:r>
              <a:rPr lang="en-US" altLang="zh-CN" dirty="0"/>
              <a:t> *</a:t>
            </a:r>
            <a:r>
              <a:rPr lang="en-US" altLang="zh-CN" dirty="0" err="1"/>
              <a:t>attr</a:t>
            </a:r>
            <a:r>
              <a:rPr lang="en-US" altLang="zh-CN" dirty="0" smtClean="0"/>
              <a:t>);</a:t>
            </a:r>
          </a:p>
          <a:p>
            <a:pPr lvl="1"/>
            <a:r>
              <a:rPr lang="en-US" altLang="zh-CN" dirty="0" err="1" smtClean="0"/>
              <a:t>pthread_mutex_init</a:t>
            </a:r>
            <a:r>
              <a:rPr lang="en-US" altLang="zh-CN" dirty="0" smtClean="0"/>
              <a:t>(&amp;</a:t>
            </a:r>
            <a:r>
              <a:rPr lang="en-US" altLang="zh-CN" dirty="0" err="1" smtClean="0"/>
              <a:t>mymutex</a:t>
            </a:r>
            <a:r>
              <a:rPr lang="en-US" altLang="zh-CN" dirty="0" smtClean="0"/>
              <a:t>, NULL);</a:t>
            </a:r>
          </a:p>
          <a:p>
            <a:r>
              <a:rPr lang="zh-CN" altLang="en-US" dirty="0" smtClean="0"/>
              <a:t>销毁：</a:t>
            </a:r>
            <a:endParaRPr lang="en-US" altLang="zh-CN" dirty="0"/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pthread_mutex_destroy</a:t>
            </a:r>
            <a:r>
              <a:rPr lang="en-US" altLang="zh-CN" dirty="0"/>
              <a:t>(</a:t>
            </a:r>
            <a:r>
              <a:rPr lang="en-US" altLang="zh-CN" dirty="0" err="1"/>
              <a:t>pthread_mutex_t</a:t>
            </a:r>
            <a:r>
              <a:rPr lang="en-US" altLang="zh-CN" dirty="0"/>
              <a:t> *</a:t>
            </a:r>
            <a:r>
              <a:rPr lang="en-US" altLang="zh-CN" dirty="0" err="1"/>
              <a:t>mutex</a:t>
            </a:r>
            <a:r>
              <a:rPr lang="en-US" altLang="zh-CN" dirty="0" smtClean="0"/>
              <a:t>);</a:t>
            </a:r>
          </a:p>
          <a:p>
            <a:pPr lvl="1"/>
            <a:r>
              <a:rPr lang="en-US" altLang="zh-CN" dirty="0" err="1" smtClean="0"/>
              <a:t>pthread_mutex_destroy</a:t>
            </a:r>
            <a:r>
              <a:rPr lang="en-US" altLang="zh-CN" dirty="0" smtClean="0"/>
              <a:t>(&amp;</a:t>
            </a:r>
            <a:r>
              <a:rPr lang="en-US" altLang="zh-CN" dirty="0" err="1" smtClean="0"/>
              <a:t>mymutex</a:t>
            </a:r>
            <a:r>
              <a:rPr lang="en-US" altLang="zh-CN" dirty="0" smtClean="0"/>
              <a:t>);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互斥量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582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锁：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pthread_mutex_lock</a:t>
            </a:r>
            <a:r>
              <a:rPr lang="en-US" altLang="zh-CN" dirty="0"/>
              <a:t>(</a:t>
            </a:r>
            <a:r>
              <a:rPr lang="en-US" altLang="zh-CN" dirty="0" err="1"/>
              <a:t>pthread_mutex_t</a:t>
            </a:r>
            <a:r>
              <a:rPr lang="en-US" altLang="zh-CN" dirty="0"/>
              <a:t> *</a:t>
            </a:r>
            <a:r>
              <a:rPr lang="en-US" altLang="zh-CN" dirty="0" err="1"/>
              <a:t>mutex</a:t>
            </a:r>
            <a:r>
              <a:rPr lang="en-US" altLang="zh-CN" dirty="0" smtClean="0"/>
              <a:t>);</a:t>
            </a:r>
          </a:p>
          <a:p>
            <a:pPr lvl="1"/>
            <a:r>
              <a:rPr lang="en-US" altLang="zh-CN" dirty="0" err="1" smtClean="0"/>
              <a:t>pthread_mutex_lock</a:t>
            </a:r>
            <a:r>
              <a:rPr lang="en-US" altLang="zh-CN" dirty="0" smtClean="0"/>
              <a:t>(&amp;</a:t>
            </a:r>
            <a:r>
              <a:rPr lang="en-US" altLang="zh-CN" dirty="0" err="1" smtClean="0"/>
              <a:t>mymutex</a:t>
            </a:r>
            <a:r>
              <a:rPr lang="en-US" altLang="zh-CN" dirty="0" smtClean="0"/>
              <a:t>);</a:t>
            </a:r>
          </a:p>
          <a:p>
            <a:pPr lvl="1"/>
            <a:r>
              <a:rPr lang="zh-CN" altLang="en-US" dirty="0"/>
              <a:t>当一个函数锁住这个互斥量，其他尝试锁它的线程都会阻塞并等待这个互斥量被</a:t>
            </a:r>
            <a:r>
              <a:rPr lang="zh-CN" altLang="en-US" dirty="0" smtClean="0"/>
              <a:t>解锁</a:t>
            </a:r>
            <a:endParaRPr lang="en-US" altLang="zh-CN" dirty="0"/>
          </a:p>
          <a:p>
            <a:r>
              <a:rPr lang="zh-CN" altLang="en-US" dirty="0" smtClean="0"/>
              <a:t>解锁：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pthread_mutex_unlock</a:t>
            </a:r>
            <a:r>
              <a:rPr lang="en-US" altLang="zh-CN" dirty="0"/>
              <a:t>(</a:t>
            </a:r>
            <a:r>
              <a:rPr lang="en-US" altLang="zh-CN" dirty="0" err="1"/>
              <a:t>pthread_mutex_t</a:t>
            </a:r>
            <a:r>
              <a:rPr lang="en-US" altLang="zh-CN" dirty="0"/>
              <a:t> *</a:t>
            </a:r>
            <a:r>
              <a:rPr lang="en-US" altLang="zh-CN" dirty="0" err="1"/>
              <a:t>mutex</a:t>
            </a:r>
            <a:r>
              <a:rPr lang="en-US" altLang="zh-CN" dirty="0"/>
              <a:t>);</a:t>
            </a:r>
          </a:p>
          <a:p>
            <a:pPr lvl="1"/>
            <a:r>
              <a:rPr lang="en-US" altLang="zh-CN" dirty="0" err="1" smtClean="0"/>
              <a:t>pthread_mutex_unlock</a:t>
            </a:r>
            <a:r>
              <a:rPr lang="en-US" altLang="zh-CN" dirty="0" smtClean="0"/>
              <a:t>(&amp;</a:t>
            </a:r>
            <a:r>
              <a:rPr lang="en-US" altLang="zh-CN" dirty="0" err="1" smtClean="0"/>
              <a:t>mymutex</a:t>
            </a:r>
            <a:r>
              <a:rPr lang="en-US" altLang="zh-CN" dirty="0" smtClean="0"/>
              <a:t>);</a:t>
            </a:r>
          </a:p>
          <a:p>
            <a:r>
              <a:rPr lang="zh-CN" altLang="en-US" dirty="0" smtClean="0"/>
              <a:t>尝试</a:t>
            </a:r>
            <a:r>
              <a:rPr lang="zh-CN" altLang="en-US" dirty="0"/>
              <a:t>锁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pthread_mutex_trylock</a:t>
            </a:r>
            <a:r>
              <a:rPr lang="en-US" altLang="zh-CN" dirty="0"/>
              <a:t>(</a:t>
            </a:r>
            <a:r>
              <a:rPr lang="en-US" altLang="zh-CN" dirty="0" err="1"/>
              <a:t>pthread_mutex_t</a:t>
            </a:r>
            <a:r>
              <a:rPr lang="en-US" altLang="zh-CN" dirty="0"/>
              <a:t> *</a:t>
            </a:r>
            <a:r>
              <a:rPr lang="en-US" altLang="zh-CN" dirty="0" err="1"/>
              <a:t>mutex</a:t>
            </a:r>
            <a:r>
              <a:rPr lang="en-US" altLang="zh-CN" dirty="0"/>
              <a:t>);</a:t>
            </a:r>
          </a:p>
          <a:p>
            <a:pPr lvl="1"/>
            <a:r>
              <a:rPr lang="en-US" altLang="zh-CN" dirty="0" err="1" smtClean="0"/>
              <a:t>pthread_mutex_trylock</a:t>
            </a:r>
            <a:r>
              <a:rPr lang="en-US" altLang="zh-CN" dirty="0" smtClean="0"/>
              <a:t>(&amp;</a:t>
            </a:r>
            <a:r>
              <a:rPr lang="en-US" altLang="zh-CN" dirty="0" err="1" smtClean="0"/>
              <a:t>mymutex</a:t>
            </a:r>
            <a:r>
              <a:rPr lang="en-US" altLang="zh-CN" dirty="0" smtClean="0"/>
              <a:t>);</a:t>
            </a:r>
          </a:p>
          <a:p>
            <a:pPr lvl="1"/>
            <a:r>
              <a:rPr lang="zh-CN" altLang="en-US" dirty="0" smtClean="0"/>
              <a:t>不能锁这个互斥量也不会阻塞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成功返回值为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，这个函数会用到返回值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互斥量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07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线程的创建与销毁</a:t>
            </a:r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互斥量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条件变量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Freeform 10"/>
          <p:cNvSpPr>
            <a:spLocks/>
          </p:cNvSpPr>
          <p:nvPr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信号量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96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1073</TotalTime>
  <Words>767</Words>
  <Application>Microsoft Office PowerPoint</Application>
  <PresentationFormat>全屏显示(4:3)</PresentationFormat>
  <Paragraphs>142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等线</vt:lpstr>
      <vt:lpstr>等线 Light</vt:lpstr>
      <vt:lpstr>微软雅黑</vt:lpstr>
      <vt:lpstr>Arial</vt:lpstr>
      <vt:lpstr>Calibri</vt:lpstr>
      <vt:lpstr>2016-VI主题-蓝</vt:lpstr>
      <vt:lpstr>Linux系统中的多线程相关函数</vt:lpstr>
      <vt:lpstr>目录 Contents</vt:lpstr>
      <vt:lpstr>目录 Contents</vt:lpstr>
      <vt:lpstr>创建线程</vt:lpstr>
      <vt:lpstr>销毁线程</vt:lpstr>
      <vt:lpstr>目录 Contents</vt:lpstr>
      <vt:lpstr>互斥量</vt:lpstr>
      <vt:lpstr>互斥量</vt:lpstr>
      <vt:lpstr>目录 Contents</vt:lpstr>
      <vt:lpstr>条件变量</vt:lpstr>
      <vt:lpstr>条件变量</vt:lpstr>
      <vt:lpstr>条件变量</vt:lpstr>
      <vt:lpstr>目录 Contents</vt:lpstr>
      <vt:lpstr>信号量</vt:lpstr>
      <vt:lpstr>信号量</vt:lpstr>
      <vt:lpstr>PowerPoint 演示文稿</vt:lpstr>
      <vt:lpstr>PowerPoint 演示文稿</vt:lpstr>
      <vt:lpstr>谢谢！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YI Muyang</cp:lastModifiedBy>
  <cp:revision>67</cp:revision>
  <dcterms:created xsi:type="dcterms:W3CDTF">2016-04-20T02:59:17Z</dcterms:created>
  <dcterms:modified xsi:type="dcterms:W3CDTF">2019-04-11T11:27:42Z</dcterms:modified>
</cp:coreProperties>
</file>