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66" r:id="rId4"/>
    <p:sldId id="308" r:id="rId5"/>
    <p:sldId id="280" r:id="rId6"/>
    <p:sldId id="314" r:id="rId7"/>
    <p:sldId id="283" r:id="rId8"/>
    <p:sldId id="258" r:id="rId9"/>
    <p:sldId id="309" r:id="rId10"/>
    <p:sldId id="311" r:id="rId11"/>
    <p:sldId id="312" r:id="rId12"/>
    <p:sldId id="291" r:id="rId13"/>
    <p:sldId id="277" r:id="rId14"/>
    <p:sldId id="310" r:id="rId15"/>
    <p:sldId id="313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F66"/>
    <a:srgbClr val="004900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487C0-7061-4211-B9B2-161014D1C9A4}" v="58" dt="2020-01-02T09:44:2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>
      <p:cViewPr varScale="1">
        <p:scale>
          <a:sx n="64" d="100"/>
          <a:sy n="64" d="100"/>
        </p:scale>
        <p:origin x="5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甫" userId="bf3a78d53b755221" providerId="LiveId" clId="{2FD487C0-7061-4211-B9B2-161014D1C9A4}"/>
    <pc:docChg chg="undo custSel mod addSld delSld modSld sldOrd modMainMaster">
      <pc:chgData name="王 甫" userId="bf3a78d53b755221" providerId="LiveId" clId="{2FD487C0-7061-4211-B9B2-161014D1C9A4}" dt="2020-01-02T09:44:22.787" v="1237"/>
      <pc:docMkLst>
        <pc:docMk/>
      </pc:docMkLst>
      <pc:sldChg chg="addSp delSp modSp">
        <pc:chgData name="王 甫" userId="bf3a78d53b755221" providerId="LiveId" clId="{2FD487C0-7061-4211-B9B2-161014D1C9A4}" dt="2020-01-02T07:55:35.288" v="87" actId="313"/>
        <pc:sldMkLst>
          <pc:docMk/>
          <pc:sldMk cId="2271741893" sldId="256"/>
        </pc:sldMkLst>
        <pc:spChg chg="del">
          <ac:chgData name="王 甫" userId="bf3a78d53b755221" providerId="LiveId" clId="{2FD487C0-7061-4211-B9B2-161014D1C9A4}" dt="2020-01-02T07:53:38.822" v="0" actId="478"/>
          <ac:spMkLst>
            <pc:docMk/>
            <pc:sldMk cId="2271741893" sldId="256"/>
            <ac:spMk id="2" creationId="{00000000-0000-0000-0000-000000000000}"/>
          </ac:spMkLst>
        </pc:spChg>
        <pc:spChg chg="add del mod">
          <ac:chgData name="王 甫" userId="bf3a78d53b755221" providerId="LiveId" clId="{2FD487C0-7061-4211-B9B2-161014D1C9A4}" dt="2020-01-02T07:53:42.300" v="1" actId="478"/>
          <ac:spMkLst>
            <pc:docMk/>
            <pc:sldMk cId="2271741893" sldId="256"/>
            <ac:spMk id="4" creationId="{A82BD0BB-334D-4D2D-9EA9-E861294569EB}"/>
          </ac:spMkLst>
        </pc:spChg>
        <pc:spChg chg="mod">
          <ac:chgData name="王 甫" userId="bf3a78d53b755221" providerId="LiveId" clId="{2FD487C0-7061-4211-B9B2-161014D1C9A4}" dt="2020-01-02T07:54:41.729" v="52" actId="14100"/>
          <ac:spMkLst>
            <pc:docMk/>
            <pc:sldMk cId="2271741893" sldId="256"/>
            <ac:spMk id="5" creationId="{3174699B-9979-488F-9451-9BF3DE2DE2B2}"/>
          </ac:spMkLst>
        </pc:spChg>
        <pc:spChg chg="del">
          <ac:chgData name="王 甫" userId="bf3a78d53b755221" providerId="LiveId" clId="{2FD487C0-7061-4211-B9B2-161014D1C9A4}" dt="2020-01-02T07:54:12.935" v="6" actId="478"/>
          <ac:spMkLst>
            <pc:docMk/>
            <pc:sldMk cId="2271741893" sldId="256"/>
            <ac:spMk id="6" creationId="{23B2872B-F186-4E69-BCD4-D47311DFBF47}"/>
          </ac:spMkLst>
        </pc:spChg>
        <pc:spChg chg="add del mod">
          <ac:chgData name="王 甫" userId="bf3a78d53b755221" providerId="LiveId" clId="{2FD487C0-7061-4211-B9B2-161014D1C9A4}" dt="2020-01-02T07:53:45.288" v="3" actId="478"/>
          <ac:spMkLst>
            <pc:docMk/>
            <pc:sldMk cId="2271741893" sldId="256"/>
            <ac:spMk id="8" creationId="{D534504B-A1BF-4A40-9CFB-66BD021C0E22}"/>
          </ac:spMkLst>
        </pc:spChg>
        <pc:spChg chg="add del mod">
          <ac:chgData name="王 甫" userId="bf3a78d53b755221" providerId="LiveId" clId="{2FD487C0-7061-4211-B9B2-161014D1C9A4}" dt="2020-01-02T07:54:15.092" v="7" actId="478"/>
          <ac:spMkLst>
            <pc:docMk/>
            <pc:sldMk cId="2271741893" sldId="256"/>
            <ac:spMk id="11" creationId="{91050885-0BBF-4F0E-9E32-9F1BE2C9D9A0}"/>
          </ac:spMkLst>
        </pc:spChg>
        <pc:spChg chg="mod">
          <ac:chgData name="王 甫" userId="bf3a78d53b755221" providerId="LiveId" clId="{2FD487C0-7061-4211-B9B2-161014D1C9A4}" dt="2020-01-02T07:55:35.288" v="87" actId="313"/>
          <ac:spMkLst>
            <pc:docMk/>
            <pc:sldMk cId="2271741893" sldId="256"/>
            <ac:spMk id="14" creationId="{BB6AC508-FF16-4D82-9D39-B7DB9EF31750}"/>
          </ac:spMkLst>
        </pc:spChg>
        <pc:spChg chg="mod">
          <ac:chgData name="王 甫" userId="bf3a78d53b755221" providerId="LiveId" clId="{2FD487C0-7061-4211-B9B2-161014D1C9A4}" dt="2020-01-02T07:55:00.042" v="68" actId="20577"/>
          <ac:spMkLst>
            <pc:docMk/>
            <pc:sldMk cId="2271741893" sldId="256"/>
            <ac:spMk id="15" creationId="{9D830E67-E050-4F47-9127-0EC904E1078A}"/>
          </ac:spMkLst>
        </pc:spChg>
        <pc:spChg chg="del">
          <ac:chgData name="王 甫" userId="bf3a78d53b755221" providerId="LiveId" clId="{2FD487C0-7061-4211-B9B2-161014D1C9A4}" dt="2020-01-02T07:54:08.186" v="5" actId="478"/>
          <ac:spMkLst>
            <pc:docMk/>
            <pc:sldMk cId="2271741893" sldId="256"/>
            <ac:spMk id="16" creationId="{2B334B5A-7EC4-4A92-80C6-6A0B5229B2AF}"/>
          </ac:spMkLst>
        </pc:spChg>
        <pc:spChg chg="del">
          <ac:chgData name="王 甫" userId="bf3a78d53b755221" providerId="LiveId" clId="{2FD487C0-7061-4211-B9B2-161014D1C9A4}" dt="2020-01-02T07:53:44.337" v="2" actId="478"/>
          <ac:spMkLst>
            <pc:docMk/>
            <pc:sldMk cId="2271741893" sldId="256"/>
            <ac:spMk id="39" creationId="{00000000-0000-0000-0000-000000000000}"/>
          </ac:spMkLst>
        </pc:spChg>
        <pc:grpChg chg="mod">
          <ac:chgData name="王 甫" userId="bf3a78d53b755221" providerId="LiveId" clId="{2FD487C0-7061-4211-B9B2-161014D1C9A4}" dt="2020-01-02T07:55:16.966" v="71" actId="14100"/>
          <ac:grpSpMkLst>
            <pc:docMk/>
            <pc:sldMk cId="2271741893" sldId="256"/>
            <ac:grpSpMk id="13" creationId="{CA1D353E-31DF-457F-A617-2A1F03F8DBC3}"/>
          </ac:grpSpMkLst>
        </pc:grpChg>
        <pc:cxnChg chg="del">
          <ac:chgData name="王 甫" userId="bf3a78d53b755221" providerId="LiveId" clId="{2FD487C0-7061-4211-B9B2-161014D1C9A4}" dt="2020-01-02T07:53:46.158" v="4" actId="478"/>
          <ac:cxnSpMkLst>
            <pc:docMk/>
            <pc:sldMk cId="2271741893" sldId="256"/>
            <ac:cxnSpMk id="10" creationId="{7222852C-31F2-4F5C-B989-B3AC8F42A4AA}"/>
          </ac:cxnSpMkLst>
        </pc:cxnChg>
      </pc:sldChg>
      <pc:sldChg chg="del">
        <pc:chgData name="王 甫" userId="bf3a78d53b755221" providerId="LiveId" clId="{2FD487C0-7061-4211-B9B2-161014D1C9A4}" dt="2020-01-02T08:03:09.355" v="235" actId="47"/>
        <pc:sldMkLst>
          <pc:docMk/>
          <pc:sldMk cId="654375278" sldId="257"/>
        </pc:sldMkLst>
      </pc:sldChg>
      <pc:sldChg chg="addSp delSp modSp mod setBg modClrScheme chgLayout">
        <pc:chgData name="王 甫" userId="bf3a78d53b755221" providerId="LiveId" clId="{2FD487C0-7061-4211-B9B2-161014D1C9A4}" dt="2020-01-02T08:03:30.037" v="304"/>
        <pc:sldMkLst>
          <pc:docMk/>
          <pc:sldMk cId="2371597387" sldId="258"/>
        </pc:sldMkLst>
        <pc:spChg chg="mod">
          <ac:chgData name="王 甫" userId="bf3a78d53b755221" providerId="LiveId" clId="{2FD487C0-7061-4211-B9B2-161014D1C9A4}" dt="2020-01-02T07:58:58.923" v="165" actId="26606"/>
          <ac:spMkLst>
            <pc:docMk/>
            <pc:sldMk cId="2371597387" sldId="258"/>
            <ac:spMk id="2" creationId="{00000000-0000-0000-0000-000000000000}"/>
          </ac:spMkLst>
        </pc:spChg>
        <pc:spChg chg="del">
          <ac:chgData name="王 甫" userId="bf3a78d53b755221" providerId="LiveId" clId="{2FD487C0-7061-4211-B9B2-161014D1C9A4}" dt="2020-01-02T07:58:12.453" v="145" actId="478"/>
          <ac:spMkLst>
            <pc:docMk/>
            <pc:sldMk cId="2371597387" sldId="258"/>
            <ac:spMk id="3" creationId="{00000000-0000-0000-0000-000000000000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371597387" sldId="258"/>
            <ac:spMk id="5" creationId="{04F69230-F3A6-4586-9371-A858F4763E9F}"/>
          </ac:spMkLst>
        </pc:spChg>
        <pc:spChg chg="add del mod">
          <ac:chgData name="王 甫" userId="bf3a78d53b755221" providerId="LiveId" clId="{2FD487C0-7061-4211-B9B2-161014D1C9A4}" dt="2020-01-02T07:58:14.698" v="146" actId="478"/>
          <ac:spMkLst>
            <pc:docMk/>
            <pc:sldMk cId="2371597387" sldId="258"/>
            <ac:spMk id="6" creationId="{01B3B927-9620-40CE-951C-16F1399487DA}"/>
          </ac:spMkLst>
        </pc:spChg>
        <pc:spChg chg="add del mod">
          <ac:chgData name="王 甫" userId="bf3a78d53b755221" providerId="LiveId" clId="{2FD487C0-7061-4211-B9B2-161014D1C9A4}" dt="2020-01-02T07:58:58.915" v="164" actId="26606"/>
          <ac:spMkLst>
            <pc:docMk/>
            <pc:sldMk cId="2371597387" sldId="258"/>
            <ac:spMk id="7" creationId="{5419854F-A736-4D96-A479-DA22A48FF5E9}"/>
          </ac:spMkLst>
        </pc:spChg>
        <pc:spChg chg="add del mod">
          <ac:chgData name="王 甫" userId="bf3a78d53b755221" providerId="LiveId" clId="{2FD487C0-7061-4211-B9B2-161014D1C9A4}" dt="2020-01-02T07:58:50.401" v="162" actId="26606"/>
          <ac:spMkLst>
            <pc:docMk/>
            <pc:sldMk cId="2371597387" sldId="258"/>
            <ac:spMk id="10" creationId="{3433FA75-85E7-4DBD-9D89-CF41CAC62B80}"/>
          </ac:spMkLst>
        </pc:spChg>
        <pc:spChg chg="add del mod">
          <ac:chgData name="王 甫" userId="bf3a78d53b755221" providerId="LiveId" clId="{2FD487C0-7061-4211-B9B2-161014D1C9A4}" dt="2020-01-02T07:58:58.915" v="164" actId="26606"/>
          <ac:spMkLst>
            <pc:docMk/>
            <pc:sldMk cId="2371597387" sldId="258"/>
            <ac:spMk id="12" creationId="{A337288A-EF82-4EC4-90B4-081404C8AFA2}"/>
          </ac:spMkLst>
        </pc:spChg>
        <pc:spChg chg="add del mod">
          <ac:chgData name="王 甫" userId="bf3a78d53b755221" providerId="LiveId" clId="{2FD487C0-7061-4211-B9B2-161014D1C9A4}" dt="2020-01-02T07:59:12.687" v="169" actId="478"/>
          <ac:spMkLst>
            <pc:docMk/>
            <pc:sldMk cId="2371597387" sldId="258"/>
            <ac:spMk id="14" creationId="{3433FA75-85E7-4DBD-9D89-CF41CAC62B80}"/>
          </ac:spMkLst>
        </pc:spChg>
      </pc:sldChg>
      <pc:sldChg chg="del">
        <pc:chgData name="王 甫" userId="bf3a78d53b755221" providerId="LiveId" clId="{2FD487C0-7061-4211-B9B2-161014D1C9A4}" dt="2020-01-02T08:03:10.191" v="236" actId="47"/>
        <pc:sldMkLst>
          <pc:docMk/>
          <pc:sldMk cId="1926755013" sldId="259"/>
        </pc:sldMkLst>
      </pc:sldChg>
      <pc:sldChg chg="addSp delSp modSp">
        <pc:chgData name="王 甫" userId="bf3a78d53b755221" providerId="LiveId" clId="{2FD487C0-7061-4211-B9B2-161014D1C9A4}" dt="2020-01-02T08:04:04.546" v="305" actId="207"/>
        <pc:sldMkLst>
          <pc:docMk/>
          <pc:sldMk cId="1259043032" sldId="261"/>
        </pc:sldMkLst>
        <pc:spChg chg="del">
          <ac:chgData name="王 甫" userId="bf3a78d53b755221" providerId="LiveId" clId="{2FD487C0-7061-4211-B9B2-161014D1C9A4}" dt="2020-01-02T08:02:47.907" v="229" actId="478"/>
          <ac:spMkLst>
            <pc:docMk/>
            <pc:sldMk cId="1259043032" sldId="261"/>
            <ac:spMk id="2" creationId="{00000000-0000-0000-0000-000000000000}"/>
          </ac:spMkLst>
        </pc:spChg>
        <pc:spChg chg="del">
          <ac:chgData name="王 甫" userId="bf3a78d53b755221" providerId="LiveId" clId="{2FD487C0-7061-4211-B9B2-161014D1C9A4}" dt="2020-01-02T08:02:42.933" v="225" actId="478"/>
          <ac:spMkLst>
            <pc:docMk/>
            <pc:sldMk cId="1259043032" sldId="261"/>
            <ac:spMk id="4" creationId="{00000000-0000-0000-0000-000000000000}"/>
          </ac:spMkLst>
        </pc:spChg>
        <pc:spChg chg="del">
          <ac:chgData name="王 甫" userId="bf3a78d53b755221" providerId="LiveId" clId="{2FD487C0-7061-4211-B9B2-161014D1C9A4}" dt="2020-01-02T08:02:41.207" v="223" actId="478"/>
          <ac:spMkLst>
            <pc:docMk/>
            <pc:sldMk cId="1259043032" sldId="261"/>
            <ac:spMk id="5" creationId="{00000000-0000-0000-0000-000000000000}"/>
          </ac:spMkLst>
        </pc:spChg>
        <pc:spChg chg="add del mod">
          <ac:chgData name="王 甫" userId="bf3a78d53b755221" providerId="LiveId" clId="{2FD487C0-7061-4211-B9B2-161014D1C9A4}" dt="2020-01-02T08:02:46.212" v="228" actId="478"/>
          <ac:spMkLst>
            <pc:docMk/>
            <pc:sldMk cId="1259043032" sldId="261"/>
            <ac:spMk id="12" creationId="{D2FDD168-9626-4DF4-B2D9-E4673718E0EA}"/>
          </ac:spMkLst>
        </pc:spChg>
        <pc:spChg chg="add del mod">
          <ac:chgData name="王 甫" userId="bf3a78d53b755221" providerId="LiveId" clId="{2FD487C0-7061-4211-B9B2-161014D1C9A4}" dt="2020-01-02T08:02:44.956" v="227" actId="478"/>
          <ac:spMkLst>
            <pc:docMk/>
            <pc:sldMk cId="1259043032" sldId="261"/>
            <ac:spMk id="14" creationId="{F4B36D51-3531-4EAB-9BB3-0927D5B0419B}"/>
          </ac:spMkLst>
        </pc:spChg>
        <pc:spChg chg="add del mod">
          <ac:chgData name="王 甫" userId="bf3a78d53b755221" providerId="LiveId" clId="{2FD487C0-7061-4211-B9B2-161014D1C9A4}" dt="2020-01-02T08:02:50.475" v="231" actId="478"/>
          <ac:spMkLst>
            <pc:docMk/>
            <pc:sldMk cId="1259043032" sldId="261"/>
            <ac:spMk id="16" creationId="{16981566-FB9E-4069-9337-FAB05B8CDE43}"/>
          </ac:spMkLst>
        </pc:spChg>
        <pc:grpChg chg="mod">
          <ac:chgData name="王 甫" userId="bf3a78d53b755221" providerId="LiveId" clId="{2FD487C0-7061-4211-B9B2-161014D1C9A4}" dt="2020-01-02T08:04:04.546" v="305" actId="207"/>
          <ac:grpSpMkLst>
            <pc:docMk/>
            <pc:sldMk cId="1259043032" sldId="261"/>
            <ac:grpSpMk id="6" creationId="{82E73E5E-EC39-4CDE-8CF9-40D0F59B019C}"/>
          </ac:grpSpMkLst>
        </pc:grpChg>
        <pc:cxnChg chg="del">
          <ac:chgData name="王 甫" userId="bf3a78d53b755221" providerId="LiveId" clId="{2FD487C0-7061-4211-B9B2-161014D1C9A4}" dt="2020-01-02T08:02:49.398" v="230" actId="478"/>
          <ac:cxnSpMkLst>
            <pc:docMk/>
            <pc:sldMk cId="1259043032" sldId="261"/>
            <ac:cxnSpMk id="30" creationId="{97E49D90-D5DF-4522-91FB-976B52C5C58E}"/>
          </ac:cxnSpMkLst>
        </pc:cxnChg>
      </pc:sldChg>
      <pc:sldChg chg="del">
        <pc:chgData name="王 甫" userId="bf3a78d53b755221" providerId="LiveId" clId="{2FD487C0-7061-4211-B9B2-161014D1C9A4}" dt="2020-01-02T09:14:30.315" v="977" actId="2696"/>
        <pc:sldMkLst>
          <pc:docMk/>
          <pc:sldMk cId="1392940344" sldId="262"/>
        </pc:sldMkLst>
      </pc:sldChg>
      <pc:sldChg chg="add">
        <pc:chgData name="王 甫" userId="bf3a78d53b755221" providerId="LiveId" clId="{2FD487C0-7061-4211-B9B2-161014D1C9A4}" dt="2020-01-02T09:14:35.323" v="978"/>
        <pc:sldMkLst>
          <pc:docMk/>
          <pc:sldMk cId="4138486482" sldId="262"/>
        </pc:sldMkLst>
      </pc:sldChg>
      <pc:sldChg chg="delSp modSp">
        <pc:chgData name="王 甫" userId="bf3a78d53b755221" providerId="LiveId" clId="{2FD487C0-7061-4211-B9B2-161014D1C9A4}" dt="2020-01-02T07:58:04.511" v="144" actId="1076"/>
        <pc:sldMkLst>
          <pc:docMk/>
          <pc:sldMk cId="487815904" sldId="266"/>
        </pc:sldMkLst>
        <pc:spChg chg="mod">
          <ac:chgData name="王 甫" userId="bf3a78d53b755221" providerId="LiveId" clId="{2FD487C0-7061-4211-B9B2-161014D1C9A4}" dt="2020-01-02T07:58:04.511" v="144" actId="1076"/>
          <ac:spMkLst>
            <pc:docMk/>
            <pc:sldMk cId="487815904" sldId="266"/>
            <ac:spMk id="4" creationId="{791951B6-8D64-41FE-AD92-03B07587DDD7}"/>
          </ac:spMkLst>
        </pc:spChg>
        <pc:spChg chg="del">
          <ac:chgData name="王 甫" userId="bf3a78d53b755221" providerId="LiveId" clId="{2FD487C0-7061-4211-B9B2-161014D1C9A4}" dt="2020-01-02T07:57:11.555" v="118" actId="478"/>
          <ac:spMkLst>
            <pc:docMk/>
            <pc:sldMk cId="487815904" sldId="266"/>
            <ac:spMk id="5" creationId="{35CFC8E8-C8FE-4B64-AB23-89DD1B5CCA04}"/>
          </ac:spMkLst>
        </pc:spChg>
        <pc:spChg chg="mod">
          <ac:chgData name="王 甫" userId="bf3a78d53b755221" providerId="LiveId" clId="{2FD487C0-7061-4211-B9B2-161014D1C9A4}" dt="2020-01-02T07:57:40.512" v="131" actId="1076"/>
          <ac:spMkLst>
            <pc:docMk/>
            <pc:sldMk cId="487815904" sldId="266"/>
            <ac:spMk id="6" creationId="{0367A60A-C4D2-4FDD-BAE1-9DFA05D6DE66}"/>
          </ac:spMkLst>
        </pc:spChg>
        <pc:spChg chg="del">
          <ac:chgData name="王 甫" userId="bf3a78d53b755221" providerId="LiveId" clId="{2FD487C0-7061-4211-B9B2-161014D1C9A4}" dt="2020-01-02T07:55:56.895" v="90" actId="478"/>
          <ac:spMkLst>
            <pc:docMk/>
            <pc:sldMk cId="487815904" sldId="266"/>
            <ac:spMk id="7" creationId="{34B167BC-46F6-43B5-8A14-39987A164F12}"/>
          </ac:spMkLst>
        </pc:spChg>
        <pc:spChg chg="mod">
          <ac:chgData name="王 甫" userId="bf3a78d53b755221" providerId="LiveId" clId="{2FD487C0-7061-4211-B9B2-161014D1C9A4}" dt="2020-01-02T07:57:48.295" v="137" actId="1076"/>
          <ac:spMkLst>
            <pc:docMk/>
            <pc:sldMk cId="487815904" sldId="266"/>
            <ac:spMk id="8" creationId="{DA1A6EDF-BEFE-41BC-9A8E-EFE6BE289F05}"/>
          </ac:spMkLst>
        </pc:spChg>
        <pc:spChg chg="del">
          <ac:chgData name="王 甫" userId="bf3a78d53b755221" providerId="LiveId" clId="{2FD487C0-7061-4211-B9B2-161014D1C9A4}" dt="2020-01-02T07:55:53.518" v="89" actId="478"/>
          <ac:spMkLst>
            <pc:docMk/>
            <pc:sldMk cId="487815904" sldId="266"/>
            <ac:spMk id="9" creationId="{2A76B447-518E-4A61-9507-9C487775AB28}"/>
          </ac:spMkLst>
        </pc:spChg>
        <pc:spChg chg="mod">
          <ac:chgData name="王 甫" userId="bf3a78d53b755221" providerId="LiveId" clId="{2FD487C0-7061-4211-B9B2-161014D1C9A4}" dt="2020-01-02T07:57:55.514" v="143" actId="1076"/>
          <ac:spMkLst>
            <pc:docMk/>
            <pc:sldMk cId="487815904" sldId="266"/>
            <ac:spMk id="10" creationId="{3537D6D4-F934-4531-BB41-CEBCA5D3D86A}"/>
          </ac:spMkLst>
        </pc:spChg>
        <pc:spChg chg="del">
          <ac:chgData name="王 甫" userId="bf3a78d53b755221" providerId="LiveId" clId="{2FD487C0-7061-4211-B9B2-161014D1C9A4}" dt="2020-01-02T07:55:49.751" v="88" actId="478"/>
          <ac:spMkLst>
            <pc:docMk/>
            <pc:sldMk cId="487815904" sldId="266"/>
            <ac:spMk id="11" creationId="{982CDBAA-EA9C-4E81-8495-01A69BE3130C}"/>
          </ac:spMkLst>
        </pc:spChg>
      </pc:sldChg>
      <pc:sldChg chg="add">
        <pc:chgData name="王 甫" userId="bf3a78d53b755221" providerId="LiveId" clId="{2FD487C0-7061-4211-B9B2-161014D1C9A4}" dt="2020-01-02T09:14:35.323" v="978"/>
        <pc:sldMkLst>
          <pc:docMk/>
          <pc:sldMk cId="2908809339" sldId="268"/>
        </pc:sldMkLst>
      </pc:sldChg>
      <pc:sldChg chg="del">
        <pc:chgData name="王 甫" userId="bf3a78d53b755221" providerId="LiveId" clId="{2FD487C0-7061-4211-B9B2-161014D1C9A4}" dt="2020-01-02T09:14:30.315" v="977" actId="2696"/>
        <pc:sldMkLst>
          <pc:docMk/>
          <pc:sldMk cId="3887075470" sldId="268"/>
        </pc:sldMkLst>
      </pc:sldChg>
      <pc:sldChg chg="add">
        <pc:chgData name="王 甫" userId="bf3a78d53b755221" providerId="LiveId" clId="{2FD487C0-7061-4211-B9B2-161014D1C9A4}" dt="2020-01-02T09:14:35.323" v="978"/>
        <pc:sldMkLst>
          <pc:docMk/>
          <pc:sldMk cId="461917420" sldId="274"/>
        </pc:sldMkLst>
      </pc:sldChg>
      <pc:sldChg chg="modSp del">
        <pc:chgData name="王 甫" userId="bf3a78d53b755221" providerId="LiveId" clId="{2FD487C0-7061-4211-B9B2-161014D1C9A4}" dt="2020-01-02T09:14:30.315" v="977" actId="2696"/>
        <pc:sldMkLst>
          <pc:docMk/>
          <pc:sldMk cId="987930551" sldId="274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987930551" sldId="274"/>
            <ac:spMk id="11" creationId="{82289F24-ECE7-4115-A8F5-AE7827943A24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987930551" sldId="274"/>
            <ac:spMk id="13" creationId="{63589C49-A76B-4B42-A59B-9B8534426852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987930551" sldId="274"/>
            <ac:spMk id="15" creationId="{514B2A01-7A44-4623-ABD0-56C995EB8A25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987930551" sldId="274"/>
            <ac:spMk id="17" creationId="{A8E5AF68-27B3-4441-B99A-B6CA6461D9B3}"/>
          </ac:spMkLst>
        </pc:spChg>
      </pc:sldChg>
      <pc:sldChg chg="add">
        <pc:chgData name="王 甫" userId="bf3a78d53b755221" providerId="LiveId" clId="{2FD487C0-7061-4211-B9B2-161014D1C9A4}" dt="2020-01-02T09:14:35.323" v="978"/>
        <pc:sldMkLst>
          <pc:docMk/>
          <pc:sldMk cId="1035063777" sldId="275"/>
        </pc:sldMkLst>
      </pc:sldChg>
      <pc:sldChg chg="modSp del">
        <pc:chgData name="王 甫" userId="bf3a78d53b755221" providerId="LiveId" clId="{2FD487C0-7061-4211-B9B2-161014D1C9A4}" dt="2020-01-02T09:14:30.315" v="977" actId="2696"/>
        <pc:sldMkLst>
          <pc:docMk/>
          <pc:sldMk cId="2226426399" sldId="275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2226426399" sldId="275"/>
            <ac:spMk id="14" creationId="{483D2F32-B7D5-4368-91F7-FB012C1CDD6D}"/>
          </ac:spMkLst>
        </pc:spChg>
      </pc:sldChg>
      <pc:sldChg chg="add">
        <pc:chgData name="王 甫" userId="bf3a78d53b755221" providerId="LiveId" clId="{2FD487C0-7061-4211-B9B2-161014D1C9A4}" dt="2020-01-02T09:14:35.323" v="978"/>
        <pc:sldMkLst>
          <pc:docMk/>
          <pc:sldMk cId="881723304" sldId="276"/>
        </pc:sldMkLst>
      </pc:sldChg>
      <pc:sldChg chg="del">
        <pc:chgData name="王 甫" userId="bf3a78d53b755221" providerId="LiveId" clId="{2FD487C0-7061-4211-B9B2-161014D1C9A4}" dt="2020-01-02T09:14:30.315" v="977" actId="2696"/>
        <pc:sldMkLst>
          <pc:docMk/>
          <pc:sldMk cId="2608378097" sldId="276"/>
        </pc:sldMkLst>
      </pc:sldChg>
      <pc:sldChg chg="addSp delSp modSp mod ord modAnim">
        <pc:chgData name="王 甫" userId="bf3a78d53b755221" providerId="LiveId" clId="{2FD487C0-7061-4211-B9B2-161014D1C9A4}" dt="2020-01-02T09:13:54.904" v="974"/>
        <pc:sldMkLst>
          <pc:docMk/>
          <pc:sldMk cId="2528482027" sldId="277"/>
        </pc:sldMkLst>
        <pc:spChg chg="mod">
          <ac:chgData name="王 甫" userId="bf3a78d53b755221" providerId="LiveId" clId="{2FD487C0-7061-4211-B9B2-161014D1C9A4}" dt="2020-01-02T09:04:27.769" v="776" actId="20577"/>
          <ac:spMkLst>
            <pc:docMk/>
            <pc:sldMk cId="2528482027" sldId="277"/>
            <ac:spMk id="2" creationId="{F5A56F34-943B-4203-B6C6-2FF6C3A5B779}"/>
          </ac:spMkLst>
        </pc:spChg>
        <pc:spChg chg="del">
          <ac:chgData name="王 甫" userId="bf3a78d53b755221" providerId="LiveId" clId="{2FD487C0-7061-4211-B9B2-161014D1C9A4}" dt="2020-01-02T09:10:54.698" v="923" actId="478"/>
          <ac:spMkLst>
            <pc:docMk/>
            <pc:sldMk cId="2528482027" sldId="277"/>
            <ac:spMk id="3" creationId="{8B63A2D2-E6C5-4CE4-A15B-9264951B878F}"/>
          </ac:spMkLst>
        </pc:spChg>
        <pc:spChg chg="del mod">
          <ac:chgData name="王 甫" userId="bf3a78d53b755221" providerId="LiveId" clId="{2FD487C0-7061-4211-B9B2-161014D1C9A4}" dt="2020-01-02T09:10:47.973" v="922" actId="478"/>
          <ac:spMkLst>
            <pc:docMk/>
            <pc:sldMk cId="2528482027" sldId="277"/>
            <ac:spMk id="15" creationId="{0CDD9E9A-9144-476A-B462-E9B15441A314}"/>
          </ac:spMkLst>
        </pc:spChg>
        <pc:spChg chg="mod">
          <ac:chgData name="王 甫" userId="bf3a78d53b755221" providerId="LiveId" clId="{2FD487C0-7061-4211-B9B2-161014D1C9A4}" dt="2020-01-02T09:11:33.364" v="956" actId="20577"/>
          <ac:spMkLst>
            <pc:docMk/>
            <pc:sldMk cId="2528482027" sldId="277"/>
            <ac:spMk id="16" creationId="{74A3CC85-D02B-4806-B80F-A26731612061}"/>
          </ac:spMkLst>
        </pc:spChg>
        <pc:spChg chg="del mod">
          <ac:chgData name="王 甫" userId="bf3a78d53b755221" providerId="LiveId" clId="{2FD487C0-7061-4211-B9B2-161014D1C9A4}" dt="2020-01-02T09:10:26.932" v="902" actId="478"/>
          <ac:spMkLst>
            <pc:docMk/>
            <pc:sldMk cId="2528482027" sldId="277"/>
            <ac:spMk id="17" creationId="{B764C8E2-521F-4A72-A0D7-CA91927D5CBF}"/>
          </ac:spMkLst>
        </pc:spChg>
        <pc:spChg chg="mod">
          <ac:chgData name="王 甫" userId="bf3a78d53b755221" providerId="LiveId" clId="{2FD487C0-7061-4211-B9B2-161014D1C9A4}" dt="2020-01-02T09:10:45.629" v="921" actId="1076"/>
          <ac:spMkLst>
            <pc:docMk/>
            <pc:sldMk cId="2528482027" sldId="277"/>
            <ac:spMk id="18" creationId="{18E9DBFA-EEAC-46F3-BF07-3CBF4E4A4591}"/>
          </ac:spMkLst>
        </pc:spChg>
        <pc:spChg chg="del mod">
          <ac:chgData name="王 甫" userId="bf3a78d53b755221" providerId="LiveId" clId="{2FD487C0-7061-4211-B9B2-161014D1C9A4}" dt="2020-01-02T09:09:22.132" v="864" actId="478"/>
          <ac:spMkLst>
            <pc:docMk/>
            <pc:sldMk cId="2528482027" sldId="277"/>
            <ac:spMk id="19" creationId="{B5F84B34-95A9-40C5-AF7C-1ED806F77AFE}"/>
          </ac:spMkLst>
        </pc:spChg>
        <pc:spChg chg="mod">
          <ac:chgData name="王 甫" userId="bf3a78d53b755221" providerId="LiveId" clId="{2FD487C0-7061-4211-B9B2-161014D1C9A4}" dt="2020-01-02T09:09:53.123" v="901" actId="1076"/>
          <ac:spMkLst>
            <pc:docMk/>
            <pc:sldMk cId="2528482027" sldId="277"/>
            <ac:spMk id="20" creationId="{35381F12-2AD5-474B-8D66-88EC5744069B}"/>
          </ac:spMkLst>
        </pc:spChg>
        <pc:spChg chg="del mod">
          <ac:chgData name="王 甫" userId="bf3a78d53b755221" providerId="LiveId" clId="{2FD487C0-7061-4211-B9B2-161014D1C9A4}" dt="2020-01-02T09:09:08.518" v="861" actId="478"/>
          <ac:spMkLst>
            <pc:docMk/>
            <pc:sldMk cId="2528482027" sldId="277"/>
            <ac:spMk id="21" creationId="{0C2FB48B-F032-453C-B0E3-EB0D611F57F4}"/>
          </ac:spMkLst>
        </pc:spChg>
        <pc:spChg chg="mod">
          <ac:chgData name="王 甫" userId="bf3a78d53b755221" providerId="LiveId" clId="{2FD487C0-7061-4211-B9B2-161014D1C9A4}" dt="2020-01-02T09:09:18.010" v="863" actId="313"/>
          <ac:spMkLst>
            <pc:docMk/>
            <pc:sldMk cId="2528482027" sldId="277"/>
            <ac:spMk id="22" creationId="{6F9323D0-BD62-4C9A-B7BE-A27D9316DC8D}"/>
          </ac:spMkLst>
        </pc:spChg>
        <pc:grpChg chg="mod">
          <ac:chgData name="王 甫" userId="bf3a78d53b755221" providerId="LiveId" clId="{2FD487C0-7061-4211-B9B2-161014D1C9A4}" dt="2020-01-02T09:11:22.259" v="925" actId="1076"/>
          <ac:grpSpMkLst>
            <pc:docMk/>
            <pc:sldMk cId="2528482027" sldId="277"/>
            <ac:grpSpMk id="5" creationId="{3D8E51EC-6F86-47E6-92BA-B1B54E8F1A15}"/>
          </ac:grpSpMkLst>
        </pc:grpChg>
        <pc:grpChg chg="del mod">
          <ac:chgData name="王 甫" userId="bf3a78d53b755221" providerId="LiveId" clId="{2FD487C0-7061-4211-B9B2-161014D1C9A4}" dt="2020-01-02T09:09:08.518" v="861" actId="478"/>
          <ac:grpSpMkLst>
            <pc:docMk/>
            <pc:sldMk cId="2528482027" sldId="277"/>
            <ac:grpSpMk id="7" creationId="{37EE1E70-503E-4789-8D91-C9B562FFA555}"/>
          </ac:grpSpMkLst>
        </pc:grpChg>
        <pc:grpChg chg="del mod">
          <ac:chgData name="王 甫" userId="bf3a78d53b755221" providerId="LiveId" clId="{2FD487C0-7061-4211-B9B2-161014D1C9A4}" dt="2020-01-02T09:09:22.132" v="864" actId="478"/>
          <ac:grpSpMkLst>
            <pc:docMk/>
            <pc:sldMk cId="2528482027" sldId="277"/>
            <ac:grpSpMk id="8" creationId="{FC069131-7F6C-4AF2-A85D-3D23087F08E7}"/>
          </ac:grpSpMkLst>
        </pc:grpChg>
        <pc:grpChg chg="del mod">
          <ac:chgData name="王 甫" userId="bf3a78d53b755221" providerId="LiveId" clId="{2FD487C0-7061-4211-B9B2-161014D1C9A4}" dt="2020-01-02T09:10:26.932" v="902" actId="478"/>
          <ac:grpSpMkLst>
            <pc:docMk/>
            <pc:sldMk cId="2528482027" sldId="277"/>
            <ac:grpSpMk id="9" creationId="{221CE0CF-38B3-4D49-8130-F6F085BB2749}"/>
          </ac:grpSpMkLst>
        </pc:grpChg>
        <pc:grpChg chg="del mod">
          <ac:chgData name="王 甫" userId="bf3a78d53b755221" providerId="LiveId" clId="{2FD487C0-7061-4211-B9B2-161014D1C9A4}" dt="2020-01-02T09:10:47.973" v="922" actId="478"/>
          <ac:grpSpMkLst>
            <pc:docMk/>
            <pc:sldMk cId="2528482027" sldId="277"/>
            <ac:grpSpMk id="10" creationId="{A077E687-E4DF-45C2-A044-BF57AC7E74EA}"/>
          </ac:grpSpMkLst>
        </pc:grpChg>
        <pc:graphicFrameChg chg="add mod">
          <ac:chgData name="王 甫" userId="bf3a78d53b755221" providerId="LiveId" clId="{2FD487C0-7061-4211-B9B2-161014D1C9A4}" dt="2020-01-02T09:13:27.639" v="966"/>
          <ac:graphicFrameMkLst>
            <pc:docMk/>
            <pc:sldMk cId="2528482027" sldId="277"/>
            <ac:graphicFrameMk id="98" creationId="{A63B31B3-FC18-45FD-B302-9A60A2A2809E}"/>
          </ac:graphicFrameMkLst>
        </pc:graphicFrameChg>
      </pc:sldChg>
      <pc:sldChg chg="modSp">
        <pc:chgData name="王 甫" userId="bf3a78d53b755221" providerId="LiveId" clId="{2FD487C0-7061-4211-B9B2-161014D1C9A4}" dt="2020-01-02T08:03:30.037" v="304"/>
        <pc:sldMkLst>
          <pc:docMk/>
          <pc:sldMk cId="3067440965" sldId="281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3067440965" sldId="281"/>
            <ac:spMk id="6" creationId="{C6C5DD6C-C331-4884-92B3-2AA8430D7452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3067440965" sldId="281"/>
            <ac:spMk id="8" creationId="{DC63A749-2A11-418E-B2B6-6CF326EE8C27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3067440965" sldId="281"/>
            <ac:spMk id="11" creationId="{3C991B6F-546C-472B-B9C7-9E4273D8D03E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3067440965" sldId="281"/>
            <ac:spMk id="13" creationId="{0A58FF6A-3921-42A1-9A45-87DFD1471D12}"/>
          </ac:spMkLst>
        </pc:spChg>
      </pc:sldChg>
      <pc:sldChg chg="modSp">
        <pc:chgData name="王 甫" userId="bf3a78d53b755221" providerId="LiveId" clId="{2FD487C0-7061-4211-B9B2-161014D1C9A4}" dt="2020-01-02T08:03:30.037" v="304"/>
        <pc:sldMkLst>
          <pc:docMk/>
          <pc:sldMk cId="2670153260" sldId="284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2670153260" sldId="284"/>
            <ac:spMk id="8" creationId="{356E41D7-2FF2-4C1F-BB69-8C3524D5D789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670153260" sldId="284"/>
            <ac:spMk id="10" creationId="{7D2E74E4-E80A-400D-B607-24FEE1F59C75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670153260" sldId="284"/>
            <ac:spMk id="12" creationId="{B3C76CD2-6BCD-4769-9ACD-F47D29BECF66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670153260" sldId="284"/>
            <ac:spMk id="14" creationId="{3A4E1DE5-2CCB-4D28-B2F1-2A4B87DFB0F5}"/>
          </ac:spMkLst>
        </pc:spChg>
      </pc:sldChg>
      <pc:sldChg chg="del">
        <pc:chgData name="王 甫" userId="bf3a78d53b755221" providerId="LiveId" clId="{2FD487C0-7061-4211-B9B2-161014D1C9A4}" dt="2020-01-02T09:14:12.890" v="975" actId="2696"/>
        <pc:sldMkLst>
          <pc:docMk/>
          <pc:sldMk cId="797550062" sldId="286"/>
        </pc:sldMkLst>
      </pc:sldChg>
      <pc:sldChg chg="add">
        <pc:chgData name="王 甫" userId="bf3a78d53b755221" providerId="LiveId" clId="{2FD487C0-7061-4211-B9B2-161014D1C9A4}" dt="2020-01-02T09:14:16.445" v="976"/>
        <pc:sldMkLst>
          <pc:docMk/>
          <pc:sldMk cId="2952754082" sldId="286"/>
        </pc:sldMkLst>
      </pc:sldChg>
      <pc:sldChg chg="modSp del">
        <pc:chgData name="王 甫" userId="bf3a78d53b755221" providerId="LiveId" clId="{2FD487C0-7061-4211-B9B2-161014D1C9A4}" dt="2020-01-02T09:14:12.890" v="975" actId="2696"/>
        <pc:sldMkLst>
          <pc:docMk/>
          <pc:sldMk cId="1736657738" sldId="287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17" creationId="{F1C0EA5F-01A9-49DA-8B76-87932B95AD84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19" creationId="{82B0D5C9-945A-4D17-BB07-566F57F31E8F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21" creationId="{32582E11-56C7-47DC-8505-90FAA698DF5A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23" creationId="{F33F52E1-C4F3-427E-9ACB-3F5C62A4E847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25" creationId="{249206A1-ACC5-4DF6-9427-8972E21A3215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736657738" sldId="287"/>
            <ac:spMk id="27" creationId="{3960FCFF-2BA7-47F3-987D-845941A7504D}"/>
          </ac:spMkLst>
        </pc:spChg>
      </pc:sldChg>
      <pc:sldChg chg="add">
        <pc:chgData name="王 甫" userId="bf3a78d53b755221" providerId="LiveId" clId="{2FD487C0-7061-4211-B9B2-161014D1C9A4}" dt="2020-01-02T09:14:16.445" v="976"/>
        <pc:sldMkLst>
          <pc:docMk/>
          <pc:sldMk cId="3261963845" sldId="287"/>
        </pc:sldMkLst>
      </pc:sldChg>
      <pc:sldChg chg="add">
        <pc:chgData name="王 甫" userId="bf3a78d53b755221" providerId="LiveId" clId="{2FD487C0-7061-4211-B9B2-161014D1C9A4}" dt="2020-01-02T09:14:16.445" v="976"/>
        <pc:sldMkLst>
          <pc:docMk/>
          <pc:sldMk cId="509266790" sldId="288"/>
        </pc:sldMkLst>
      </pc:sldChg>
      <pc:sldChg chg="del">
        <pc:chgData name="王 甫" userId="bf3a78d53b755221" providerId="LiveId" clId="{2FD487C0-7061-4211-B9B2-161014D1C9A4}" dt="2020-01-02T09:14:12.890" v="975" actId="2696"/>
        <pc:sldMkLst>
          <pc:docMk/>
          <pc:sldMk cId="4070607717" sldId="288"/>
        </pc:sldMkLst>
      </pc:sldChg>
      <pc:sldChg chg="del">
        <pc:chgData name="王 甫" userId="bf3a78d53b755221" providerId="LiveId" clId="{2FD487C0-7061-4211-B9B2-161014D1C9A4}" dt="2020-01-02T09:14:12.890" v="975" actId="2696"/>
        <pc:sldMkLst>
          <pc:docMk/>
          <pc:sldMk cId="728599432" sldId="289"/>
        </pc:sldMkLst>
      </pc:sldChg>
      <pc:sldChg chg="add">
        <pc:chgData name="王 甫" userId="bf3a78d53b755221" providerId="LiveId" clId="{2FD487C0-7061-4211-B9B2-161014D1C9A4}" dt="2020-01-02T09:14:16.445" v="976"/>
        <pc:sldMkLst>
          <pc:docMk/>
          <pc:sldMk cId="3548091455" sldId="289"/>
        </pc:sldMkLst>
      </pc:sldChg>
      <pc:sldChg chg="add">
        <pc:chgData name="王 甫" userId="bf3a78d53b755221" providerId="LiveId" clId="{2FD487C0-7061-4211-B9B2-161014D1C9A4}" dt="2020-01-02T09:14:16.445" v="976"/>
        <pc:sldMkLst>
          <pc:docMk/>
          <pc:sldMk cId="1153826566" sldId="290"/>
        </pc:sldMkLst>
      </pc:sldChg>
      <pc:sldChg chg="modSp del ord">
        <pc:chgData name="王 甫" userId="bf3a78d53b755221" providerId="LiveId" clId="{2FD487C0-7061-4211-B9B2-161014D1C9A4}" dt="2020-01-02T09:14:12.890" v="975" actId="2696"/>
        <pc:sldMkLst>
          <pc:docMk/>
          <pc:sldMk cId="4224424240" sldId="290"/>
        </pc:sldMkLst>
        <pc:spChg chg="mod">
          <ac:chgData name="王 甫" userId="bf3a78d53b755221" providerId="LiveId" clId="{2FD487C0-7061-4211-B9B2-161014D1C9A4}" dt="2020-01-02T08:03:30.037" v="304"/>
          <ac:spMkLst>
            <pc:docMk/>
            <pc:sldMk cId="4224424240" sldId="290"/>
            <ac:spMk id="22" creationId="{1261A9AE-4E78-4591-9FFB-856933E7844D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4224424240" sldId="290"/>
            <ac:spMk id="24" creationId="{B3B2E157-47CA-479B-88B0-2CF6D265EE5B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4224424240" sldId="290"/>
            <ac:spMk id="26" creationId="{0ED484D3-13E3-4DEE-8777-BE2AF0679C36}"/>
          </ac:spMkLst>
        </pc:spChg>
      </pc:sldChg>
      <pc:sldChg chg="addSp delSp modSp ord">
        <pc:chgData name="王 甫" userId="bf3a78d53b755221" providerId="LiveId" clId="{2FD487C0-7061-4211-B9B2-161014D1C9A4}" dt="2020-01-02T08:34:43.208" v="739" actId="20577"/>
        <pc:sldMkLst>
          <pc:docMk/>
          <pc:sldMk cId="4019313283" sldId="291"/>
        </pc:sldMkLst>
        <pc:spChg chg="mod">
          <ac:chgData name="王 甫" userId="bf3a78d53b755221" providerId="LiveId" clId="{2FD487C0-7061-4211-B9B2-161014D1C9A4}" dt="2020-01-02T08:27:45.842" v="525" actId="20577"/>
          <ac:spMkLst>
            <pc:docMk/>
            <pc:sldMk cId="4019313283" sldId="291"/>
            <ac:spMk id="2" creationId="{F5A56F34-943B-4203-B6C6-2FF6C3A5B779}"/>
          </ac:spMkLst>
        </pc:spChg>
        <pc:spChg chg="del">
          <ac:chgData name="王 甫" userId="bf3a78d53b755221" providerId="LiveId" clId="{2FD487C0-7061-4211-B9B2-161014D1C9A4}" dt="2020-01-02T08:34:06.248" v="737" actId="478"/>
          <ac:spMkLst>
            <pc:docMk/>
            <pc:sldMk cId="4019313283" sldId="291"/>
            <ac:spMk id="3" creationId="{8B63A2D2-E6C5-4CE4-A15B-9264951B878F}"/>
          </ac:spMkLst>
        </pc:spChg>
        <pc:spChg chg="mod">
          <ac:chgData name="王 甫" userId="bf3a78d53b755221" providerId="LiveId" clId="{2FD487C0-7061-4211-B9B2-161014D1C9A4}" dt="2020-01-02T08:27:55.533" v="536" actId="20577"/>
          <ac:spMkLst>
            <pc:docMk/>
            <pc:sldMk cId="4019313283" sldId="291"/>
            <ac:spMk id="6" creationId="{3214513A-A557-4611-A821-C994E5973971}"/>
          </ac:spMkLst>
        </pc:spChg>
        <pc:spChg chg="add del mod">
          <ac:chgData name="王 甫" userId="bf3a78d53b755221" providerId="LiveId" clId="{2FD487C0-7061-4211-B9B2-161014D1C9A4}" dt="2020-01-02T08:29:38.829" v="607" actId="20577"/>
          <ac:spMkLst>
            <pc:docMk/>
            <pc:sldMk cId="4019313283" sldId="291"/>
            <ac:spMk id="7" creationId="{8224DF8F-6235-4D0C-AD9F-6153DD87F9C0}"/>
          </ac:spMkLst>
        </pc:spChg>
        <pc:spChg chg="mod">
          <ac:chgData name="王 甫" userId="bf3a78d53b755221" providerId="LiveId" clId="{2FD487C0-7061-4211-B9B2-161014D1C9A4}" dt="2020-01-02T08:34:39.752" v="738" actId="20577"/>
          <ac:spMkLst>
            <pc:docMk/>
            <pc:sldMk cId="4019313283" sldId="291"/>
            <ac:spMk id="8" creationId="{F1473DB2-F66D-443A-AC18-05EBF7B1D032}"/>
          </ac:spMkLst>
        </pc:spChg>
        <pc:spChg chg="mod">
          <ac:chgData name="王 甫" userId="bf3a78d53b755221" providerId="LiveId" clId="{2FD487C0-7061-4211-B9B2-161014D1C9A4}" dt="2020-01-02T08:34:43.208" v="739" actId="20577"/>
          <ac:spMkLst>
            <pc:docMk/>
            <pc:sldMk cId="4019313283" sldId="291"/>
            <ac:spMk id="9" creationId="{CEF2E0B7-C919-4875-AFC0-03E9F38100B3}"/>
          </ac:spMkLst>
        </pc:spChg>
        <pc:spChg chg="mod">
          <ac:chgData name="王 甫" userId="bf3a78d53b755221" providerId="LiveId" clId="{2FD487C0-7061-4211-B9B2-161014D1C9A4}" dt="2020-01-02T08:28:37.750" v="546" actId="14100"/>
          <ac:spMkLst>
            <pc:docMk/>
            <pc:sldMk cId="4019313283" sldId="291"/>
            <ac:spMk id="10" creationId="{48390BC1-3D58-452E-94A9-0447BD4BC8C3}"/>
          </ac:spMkLst>
        </pc:spChg>
        <pc:spChg chg="mod">
          <ac:chgData name="王 甫" userId="bf3a78d53b755221" providerId="LiveId" clId="{2FD487C0-7061-4211-B9B2-161014D1C9A4}" dt="2020-01-02T08:33:38.014" v="736" actId="255"/>
          <ac:spMkLst>
            <pc:docMk/>
            <pc:sldMk cId="4019313283" sldId="291"/>
            <ac:spMk id="12" creationId="{5F32C593-1B7B-4E4B-BB90-F27A01F39451}"/>
          </ac:spMkLst>
        </pc:spChg>
        <pc:spChg chg="add del mod">
          <ac:chgData name="王 甫" userId="bf3a78d53b755221" providerId="LiveId" clId="{2FD487C0-7061-4211-B9B2-161014D1C9A4}" dt="2020-01-02T08:30:36.268" v="627" actId="255"/>
          <ac:spMkLst>
            <pc:docMk/>
            <pc:sldMk cId="4019313283" sldId="291"/>
            <ac:spMk id="13" creationId="{CAEE7CE7-C63A-4E6A-8C3D-6DB66CC497E7}"/>
          </ac:spMkLst>
        </pc:spChg>
        <pc:spChg chg="mod">
          <ac:chgData name="王 甫" userId="bf3a78d53b755221" providerId="LiveId" clId="{2FD487C0-7061-4211-B9B2-161014D1C9A4}" dt="2020-01-02T08:30:52.771" v="638" actId="255"/>
          <ac:spMkLst>
            <pc:docMk/>
            <pc:sldMk cId="4019313283" sldId="291"/>
            <ac:spMk id="14" creationId="{7451CC7D-20AF-43FE-89AE-09601175B385}"/>
          </ac:spMkLst>
        </pc:spChg>
        <pc:spChg chg="mod">
          <ac:chgData name="王 甫" userId="bf3a78d53b755221" providerId="LiveId" clId="{2FD487C0-7061-4211-B9B2-161014D1C9A4}" dt="2020-01-02T08:31:16.655" v="649" actId="255"/>
          <ac:spMkLst>
            <pc:docMk/>
            <pc:sldMk cId="4019313283" sldId="291"/>
            <ac:spMk id="15" creationId="{9756BDC2-BFA1-4021-8FA8-39805930E18D}"/>
          </ac:spMkLst>
        </pc:spChg>
        <pc:spChg chg="mod">
          <ac:chgData name="王 甫" userId="bf3a78d53b755221" providerId="LiveId" clId="{2FD487C0-7061-4211-B9B2-161014D1C9A4}" dt="2020-01-02T08:29:12.091" v="596" actId="404"/>
          <ac:spMkLst>
            <pc:docMk/>
            <pc:sldMk cId="4019313283" sldId="291"/>
            <ac:spMk id="16" creationId="{0B97B558-1092-45D5-9C9D-599E7E8F6B02}"/>
          </ac:spMkLst>
        </pc:spChg>
        <pc:spChg chg="add del mod">
          <ac:chgData name="王 甫" userId="bf3a78d53b755221" providerId="LiveId" clId="{2FD487C0-7061-4211-B9B2-161014D1C9A4}" dt="2020-01-02T08:31:30.571" v="661" actId="255"/>
          <ac:spMkLst>
            <pc:docMk/>
            <pc:sldMk cId="4019313283" sldId="291"/>
            <ac:spMk id="17" creationId="{C1E5A870-5769-43A8-BA96-E7D5DE3B6FAE}"/>
          </ac:spMkLst>
        </pc:spChg>
        <pc:spChg chg="mod">
          <ac:chgData name="王 甫" userId="bf3a78d53b755221" providerId="LiveId" clId="{2FD487C0-7061-4211-B9B2-161014D1C9A4}" dt="2020-01-02T08:31:45.582" v="671" actId="255"/>
          <ac:spMkLst>
            <pc:docMk/>
            <pc:sldMk cId="4019313283" sldId="291"/>
            <ac:spMk id="18" creationId="{77441193-D25C-4042-A42A-8226529DFAA9}"/>
          </ac:spMkLst>
        </pc:spChg>
        <pc:spChg chg="mod">
          <ac:chgData name="王 甫" userId="bf3a78d53b755221" providerId="LiveId" clId="{2FD487C0-7061-4211-B9B2-161014D1C9A4}" dt="2020-01-02T08:32:05.887" v="681" actId="255"/>
          <ac:spMkLst>
            <pc:docMk/>
            <pc:sldMk cId="4019313283" sldId="291"/>
            <ac:spMk id="19" creationId="{B03BFD21-3B56-448D-A235-02EFE76F027A}"/>
          </ac:spMkLst>
        </pc:spChg>
        <pc:spChg chg="mod">
          <ac:chgData name="王 甫" userId="bf3a78d53b755221" providerId="LiveId" clId="{2FD487C0-7061-4211-B9B2-161014D1C9A4}" dt="2020-01-02T08:29:27.002" v="603" actId="255"/>
          <ac:spMkLst>
            <pc:docMk/>
            <pc:sldMk cId="4019313283" sldId="291"/>
            <ac:spMk id="20" creationId="{C464E3FA-23EB-4841-9113-1CCC6F827F8F}"/>
          </ac:spMkLst>
        </pc:spChg>
        <pc:grpChg chg="mod">
          <ac:chgData name="王 甫" userId="bf3a78d53b755221" providerId="LiveId" clId="{2FD487C0-7061-4211-B9B2-161014D1C9A4}" dt="2020-01-02T08:21:14.954" v="368" actId="1076"/>
          <ac:grpSpMkLst>
            <pc:docMk/>
            <pc:sldMk cId="4019313283" sldId="291"/>
            <ac:grpSpMk id="5" creationId="{B2F184EB-A4B7-439E-8D87-D65430EBEBB1}"/>
          </ac:grpSpMkLst>
        </pc:grpChg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125347508" sldId="293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275398912" sldId="293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856075369" sldId="294"/>
        </pc:sldMkLst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2390322257" sldId="294"/>
        </pc:sldMkLst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894356537" sldId="295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1886089170" sldId="295"/>
        </pc:sldMkLst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1316760286" sldId="296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3616735812" sldId="296"/>
        </pc:sldMkLst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2161599062" sldId="297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3450836652" sldId="297"/>
        </pc:sldMkLst>
      </pc:sldChg>
      <pc:sldChg chg="del">
        <pc:chgData name="王 甫" userId="bf3a78d53b755221" providerId="LiveId" clId="{2FD487C0-7061-4211-B9B2-161014D1C9A4}" dt="2020-01-02T09:44:20.093" v="1236" actId="2696"/>
        <pc:sldMkLst>
          <pc:docMk/>
          <pc:sldMk cId="304332975" sldId="298"/>
        </pc:sldMkLst>
      </pc:sldChg>
      <pc:sldChg chg="add">
        <pc:chgData name="王 甫" userId="bf3a78d53b755221" providerId="LiveId" clId="{2FD487C0-7061-4211-B9B2-161014D1C9A4}" dt="2020-01-02T09:44:22.787" v="1237"/>
        <pc:sldMkLst>
          <pc:docMk/>
          <pc:sldMk cId="3177206481" sldId="298"/>
        </pc:sldMkLst>
      </pc:sldChg>
      <pc:sldChg chg="del">
        <pc:chgData name="王 甫" userId="bf3a78d53b755221" providerId="LiveId" clId="{2FD487C0-7061-4211-B9B2-161014D1C9A4}" dt="2020-01-02T08:00:21.649" v="184" actId="47"/>
        <pc:sldMkLst>
          <pc:docMk/>
          <pc:sldMk cId="570028324" sldId="299"/>
        </pc:sldMkLst>
      </pc:sldChg>
      <pc:sldChg chg="del">
        <pc:chgData name="王 甫" userId="bf3a78d53b755221" providerId="LiveId" clId="{2FD487C0-7061-4211-B9B2-161014D1C9A4}" dt="2020-01-02T08:00:29.687" v="186" actId="47"/>
        <pc:sldMkLst>
          <pc:docMk/>
          <pc:sldMk cId="3892162942" sldId="300"/>
        </pc:sldMkLst>
      </pc:sldChg>
      <pc:sldChg chg="del">
        <pc:chgData name="王 甫" userId="bf3a78d53b755221" providerId="LiveId" clId="{2FD487C0-7061-4211-B9B2-161014D1C9A4}" dt="2020-01-02T08:00:48.371" v="201" actId="47"/>
        <pc:sldMkLst>
          <pc:docMk/>
          <pc:sldMk cId="313408221" sldId="301"/>
        </pc:sldMkLst>
      </pc:sldChg>
      <pc:sldChg chg="del">
        <pc:chgData name="王 甫" userId="bf3a78d53b755221" providerId="LiveId" clId="{2FD487C0-7061-4211-B9B2-161014D1C9A4}" dt="2020-01-02T08:03:11.261" v="237" actId="47"/>
        <pc:sldMkLst>
          <pc:docMk/>
          <pc:sldMk cId="2036426716" sldId="302"/>
        </pc:sldMkLst>
      </pc:sldChg>
      <pc:sldChg chg="del">
        <pc:chgData name="王 甫" userId="bf3a78d53b755221" providerId="LiveId" clId="{2FD487C0-7061-4211-B9B2-161014D1C9A4}" dt="2020-01-02T08:03:12.258" v="238" actId="47"/>
        <pc:sldMkLst>
          <pc:docMk/>
          <pc:sldMk cId="2161072074" sldId="305"/>
        </pc:sldMkLst>
      </pc:sldChg>
      <pc:sldChg chg="del">
        <pc:chgData name="王 甫" userId="bf3a78d53b755221" providerId="LiveId" clId="{2FD487C0-7061-4211-B9B2-161014D1C9A4}" dt="2020-01-02T08:03:08.353" v="234" actId="47"/>
        <pc:sldMkLst>
          <pc:docMk/>
          <pc:sldMk cId="624135953" sldId="306"/>
        </pc:sldMkLst>
      </pc:sldChg>
      <pc:sldChg chg="del">
        <pc:chgData name="王 甫" userId="bf3a78d53b755221" providerId="LiveId" clId="{2FD487C0-7061-4211-B9B2-161014D1C9A4}" dt="2020-01-02T08:03:05.892" v="233" actId="47"/>
        <pc:sldMkLst>
          <pc:docMk/>
          <pc:sldMk cId="438901404" sldId="307"/>
        </pc:sldMkLst>
      </pc:sldChg>
      <pc:sldChg chg="modSp add setBg">
        <pc:chgData name="王 甫" userId="bf3a78d53b755221" providerId="LiveId" clId="{2FD487C0-7061-4211-B9B2-161014D1C9A4}" dt="2020-01-02T08:03:30.037" v="304"/>
        <pc:sldMkLst>
          <pc:docMk/>
          <pc:sldMk cId="1828056080" sldId="308"/>
        </pc:sldMkLst>
        <pc:spChg chg="mod">
          <ac:chgData name="王 甫" userId="bf3a78d53b755221" providerId="LiveId" clId="{2FD487C0-7061-4211-B9B2-161014D1C9A4}" dt="2020-01-02T08:00:17.719" v="183" actId="20577"/>
          <ac:spMkLst>
            <pc:docMk/>
            <pc:sldMk cId="1828056080" sldId="308"/>
            <ac:spMk id="2" creationId="{00000000-0000-0000-0000-000000000000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1828056080" sldId="308"/>
            <ac:spMk id="5" creationId="{04F69230-F3A6-4586-9371-A858F4763E9F}"/>
          </ac:spMkLst>
        </pc:spChg>
      </pc:sldChg>
      <pc:sldChg chg="modSp add">
        <pc:chgData name="王 甫" userId="bf3a78d53b755221" providerId="LiveId" clId="{2FD487C0-7061-4211-B9B2-161014D1C9A4}" dt="2020-01-02T08:03:30.037" v="304"/>
        <pc:sldMkLst>
          <pc:docMk/>
          <pc:sldMk cId="2806111634" sldId="309"/>
        </pc:sldMkLst>
        <pc:spChg chg="mod">
          <ac:chgData name="王 甫" userId="bf3a78d53b755221" providerId="LiveId" clId="{2FD487C0-7061-4211-B9B2-161014D1C9A4}" dt="2020-01-02T08:00:38.736" v="199" actId="20577"/>
          <ac:spMkLst>
            <pc:docMk/>
            <pc:sldMk cId="2806111634" sldId="309"/>
            <ac:spMk id="2" creationId="{00000000-0000-0000-0000-000000000000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806111634" sldId="309"/>
            <ac:spMk id="5" creationId="{04F69230-F3A6-4586-9371-A858F4763E9F}"/>
          </ac:spMkLst>
        </pc:spChg>
      </pc:sldChg>
      <pc:sldChg chg="modSp add">
        <pc:chgData name="王 甫" userId="bf3a78d53b755221" providerId="LiveId" clId="{2FD487C0-7061-4211-B9B2-161014D1C9A4}" dt="2020-01-02T08:03:30.037" v="304"/>
        <pc:sldMkLst>
          <pc:docMk/>
          <pc:sldMk cId="201160492" sldId="310"/>
        </pc:sldMkLst>
        <pc:spChg chg="mod">
          <ac:chgData name="王 甫" userId="bf3a78d53b755221" providerId="LiveId" clId="{2FD487C0-7061-4211-B9B2-161014D1C9A4}" dt="2020-01-02T08:01:01.097" v="221" actId="20577"/>
          <ac:spMkLst>
            <pc:docMk/>
            <pc:sldMk cId="201160492" sldId="310"/>
            <ac:spMk id="2" creationId="{00000000-0000-0000-0000-000000000000}"/>
          </ac:spMkLst>
        </pc:spChg>
        <pc:spChg chg="mod">
          <ac:chgData name="王 甫" userId="bf3a78d53b755221" providerId="LiveId" clId="{2FD487C0-7061-4211-B9B2-161014D1C9A4}" dt="2020-01-02T08:03:30.037" v="304"/>
          <ac:spMkLst>
            <pc:docMk/>
            <pc:sldMk cId="201160492" sldId="310"/>
            <ac:spMk id="5" creationId="{04F69230-F3A6-4586-9371-A858F4763E9F}"/>
          </ac:spMkLst>
        </pc:spChg>
      </pc:sldChg>
      <pc:sldChg chg="modSp add del">
        <pc:chgData name="王 甫" userId="bf3a78d53b755221" providerId="LiveId" clId="{2FD487C0-7061-4211-B9B2-161014D1C9A4}" dt="2020-01-02T08:22:11.235" v="378" actId="47"/>
        <pc:sldMkLst>
          <pc:docMk/>
          <pc:sldMk cId="472886734" sldId="311"/>
        </pc:sldMkLst>
        <pc:spChg chg="mod">
          <ac:chgData name="王 甫" userId="bf3a78d53b755221" providerId="LiveId" clId="{2FD487C0-7061-4211-B9B2-161014D1C9A4}" dt="2020-01-02T08:22:09.166" v="377" actId="27636"/>
          <ac:spMkLst>
            <pc:docMk/>
            <pc:sldMk cId="472886734" sldId="311"/>
            <ac:spMk id="3" creationId="{C2E49EC6-3DDA-40AC-A1CF-2AADDC393C57}"/>
          </ac:spMkLst>
        </pc:spChg>
        <pc:spChg chg="mod">
          <ac:chgData name="王 甫" userId="bf3a78d53b755221" providerId="LiveId" clId="{2FD487C0-7061-4211-B9B2-161014D1C9A4}" dt="2020-01-02T08:22:09.158" v="376" actId="27636"/>
          <ac:spMkLst>
            <pc:docMk/>
            <pc:sldMk cId="472886734" sldId="311"/>
            <ac:spMk id="4" creationId="{942158A9-F90C-4BDC-9E5F-EDD38FAED16E}"/>
          </ac:spMkLst>
        </pc:spChg>
      </pc:sldChg>
      <pc:sldChg chg="addSp delSp modSp add mod ord">
        <pc:chgData name="王 甫" userId="bf3a78d53b755221" providerId="LiveId" clId="{2FD487C0-7061-4211-B9B2-161014D1C9A4}" dt="2020-01-02T08:25:47.644" v="451" actId="207"/>
        <pc:sldMkLst>
          <pc:docMk/>
          <pc:sldMk cId="2572454591" sldId="311"/>
        </pc:sldMkLst>
        <pc:spChg chg="mod">
          <ac:chgData name="王 甫" userId="bf3a78d53b755221" providerId="LiveId" clId="{2FD487C0-7061-4211-B9B2-161014D1C9A4}" dt="2020-01-02T08:22:32.887" v="421" actId="20577"/>
          <ac:spMkLst>
            <pc:docMk/>
            <pc:sldMk cId="2572454591" sldId="311"/>
            <ac:spMk id="2" creationId="{E0F82BDD-17DE-4F16-B3AE-5AB55457E361}"/>
          </ac:spMkLst>
        </pc:spChg>
        <pc:spChg chg="del">
          <ac:chgData name="王 甫" userId="bf3a78d53b755221" providerId="LiveId" clId="{2FD487C0-7061-4211-B9B2-161014D1C9A4}" dt="2020-01-02T08:25:28.886" v="448" actId="478"/>
          <ac:spMkLst>
            <pc:docMk/>
            <pc:sldMk cId="2572454591" sldId="311"/>
            <ac:spMk id="3" creationId="{AA975ED6-0869-4DC4-99EE-C0EB086061B0}"/>
          </ac:spMkLst>
        </pc:spChg>
        <pc:spChg chg="add mod">
          <ac:chgData name="王 甫" userId="bf3a78d53b755221" providerId="LiveId" clId="{2FD487C0-7061-4211-B9B2-161014D1C9A4}" dt="2020-01-02T08:25:35.995" v="449" actId="403"/>
          <ac:spMkLst>
            <pc:docMk/>
            <pc:sldMk cId="2572454591" sldId="311"/>
            <ac:spMk id="6" creationId="{FB02E693-119D-490A-9E90-70701DFC6897}"/>
          </ac:spMkLst>
        </pc:spChg>
        <pc:graphicFrameChg chg="add mod">
          <ac:chgData name="王 甫" userId="bf3a78d53b755221" providerId="LiveId" clId="{2FD487C0-7061-4211-B9B2-161014D1C9A4}" dt="2020-01-02T08:22:49.461" v="424" actId="1076"/>
          <ac:graphicFrameMkLst>
            <pc:docMk/>
            <pc:sldMk cId="2572454591" sldId="311"/>
            <ac:graphicFrameMk id="5" creationId="{AEA34A1C-E776-48E6-80E3-611EDBA55BA5}"/>
          </ac:graphicFrameMkLst>
        </pc:graphicFrameChg>
        <pc:picChg chg="add mod">
          <ac:chgData name="王 甫" userId="bf3a78d53b755221" providerId="LiveId" clId="{2FD487C0-7061-4211-B9B2-161014D1C9A4}" dt="2020-01-02T08:25:47.644" v="451" actId="207"/>
          <ac:picMkLst>
            <pc:docMk/>
            <pc:sldMk cId="2572454591" sldId="311"/>
            <ac:picMk id="8" creationId="{130E9394-E24A-4179-9F24-2C133F7E20C6}"/>
          </ac:picMkLst>
        </pc:picChg>
      </pc:sldChg>
      <pc:sldChg chg="addSp delSp modSp add mod">
        <pc:chgData name="王 甫" userId="bf3a78d53b755221" providerId="LiveId" clId="{2FD487C0-7061-4211-B9B2-161014D1C9A4}" dt="2020-01-02T08:27:25.974" v="470" actId="20577"/>
        <pc:sldMkLst>
          <pc:docMk/>
          <pc:sldMk cId="2383342494" sldId="312"/>
        </pc:sldMkLst>
        <pc:spChg chg="mod">
          <ac:chgData name="王 甫" userId="bf3a78d53b755221" providerId="LiveId" clId="{2FD487C0-7061-4211-B9B2-161014D1C9A4}" dt="2020-01-02T08:27:25.974" v="470" actId="20577"/>
          <ac:spMkLst>
            <pc:docMk/>
            <pc:sldMk cId="2383342494" sldId="312"/>
            <ac:spMk id="2" creationId="{E0F82BDD-17DE-4F16-B3AE-5AB55457E361}"/>
          </ac:spMkLst>
        </pc:spChg>
        <pc:graphicFrameChg chg="del">
          <ac:chgData name="王 甫" userId="bf3a78d53b755221" providerId="LiveId" clId="{2FD487C0-7061-4211-B9B2-161014D1C9A4}" dt="2020-01-02T08:26:56.218" v="465" actId="478"/>
          <ac:graphicFrameMkLst>
            <pc:docMk/>
            <pc:sldMk cId="2383342494" sldId="312"/>
            <ac:graphicFrameMk id="5" creationId="{AEA34A1C-E776-48E6-80E3-611EDBA55BA5}"/>
          </ac:graphicFrameMkLst>
        </pc:graphicFrameChg>
        <pc:graphicFrameChg chg="add mod">
          <ac:chgData name="王 甫" userId="bf3a78d53b755221" providerId="LiveId" clId="{2FD487C0-7061-4211-B9B2-161014D1C9A4}" dt="2020-01-02T08:27:14.271" v="468" actId="1076"/>
          <ac:graphicFrameMkLst>
            <pc:docMk/>
            <pc:sldMk cId="2383342494" sldId="312"/>
            <ac:graphicFrameMk id="7" creationId="{57CCB863-D766-4317-AC7E-352D85627B26}"/>
          </ac:graphicFrameMkLst>
        </pc:graphicFrameChg>
      </pc:sldChg>
      <pc:sldChg chg="addSp delSp modSp add mod ord setBg modClrScheme chgLayout">
        <pc:chgData name="王 甫" userId="bf3a78d53b755221" providerId="LiveId" clId="{2FD487C0-7061-4211-B9B2-161014D1C9A4}" dt="2020-01-02T09:44:01.667" v="1235" actId="26606"/>
        <pc:sldMkLst>
          <pc:docMk/>
          <pc:sldMk cId="760334582" sldId="313"/>
        </pc:sldMkLst>
        <pc:spChg chg="mod">
          <ac:chgData name="王 甫" userId="bf3a78d53b755221" providerId="LiveId" clId="{2FD487C0-7061-4211-B9B2-161014D1C9A4}" dt="2020-01-02T09:44:01.667" v="1235" actId="26606"/>
          <ac:spMkLst>
            <pc:docMk/>
            <pc:sldMk cId="760334582" sldId="313"/>
            <ac:spMk id="2" creationId="{D8CFDF38-0DE1-40C9-A9A0-B75CD81FB7BA}"/>
          </ac:spMkLst>
        </pc:spChg>
        <pc:spChg chg="del">
          <ac:chgData name="王 甫" userId="bf3a78d53b755221" providerId="LiveId" clId="{2FD487C0-7061-4211-B9B2-161014D1C9A4}" dt="2020-01-02T09:30:00.426" v="996" actId="478"/>
          <ac:spMkLst>
            <pc:docMk/>
            <pc:sldMk cId="760334582" sldId="313"/>
            <ac:spMk id="3" creationId="{B1BBDD84-3E14-407D-9B0A-A35A860EED0E}"/>
          </ac:spMkLst>
        </pc:spChg>
        <pc:spChg chg="mod modVis">
          <ac:chgData name="王 甫" userId="bf3a78d53b755221" providerId="LiveId" clId="{2FD487C0-7061-4211-B9B2-161014D1C9A4}" dt="2020-01-02T09:44:01.667" v="1235" actId="26606"/>
          <ac:spMkLst>
            <pc:docMk/>
            <pc:sldMk cId="760334582" sldId="313"/>
            <ac:spMk id="4" creationId="{4410034E-C551-43AB-A1C8-F936CE99BFDA}"/>
          </ac:spMkLst>
        </pc:spChg>
        <pc:spChg chg="add del mod">
          <ac:chgData name="王 甫" userId="bf3a78d53b755221" providerId="LiveId" clId="{2FD487C0-7061-4211-B9B2-161014D1C9A4}" dt="2020-01-02T09:44:01.667" v="1235" actId="26606"/>
          <ac:spMkLst>
            <pc:docMk/>
            <pc:sldMk cId="760334582" sldId="313"/>
            <ac:spMk id="5" creationId="{D8CBE08F-B0D9-4572-A6E9-F08F5B0ABC5E}"/>
          </ac:spMkLst>
        </pc:spChg>
        <pc:graphicFrameChg chg="add del">
          <ac:chgData name="王 甫" userId="bf3a78d53b755221" providerId="LiveId" clId="{2FD487C0-7061-4211-B9B2-161014D1C9A4}" dt="2020-01-02T09:43:29.332" v="1228" actId="26606"/>
          <ac:graphicFrameMkLst>
            <pc:docMk/>
            <pc:sldMk cId="760334582" sldId="313"/>
            <ac:graphicFrameMk id="7" creationId="{7E5B34B9-349A-4156-BAC8-710D12E19BE3}"/>
          </ac:graphicFrameMkLst>
        </pc:graphicFrameChg>
        <pc:graphicFrameChg chg="add del">
          <ac:chgData name="王 甫" userId="bf3a78d53b755221" providerId="LiveId" clId="{2FD487C0-7061-4211-B9B2-161014D1C9A4}" dt="2020-01-02T09:43:59.509" v="1232" actId="26606"/>
          <ac:graphicFrameMkLst>
            <pc:docMk/>
            <pc:sldMk cId="760334582" sldId="313"/>
            <ac:graphicFrameMk id="8" creationId="{AA09063E-E2C1-4890-B6B9-102210AD3555}"/>
          </ac:graphicFrameMkLst>
        </pc:graphicFrameChg>
        <pc:graphicFrameChg chg="add del">
          <ac:chgData name="王 甫" userId="bf3a78d53b755221" providerId="LiveId" clId="{2FD487C0-7061-4211-B9B2-161014D1C9A4}" dt="2020-01-02T09:43:43.911" v="1230" actId="26606"/>
          <ac:graphicFrameMkLst>
            <pc:docMk/>
            <pc:sldMk cId="760334582" sldId="313"/>
            <ac:graphicFrameMk id="9" creationId="{AA09063E-E2C1-4890-B6B9-102210AD3555}"/>
          </ac:graphicFrameMkLst>
        </pc:graphicFrameChg>
        <pc:graphicFrameChg chg="add del">
          <ac:chgData name="王 甫" userId="bf3a78d53b755221" providerId="LiveId" clId="{2FD487C0-7061-4211-B9B2-161014D1C9A4}" dt="2020-01-02T09:44:01.612" v="1234" actId="26606"/>
          <ac:graphicFrameMkLst>
            <pc:docMk/>
            <pc:sldMk cId="760334582" sldId="313"/>
            <ac:graphicFrameMk id="10" creationId="{7E5B34B9-349A-4156-BAC8-710D12E19BE3}"/>
          </ac:graphicFrameMkLst>
        </pc:graphicFrameChg>
        <pc:graphicFrameChg chg="add">
          <ac:chgData name="王 甫" userId="bf3a78d53b755221" providerId="LiveId" clId="{2FD487C0-7061-4211-B9B2-161014D1C9A4}" dt="2020-01-02T09:44:01.667" v="1235" actId="26606"/>
          <ac:graphicFrameMkLst>
            <pc:docMk/>
            <pc:sldMk cId="760334582" sldId="313"/>
            <ac:graphicFrameMk id="12" creationId="{AA09063E-E2C1-4890-B6B9-102210AD3555}"/>
          </ac:graphicFrameMkLst>
        </pc:graphicFrameChg>
      </pc:sldChg>
      <pc:sldMasterChg chg="modSldLayout">
        <pc:chgData name="王 甫" userId="bf3a78d53b755221" providerId="LiveId" clId="{2FD487C0-7061-4211-B9B2-161014D1C9A4}" dt="2020-01-02T08:03:20.700" v="239"/>
        <pc:sldMasterMkLst>
          <pc:docMk/>
          <pc:sldMasterMk cId="1024849550" sldId="2147483667"/>
        </pc:sldMasterMkLst>
        <pc:sldLayoutChg chg="addSp">
          <pc:chgData name="王 甫" userId="bf3a78d53b755221" providerId="LiveId" clId="{2FD487C0-7061-4211-B9B2-161014D1C9A4}" dt="2020-01-02T08:03:20.700" v="239"/>
          <pc:sldLayoutMkLst>
            <pc:docMk/>
            <pc:sldMasterMk cId="1024849550" sldId="2147483667"/>
            <pc:sldLayoutMk cId="2075591732" sldId="2147483670"/>
          </pc:sldLayoutMkLst>
          <pc:picChg chg="add">
            <ac:chgData name="王 甫" userId="bf3a78d53b755221" providerId="LiveId" clId="{2FD487C0-7061-4211-B9B2-161014D1C9A4}" dt="2020-01-02T08:03:20.700" v="239"/>
            <ac:picMkLst>
              <pc:docMk/>
              <pc:sldMasterMk cId="1024849550" sldId="2147483667"/>
              <pc:sldLayoutMk cId="2075591732" sldId="2147483670"/>
              <ac:picMk id="7" creationId="{F965A0FB-8421-4337-9FF7-05C259CAB31F}"/>
            </ac:picMkLst>
          </pc:picChg>
          <pc:cxnChg chg="add">
            <ac:chgData name="王 甫" userId="bf3a78d53b755221" providerId="LiveId" clId="{2FD487C0-7061-4211-B9B2-161014D1C9A4}" dt="2020-01-02T08:03:20.700" v="239"/>
            <ac:cxnSpMkLst>
              <pc:docMk/>
              <pc:sldMasterMk cId="1024849550" sldId="2147483667"/>
              <pc:sldLayoutMk cId="2075591732" sldId="2147483670"/>
              <ac:cxnSpMk id="8" creationId="{AD6C12EE-C0EF-41FB-B202-470080CBE206}"/>
            </ac:cxnSpMkLst>
          </pc:cxnChg>
          <pc:cxnChg chg="add">
            <ac:chgData name="王 甫" userId="bf3a78d53b755221" providerId="LiveId" clId="{2FD487C0-7061-4211-B9B2-161014D1C9A4}" dt="2020-01-02T08:03:20.700" v="239"/>
            <ac:cxnSpMkLst>
              <pc:docMk/>
              <pc:sldMasterMk cId="1024849550" sldId="2147483667"/>
              <pc:sldLayoutMk cId="2075591732" sldId="2147483670"/>
              <ac:cxnSpMk id="9" creationId="{DE950245-137F-4766-853B-A0EDCF13EB26}"/>
            </ac:cxnSpMkLst>
          </pc:cxnChg>
        </pc:sldLayoutChg>
        <pc:sldLayoutChg chg="addSp">
          <pc:chgData name="王 甫" userId="bf3a78d53b755221" providerId="LiveId" clId="{2FD487C0-7061-4211-B9B2-161014D1C9A4}" dt="2020-01-02T08:03:20.700" v="239"/>
          <pc:sldLayoutMkLst>
            <pc:docMk/>
            <pc:sldMasterMk cId="1024849550" sldId="2147483667"/>
            <pc:sldLayoutMk cId="307802278" sldId="2147483673"/>
          </pc:sldLayoutMkLst>
          <pc:cxnChg chg="add">
            <ac:chgData name="王 甫" userId="bf3a78d53b755221" providerId="LiveId" clId="{2FD487C0-7061-4211-B9B2-161014D1C9A4}" dt="2020-01-02T08:03:20.700" v="239"/>
            <ac:cxnSpMkLst>
              <pc:docMk/>
              <pc:sldMasterMk cId="1024849550" sldId="2147483667"/>
              <pc:sldLayoutMk cId="307802278" sldId="2147483673"/>
              <ac:cxnSpMk id="6" creationId="{115D4E46-892C-4FE4-8436-E84410C43F94}"/>
            </ac:cxnSpMkLst>
          </pc:cxnChg>
        </pc:sldLayoutChg>
      </pc:sldMasterChg>
      <pc:sldMasterChg chg="modSldLayout">
        <pc:chgData name="王 甫" userId="bf3a78d53b755221" providerId="LiveId" clId="{2FD487C0-7061-4211-B9B2-161014D1C9A4}" dt="2020-01-02T08:03:27.793" v="272"/>
        <pc:sldMasterMkLst>
          <pc:docMk/>
          <pc:sldMasterMk cId="2189438356" sldId="2147483667"/>
        </pc:sldMasterMkLst>
        <pc:sldLayoutChg chg="addSp">
          <pc:chgData name="王 甫" userId="bf3a78d53b755221" providerId="LiveId" clId="{2FD487C0-7061-4211-B9B2-161014D1C9A4}" dt="2020-01-02T08:03:27.793" v="272"/>
          <pc:sldLayoutMkLst>
            <pc:docMk/>
            <pc:sldMasterMk cId="2189438356" sldId="2147483667"/>
            <pc:sldLayoutMk cId="93417677" sldId="2147483670"/>
          </pc:sldLayoutMkLst>
          <pc:picChg chg="add">
            <ac:chgData name="王 甫" userId="bf3a78d53b755221" providerId="LiveId" clId="{2FD487C0-7061-4211-B9B2-161014D1C9A4}" dt="2020-01-02T08:03:27.793" v="272"/>
            <ac:picMkLst>
              <pc:docMk/>
              <pc:sldMasterMk cId="2189438356" sldId="2147483667"/>
              <pc:sldLayoutMk cId="93417677" sldId="2147483670"/>
              <ac:picMk id="7" creationId="{4541A7D7-C847-4F6E-8052-6F2D8D5CE8EE}"/>
            </ac:picMkLst>
          </pc:picChg>
          <pc:cxnChg chg="add">
            <ac:chgData name="王 甫" userId="bf3a78d53b755221" providerId="LiveId" clId="{2FD487C0-7061-4211-B9B2-161014D1C9A4}" dt="2020-01-02T08:03:27.793" v="272"/>
            <ac:cxnSpMkLst>
              <pc:docMk/>
              <pc:sldMasterMk cId="2189438356" sldId="2147483667"/>
              <pc:sldLayoutMk cId="93417677" sldId="2147483670"/>
              <ac:cxnSpMk id="8" creationId="{157B27F8-4F40-4DE6-90E0-DF84EBAEA518}"/>
            </ac:cxnSpMkLst>
          </pc:cxnChg>
          <pc:cxnChg chg="add">
            <ac:chgData name="王 甫" userId="bf3a78d53b755221" providerId="LiveId" clId="{2FD487C0-7061-4211-B9B2-161014D1C9A4}" dt="2020-01-02T08:03:27.793" v="272"/>
            <ac:cxnSpMkLst>
              <pc:docMk/>
              <pc:sldMasterMk cId="2189438356" sldId="2147483667"/>
              <pc:sldLayoutMk cId="93417677" sldId="2147483670"/>
              <ac:cxnSpMk id="9" creationId="{EF4E1A8A-56E0-4F09-AF08-9F9334B557B9}"/>
            </ac:cxnSpMkLst>
          </pc:cxnChg>
        </pc:sldLayoutChg>
        <pc:sldLayoutChg chg="addSp">
          <pc:chgData name="王 甫" userId="bf3a78d53b755221" providerId="LiveId" clId="{2FD487C0-7061-4211-B9B2-161014D1C9A4}" dt="2020-01-02T08:03:27.793" v="272"/>
          <pc:sldLayoutMkLst>
            <pc:docMk/>
            <pc:sldMasterMk cId="2189438356" sldId="2147483667"/>
            <pc:sldLayoutMk cId="2995160241" sldId="2147483673"/>
          </pc:sldLayoutMkLst>
          <pc:cxnChg chg="add">
            <ac:chgData name="王 甫" userId="bf3a78d53b755221" providerId="LiveId" clId="{2FD487C0-7061-4211-B9B2-161014D1C9A4}" dt="2020-01-02T08:03:27.793" v="272"/>
            <ac:cxnSpMkLst>
              <pc:docMk/>
              <pc:sldMasterMk cId="2189438356" sldId="2147483667"/>
              <pc:sldLayoutMk cId="2995160241" sldId="2147483673"/>
              <ac:cxnSpMk id="6" creationId="{9B7BCF17-D786-4A2A-B3D9-3B0BACC08381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f980\Desktop\CN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f980\Desktop\CNS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f980\Desktop\CNS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/>
              <a:t>Time </a:t>
            </a:r>
            <a:r>
              <a:rPr lang="en-US" altLang="zh-CN" sz="1600" b="0" i="0" u="none" strike="noStrike" baseline="0">
                <a:effectLst/>
              </a:rPr>
              <a:t>Consumption</a:t>
            </a:r>
            <a:r>
              <a:rPr lang="en-US" altLang="zh-CN" sz="1600"/>
              <a:t> of Trivial Method</a:t>
            </a:r>
            <a:endParaRPr lang="zh-CN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117B</c:v>
                </c:pt>
              </c:strCache>
            </c:strRef>
          </c:tx>
          <c:spPr>
            <a:ln w="28575" cap="rnd">
              <a:solidFill>
                <a:schemeClr val="accent1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86000"/>
                </a:schemeClr>
              </a:solidFill>
              <a:ln w="9525">
                <a:solidFill>
                  <a:schemeClr val="accent1">
                    <a:tint val="86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Sheet1!$C$3:$C$12</c:f>
              <c:numCache>
                <c:formatCode>General</c:formatCode>
                <c:ptCount val="10"/>
                <c:pt idx="0">
                  <c:v>152</c:v>
                </c:pt>
                <c:pt idx="1">
                  <c:v>151</c:v>
                </c:pt>
                <c:pt idx="2">
                  <c:v>162</c:v>
                </c:pt>
                <c:pt idx="3">
                  <c:v>158</c:v>
                </c:pt>
                <c:pt idx="4">
                  <c:v>163</c:v>
                </c:pt>
                <c:pt idx="5">
                  <c:v>195</c:v>
                </c:pt>
                <c:pt idx="6">
                  <c:v>149</c:v>
                </c:pt>
                <c:pt idx="7">
                  <c:v>167</c:v>
                </c:pt>
                <c:pt idx="8">
                  <c:v>165</c:v>
                </c:pt>
                <c:pt idx="9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1-4E12-969B-A5A4A83962E2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8.2M</c:v>
                </c:pt>
              </c:strCache>
            </c:strRef>
          </c:tx>
          <c:spPr>
            <a:ln w="28575" cap="rnd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86000"/>
                </a:schemeClr>
              </a:solidFill>
              <a:ln w="9525">
                <a:solidFill>
                  <a:schemeClr val="accent1">
                    <a:shade val="86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Sheet1!$E$3:$E$12</c:f>
              <c:numCache>
                <c:formatCode>General</c:formatCode>
                <c:ptCount val="10"/>
                <c:pt idx="0">
                  <c:v>2668</c:v>
                </c:pt>
                <c:pt idx="1">
                  <c:v>2570</c:v>
                </c:pt>
                <c:pt idx="2">
                  <c:v>2399</c:v>
                </c:pt>
                <c:pt idx="3">
                  <c:v>2672</c:v>
                </c:pt>
                <c:pt idx="4">
                  <c:v>2758</c:v>
                </c:pt>
                <c:pt idx="5">
                  <c:v>2933</c:v>
                </c:pt>
                <c:pt idx="6">
                  <c:v>2560</c:v>
                </c:pt>
                <c:pt idx="7">
                  <c:v>2558</c:v>
                </c:pt>
                <c:pt idx="8">
                  <c:v>2696</c:v>
                </c:pt>
                <c:pt idx="9">
                  <c:v>2681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1-4E12-969B-A5A4A83962E2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193.8M</c:v>
                </c:pt>
              </c:strCache>
            </c:strRef>
          </c:tx>
          <c:spPr>
            <a:ln w="28575" cap="rnd">
              <a:solidFill>
                <a:schemeClr val="accent1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58000"/>
                </a:schemeClr>
              </a:solidFill>
              <a:ln w="9525">
                <a:solidFill>
                  <a:schemeClr val="accent1">
                    <a:shade val="58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Sheet1!$G$3:$G$12</c:f>
              <c:numCache>
                <c:formatCode>General</c:formatCode>
                <c:ptCount val="10"/>
                <c:pt idx="0">
                  <c:v>18545</c:v>
                </c:pt>
                <c:pt idx="1">
                  <c:v>17049</c:v>
                </c:pt>
                <c:pt idx="2">
                  <c:v>17225</c:v>
                </c:pt>
                <c:pt idx="3">
                  <c:v>17472</c:v>
                </c:pt>
                <c:pt idx="4">
                  <c:v>17344</c:v>
                </c:pt>
                <c:pt idx="5">
                  <c:v>17335</c:v>
                </c:pt>
                <c:pt idx="6">
                  <c:v>16824</c:v>
                </c:pt>
                <c:pt idx="7">
                  <c:v>17088</c:v>
                </c:pt>
                <c:pt idx="8">
                  <c:v>17142</c:v>
                </c:pt>
                <c:pt idx="9">
                  <c:v>17061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61-4E12-969B-A5A4A83962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9783023"/>
        <c:axId val="694020703"/>
      </c:lineChart>
      <c:catAx>
        <c:axId val="769783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020703"/>
        <c:crosses val="autoZero"/>
        <c:auto val="1"/>
        <c:lblAlgn val="ctr"/>
        <c:lblOffset val="100"/>
        <c:noMultiLvlLbl val="0"/>
      </c:catAx>
      <c:valAx>
        <c:axId val="69402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78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Time Consumption of MapReduce Method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117B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val>
            <c:numRef>
              <c:f>Sheet1!$D$3:$D$12</c:f>
              <c:numCache>
                <c:formatCode>General</c:formatCode>
                <c:ptCount val="10"/>
                <c:pt idx="0">
                  <c:v>10954</c:v>
                </c:pt>
                <c:pt idx="1">
                  <c:v>11792</c:v>
                </c:pt>
                <c:pt idx="2">
                  <c:v>11149</c:v>
                </c:pt>
                <c:pt idx="3">
                  <c:v>11862</c:v>
                </c:pt>
                <c:pt idx="4">
                  <c:v>11035</c:v>
                </c:pt>
                <c:pt idx="5">
                  <c:v>11247</c:v>
                </c:pt>
                <c:pt idx="6">
                  <c:v>11011</c:v>
                </c:pt>
                <c:pt idx="7">
                  <c:v>11788</c:v>
                </c:pt>
                <c:pt idx="8">
                  <c:v>11618</c:v>
                </c:pt>
                <c:pt idx="9">
                  <c:v>11746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BC-42A0-897C-8EE65E20E139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8.2M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Sheet1!$F$3:$F$12</c:f>
              <c:numCache>
                <c:formatCode>General</c:formatCode>
                <c:ptCount val="10"/>
                <c:pt idx="0">
                  <c:v>18286</c:v>
                </c:pt>
                <c:pt idx="1">
                  <c:v>17106</c:v>
                </c:pt>
                <c:pt idx="2">
                  <c:v>17660</c:v>
                </c:pt>
                <c:pt idx="3">
                  <c:v>17415</c:v>
                </c:pt>
                <c:pt idx="4">
                  <c:v>17608</c:v>
                </c:pt>
                <c:pt idx="5">
                  <c:v>17645</c:v>
                </c:pt>
                <c:pt idx="6">
                  <c:v>17750</c:v>
                </c:pt>
                <c:pt idx="7">
                  <c:v>17416</c:v>
                </c:pt>
                <c:pt idx="8">
                  <c:v>17430</c:v>
                </c:pt>
                <c:pt idx="9">
                  <c:v>17348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BC-42A0-897C-8EE65E20E139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193.8M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val>
            <c:numRef>
              <c:f>Sheet1!$H$3:$H$12</c:f>
              <c:numCache>
                <c:formatCode>General</c:formatCode>
                <c:ptCount val="10"/>
                <c:pt idx="0">
                  <c:v>43431</c:v>
                </c:pt>
                <c:pt idx="1">
                  <c:v>44457</c:v>
                </c:pt>
                <c:pt idx="2">
                  <c:v>41297</c:v>
                </c:pt>
                <c:pt idx="3">
                  <c:v>46017</c:v>
                </c:pt>
                <c:pt idx="4">
                  <c:v>43691</c:v>
                </c:pt>
                <c:pt idx="5">
                  <c:v>43590</c:v>
                </c:pt>
                <c:pt idx="6">
                  <c:v>44108</c:v>
                </c:pt>
                <c:pt idx="7">
                  <c:v>43875</c:v>
                </c:pt>
                <c:pt idx="8">
                  <c:v>46408</c:v>
                </c:pt>
                <c:pt idx="9">
                  <c:v>40673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BC-42A0-897C-8EE65E20E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876463"/>
        <c:axId val="694014463"/>
      </c:lineChart>
      <c:catAx>
        <c:axId val="6018764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014463"/>
        <c:crosses val="autoZero"/>
        <c:auto val="1"/>
        <c:lblAlgn val="ctr"/>
        <c:lblOffset val="100"/>
        <c:noMultiLvlLbl val="0"/>
      </c:catAx>
      <c:valAx>
        <c:axId val="69401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Time/ms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87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 the two Methods for Files with Different Size 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640347180542932"/>
          <c:y val="0.17603614517000343"/>
          <c:w val="0.82284426011056222"/>
          <c:h val="0.53155335832501183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Sheet1!$C$1:$H$2</c:f>
              <c:multiLvlStrCache>
                <c:ptCount val="6"/>
                <c:lvl>
                  <c:pt idx="0">
                    <c:v>trivial method</c:v>
                  </c:pt>
                  <c:pt idx="1">
                    <c:v>MapReduce</c:v>
                  </c:pt>
                  <c:pt idx="2">
                    <c:v>trivial method</c:v>
                  </c:pt>
                  <c:pt idx="3">
                    <c:v>MapReduce</c:v>
                  </c:pt>
                  <c:pt idx="4">
                    <c:v>trivial method</c:v>
                  </c:pt>
                  <c:pt idx="5">
                    <c:v>MapReduce</c:v>
                  </c:pt>
                </c:lvl>
                <c:lvl>
                  <c:pt idx="0">
                    <c:v>117B</c:v>
                  </c:pt>
                  <c:pt idx="2">
                    <c:v>8.2M</c:v>
                  </c:pt>
                  <c:pt idx="4">
                    <c:v>193.8M</c:v>
                  </c:pt>
                </c:lvl>
              </c:multiLvlStrCache>
            </c:multiLvlStrRef>
          </c:cat>
          <c:val>
            <c:numRef>
              <c:f>Sheet1!$C$13:$H$13</c:f>
              <c:numCache>
                <c:formatCode>General</c:formatCode>
                <c:ptCount val="6"/>
                <c:pt idx="0">
                  <c:v>161.4</c:v>
                </c:pt>
                <c:pt idx="1">
                  <c:v>11420.2</c:v>
                </c:pt>
                <c:pt idx="2">
                  <c:v>2649.5</c:v>
                </c:pt>
                <c:pt idx="3">
                  <c:v>17566.400000000001</c:v>
                </c:pt>
                <c:pt idx="4">
                  <c:v>17308.5</c:v>
                </c:pt>
                <c:pt idx="5">
                  <c:v>43754.7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D5-42E0-85E9-D8ECFAC85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9447871"/>
        <c:axId val="925525391"/>
        <c:axId val="0"/>
      </c:bar3DChart>
      <c:catAx>
        <c:axId val="68944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525391"/>
        <c:crosses val="autoZero"/>
        <c:auto val="1"/>
        <c:lblAlgn val="ctr"/>
        <c:lblOffset val="100"/>
        <c:noMultiLvlLbl val="0"/>
      </c:catAx>
      <c:valAx>
        <c:axId val="92552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Time/ms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44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9.svg"/><Relationship Id="rId1" Type="http://schemas.openxmlformats.org/officeDocument/2006/relationships/image" Target="../media/image28.png"/><Relationship Id="rId6" Type="http://schemas.openxmlformats.org/officeDocument/2006/relationships/image" Target="../media/image23.svg"/><Relationship Id="rId5" Type="http://schemas.openxmlformats.org/officeDocument/2006/relationships/image" Target="../media/image30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0CF10-3765-4697-ACCB-EC41C8DB95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1D2C46-712B-446C-9A4C-A564C7315216}">
      <dgm:prSet/>
      <dgm:spPr/>
      <dgm:t>
        <a:bodyPr/>
        <a:lstStyle/>
        <a:p>
          <a:r>
            <a:rPr lang="en-US"/>
            <a:t>More slaves</a:t>
          </a:r>
        </a:p>
      </dgm:t>
    </dgm:pt>
    <dgm:pt modelId="{962F3438-7756-4D06-BC9E-DA797DF4CFC7}" type="parTrans" cxnId="{EFC50FF9-6EA7-45AC-9308-6BB303602F92}">
      <dgm:prSet/>
      <dgm:spPr/>
      <dgm:t>
        <a:bodyPr/>
        <a:lstStyle/>
        <a:p>
          <a:endParaRPr lang="en-US"/>
        </a:p>
      </dgm:t>
    </dgm:pt>
    <dgm:pt modelId="{EFC48959-AD2D-4B43-8F94-BC7AB4D02E43}" type="sibTrans" cxnId="{EFC50FF9-6EA7-45AC-9308-6BB303602F92}">
      <dgm:prSet/>
      <dgm:spPr/>
      <dgm:t>
        <a:bodyPr/>
        <a:lstStyle/>
        <a:p>
          <a:endParaRPr lang="en-US"/>
        </a:p>
      </dgm:t>
    </dgm:pt>
    <dgm:pt modelId="{2EDB878E-8D92-43AE-8FD5-4A34ADA51BB1}">
      <dgm:prSet/>
      <dgm:spPr/>
      <dgm:t>
        <a:bodyPr/>
        <a:lstStyle/>
        <a:p>
          <a:r>
            <a:rPr lang="en-US"/>
            <a:t>Use different computers</a:t>
          </a:r>
        </a:p>
      </dgm:t>
    </dgm:pt>
    <dgm:pt modelId="{4E3AE15B-012A-4B4D-99DF-9225B6F53DC8}" type="parTrans" cxnId="{FF418EB8-FA5B-4C96-987C-C78572134FF7}">
      <dgm:prSet/>
      <dgm:spPr/>
      <dgm:t>
        <a:bodyPr/>
        <a:lstStyle/>
        <a:p>
          <a:endParaRPr lang="en-US"/>
        </a:p>
      </dgm:t>
    </dgm:pt>
    <dgm:pt modelId="{4E7326C2-1918-4BFE-A12E-3CCD5F4BD30A}" type="sibTrans" cxnId="{FF418EB8-FA5B-4C96-987C-C78572134FF7}">
      <dgm:prSet/>
      <dgm:spPr/>
      <dgm:t>
        <a:bodyPr/>
        <a:lstStyle/>
        <a:p>
          <a:endParaRPr lang="en-US"/>
        </a:p>
      </dgm:t>
    </dgm:pt>
    <dgm:pt modelId="{C59C5222-BFF4-4ECF-A0E3-E2BCC873522D}">
      <dgm:prSet/>
      <dgm:spPr/>
      <dgm:t>
        <a:bodyPr/>
        <a:lstStyle/>
        <a:p>
          <a:r>
            <a:rPr lang="en-US"/>
            <a:t>Use larger files</a:t>
          </a:r>
        </a:p>
      </dgm:t>
    </dgm:pt>
    <dgm:pt modelId="{610F806B-FF2F-466B-8A38-13C4C2221B1F}" type="parTrans" cxnId="{97BA1F22-178C-4C5F-9A99-6B07FF291C09}">
      <dgm:prSet/>
      <dgm:spPr/>
      <dgm:t>
        <a:bodyPr/>
        <a:lstStyle/>
        <a:p>
          <a:endParaRPr lang="en-US"/>
        </a:p>
      </dgm:t>
    </dgm:pt>
    <dgm:pt modelId="{587F6329-038E-475A-8535-FC5C59A7AA49}" type="sibTrans" cxnId="{97BA1F22-178C-4C5F-9A99-6B07FF291C09}">
      <dgm:prSet/>
      <dgm:spPr/>
      <dgm:t>
        <a:bodyPr/>
        <a:lstStyle/>
        <a:p>
          <a:endParaRPr lang="en-US"/>
        </a:p>
      </dgm:t>
    </dgm:pt>
    <dgm:pt modelId="{4D941758-7FA0-476D-A083-495DFE5B2D7B}">
      <dgm:prSet/>
      <dgm:spPr/>
      <dgm:t>
        <a:bodyPr/>
        <a:lstStyle/>
        <a:p>
          <a:r>
            <a:rPr lang="en-US"/>
            <a:t>We can distribute the files without reading them</a:t>
          </a:r>
        </a:p>
      </dgm:t>
    </dgm:pt>
    <dgm:pt modelId="{6C3719F8-D5BB-43CD-B053-D58EB6D959B9}" type="parTrans" cxnId="{413ECDFE-B193-4515-8522-AEF78CCA708B}">
      <dgm:prSet/>
      <dgm:spPr/>
      <dgm:t>
        <a:bodyPr/>
        <a:lstStyle/>
        <a:p>
          <a:endParaRPr lang="en-US"/>
        </a:p>
      </dgm:t>
    </dgm:pt>
    <dgm:pt modelId="{92B853CB-00F1-4460-B980-6386DB101096}" type="sibTrans" cxnId="{413ECDFE-B193-4515-8522-AEF78CCA708B}">
      <dgm:prSet/>
      <dgm:spPr/>
      <dgm:t>
        <a:bodyPr/>
        <a:lstStyle/>
        <a:p>
          <a:endParaRPr lang="en-US"/>
        </a:p>
      </dgm:t>
    </dgm:pt>
    <dgm:pt modelId="{117D2FA4-DBDB-4CC9-B4F9-E777224325A7}">
      <dgm:prSet/>
      <dgm:spPr/>
      <dgm:t>
        <a:bodyPr/>
        <a:lstStyle/>
        <a:p>
          <a:r>
            <a:rPr lang="en-US"/>
            <a:t>In the mapping step, we divide the words by the first letter ‘R’ and ‘I’, that may not be the best choice </a:t>
          </a:r>
        </a:p>
      </dgm:t>
    </dgm:pt>
    <dgm:pt modelId="{B2E836F6-71CC-4ADB-BCC9-2E2C0ACAA24C}" type="parTrans" cxnId="{8D752BE7-1494-49C3-B37D-D61BE896FD61}">
      <dgm:prSet/>
      <dgm:spPr/>
      <dgm:t>
        <a:bodyPr/>
        <a:lstStyle/>
        <a:p>
          <a:endParaRPr lang="en-US"/>
        </a:p>
      </dgm:t>
    </dgm:pt>
    <dgm:pt modelId="{245E2E26-1279-4279-8E98-112770B310D2}" type="sibTrans" cxnId="{8D752BE7-1494-49C3-B37D-D61BE896FD61}">
      <dgm:prSet/>
      <dgm:spPr/>
      <dgm:t>
        <a:bodyPr/>
        <a:lstStyle/>
        <a:p>
          <a:endParaRPr lang="en-US"/>
        </a:p>
      </dgm:t>
    </dgm:pt>
    <dgm:pt modelId="{974D6E72-2320-4C66-B877-B3A03A77475B}" type="pres">
      <dgm:prSet presAssocID="{5CF0CF10-3765-4697-ACCB-EC41C8DB95A5}" presName="root" presStyleCnt="0">
        <dgm:presLayoutVars>
          <dgm:dir/>
          <dgm:resizeHandles val="exact"/>
        </dgm:presLayoutVars>
      </dgm:prSet>
      <dgm:spPr/>
    </dgm:pt>
    <dgm:pt modelId="{8F63CB85-778E-4B49-AF97-37D7937020DE}" type="pres">
      <dgm:prSet presAssocID="{461D2C46-712B-446C-9A4C-A564C7315216}" presName="compNode" presStyleCnt="0"/>
      <dgm:spPr/>
    </dgm:pt>
    <dgm:pt modelId="{75EC04A7-1C28-4BEA-B7E2-D9A1B41EC473}" type="pres">
      <dgm:prSet presAssocID="{461D2C46-712B-446C-9A4C-A564C7315216}" presName="bgRect" presStyleLbl="bgShp" presStyleIdx="0" presStyleCnt="5"/>
      <dgm:spPr/>
    </dgm:pt>
    <dgm:pt modelId="{A1CE675B-9516-4F2A-82AB-0920E827826B}" type="pres">
      <dgm:prSet presAssocID="{461D2C46-712B-446C-9A4C-A564C73152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shoe"/>
        </a:ext>
      </dgm:extLst>
    </dgm:pt>
    <dgm:pt modelId="{7FC9968C-8DB1-4CC7-83E2-A0D5E97A25DA}" type="pres">
      <dgm:prSet presAssocID="{461D2C46-712B-446C-9A4C-A564C7315216}" presName="spaceRect" presStyleCnt="0"/>
      <dgm:spPr/>
    </dgm:pt>
    <dgm:pt modelId="{16D0A40B-F2C5-4372-801C-AC1110FF4289}" type="pres">
      <dgm:prSet presAssocID="{461D2C46-712B-446C-9A4C-A564C7315216}" presName="parTx" presStyleLbl="revTx" presStyleIdx="0" presStyleCnt="5">
        <dgm:presLayoutVars>
          <dgm:chMax val="0"/>
          <dgm:chPref val="0"/>
        </dgm:presLayoutVars>
      </dgm:prSet>
      <dgm:spPr/>
    </dgm:pt>
    <dgm:pt modelId="{701D6766-E410-4359-9E9B-E862F80AC522}" type="pres">
      <dgm:prSet presAssocID="{EFC48959-AD2D-4B43-8F94-BC7AB4D02E43}" presName="sibTrans" presStyleCnt="0"/>
      <dgm:spPr/>
    </dgm:pt>
    <dgm:pt modelId="{6FDC73D6-F3FF-4DEF-9577-0644BF92537C}" type="pres">
      <dgm:prSet presAssocID="{2EDB878E-8D92-43AE-8FD5-4A34ADA51BB1}" presName="compNode" presStyleCnt="0"/>
      <dgm:spPr/>
    </dgm:pt>
    <dgm:pt modelId="{4F23AFD4-8A57-41AB-8D9A-D4E1B39C6A19}" type="pres">
      <dgm:prSet presAssocID="{2EDB878E-8D92-43AE-8FD5-4A34ADA51BB1}" presName="bgRect" presStyleLbl="bgShp" presStyleIdx="1" presStyleCnt="5"/>
      <dgm:spPr/>
    </dgm:pt>
    <dgm:pt modelId="{2670C078-F25F-4121-B0A4-41F1E33B9A79}" type="pres">
      <dgm:prSet presAssocID="{2EDB878E-8D92-43AE-8FD5-4A34ADA51B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2C4A33-8AE0-4970-B44B-EB44F390FE97}" type="pres">
      <dgm:prSet presAssocID="{2EDB878E-8D92-43AE-8FD5-4A34ADA51BB1}" presName="spaceRect" presStyleCnt="0"/>
      <dgm:spPr/>
    </dgm:pt>
    <dgm:pt modelId="{5A0FBA7E-575E-4FAA-9BDD-E72D5BEF277E}" type="pres">
      <dgm:prSet presAssocID="{2EDB878E-8D92-43AE-8FD5-4A34ADA51BB1}" presName="parTx" presStyleLbl="revTx" presStyleIdx="1" presStyleCnt="5">
        <dgm:presLayoutVars>
          <dgm:chMax val="0"/>
          <dgm:chPref val="0"/>
        </dgm:presLayoutVars>
      </dgm:prSet>
      <dgm:spPr/>
    </dgm:pt>
    <dgm:pt modelId="{64E40DE1-14BB-4E6E-BF43-F26DB99D30B2}" type="pres">
      <dgm:prSet presAssocID="{4E7326C2-1918-4BFE-A12E-3CCD5F4BD30A}" presName="sibTrans" presStyleCnt="0"/>
      <dgm:spPr/>
    </dgm:pt>
    <dgm:pt modelId="{878B385F-15DB-4F26-8B5C-E65F3A122708}" type="pres">
      <dgm:prSet presAssocID="{C59C5222-BFF4-4ECF-A0E3-E2BCC873522D}" presName="compNode" presStyleCnt="0"/>
      <dgm:spPr/>
    </dgm:pt>
    <dgm:pt modelId="{55D80984-9583-4615-8184-BA3EAE2FB978}" type="pres">
      <dgm:prSet presAssocID="{C59C5222-BFF4-4ECF-A0E3-E2BCC873522D}" presName="bgRect" presStyleLbl="bgShp" presStyleIdx="2" presStyleCnt="5"/>
      <dgm:spPr/>
    </dgm:pt>
    <dgm:pt modelId="{04AD49B5-D188-4501-B144-B9DAFABC9829}" type="pres">
      <dgm:prSet presAssocID="{C59C5222-BFF4-4ECF-A0E3-E2BCC87352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2AD6086-EC12-484B-9200-71E2C9D43622}" type="pres">
      <dgm:prSet presAssocID="{C59C5222-BFF4-4ECF-A0E3-E2BCC873522D}" presName="spaceRect" presStyleCnt="0"/>
      <dgm:spPr/>
    </dgm:pt>
    <dgm:pt modelId="{ED8F2294-213B-4E0F-9B1B-14F305EBF59C}" type="pres">
      <dgm:prSet presAssocID="{C59C5222-BFF4-4ECF-A0E3-E2BCC873522D}" presName="parTx" presStyleLbl="revTx" presStyleIdx="2" presStyleCnt="5">
        <dgm:presLayoutVars>
          <dgm:chMax val="0"/>
          <dgm:chPref val="0"/>
        </dgm:presLayoutVars>
      </dgm:prSet>
      <dgm:spPr/>
    </dgm:pt>
    <dgm:pt modelId="{FFCA5CB2-2AE0-41F2-9181-5BF04DB11E73}" type="pres">
      <dgm:prSet presAssocID="{587F6329-038E-475A-8535-FC5C59A7AA49}" presName="sibTrans" presStyleCnt="0"/>
      <dgm:spPr/>
    </dgm:pt>
    <dgm:pt modelId="{26FC89D4-5A6B-435D-9B54-45A898911BC0}" type="pres">
      <dgm:prSet presAssocID="{4D941758-7FA0-476D-A083-495DFE5B2D7B}" presName="compNode" presStyleCnt="0"/>
      <dgm:spPr/>
    </dgm:pt>
    <dgm:pt modelId="{13803412-2434-4EA2-AF2E-08BFE2B7BAF4}" type="pres">
      <dgm:prSet presAssocID="{4D941758-7FA0-476D-A083-495DFE5B2D7B}" presName="bgRect" presStyleLbl="bgShp" presStyleIdx="3" presStyleCnt="5"/>
      <dgm:spPr/>
    </dgm:pt>
    <dgm:pt modelId="{C02034E0-650F-4BAF-B0A6-B761FC7BF6C0}" type="pres">
      <dgm:prSet presAssocID="{4D941758-7FA0-476D-A083-495DFE5B2D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AC538B1-63B1-44EF-BBF1-2F8608F38D7C}" type="pres">
      <dgm:prSet presAssocID="{4D941758-7FA0-476D-A083-495DFE5B2D7B}" presName="spaceRect" presStyleCnt="0"/>
      <dgm:spPr/>
    </dgm:pt>
    <dgm:pt modelId="{B4CD3916-6C0A-419A-AEC2-21C544883F99}" type="pres">
      <dgm:prSet presAssocID="{4D941758-7FA0-476D-A083-495DFE5B2D7B}" presName="parTx" presStyleLbl="revTx" presStyleIdx="3" presStyleCnt="5">
        <dgm:presLayoutVars>
          <dgm:chMax val="0"/>
          <dgm:chPref val="0"/>
        </dgm:presLayoutVars>
      </dgm:prSet>
      <dgm:spPr/>
    </dgm:pt>
    <dgm:pt modelId="{ACA2D9A4-5C6C-4833-9C85-5DB07C4D3068}" type="pres">
      <dgm:prSet presAssocID="{92B853CB-00F1-4460-B980-6386DB101096}" presName="sibTrans" presStyleCnt="0"/>
      <dgm:spPr/>
    </dgm:pt>
    <dgm:pt modelId="{D74C1571-25D6-4DF9-8758-C04F838E82FB}" type="pres">
      <dgm:prSet presAssocID="{117D2FA4-DBDB-4CC9-B4F9-E777224325A7}" presName="compNode" presStyleCnt="0"/>
      <dgm:spPr/>
    </dgm:pt>
    <dgm:pt modelId="{82FA209B-1DC9-418E-8110-5179EB535048}" type="pres">
      <dgm:prSet presAssocID="{117D2FA4-DBDB-4CC9-B4F9-E777224325A7}" presName="bgRect" presStyleLbl="bgShp" presStyleIdx="4" presStyleCnt="5"/>
      <dgm:spPr/>
    </dgm:pt>
    <dgm:pt modelId="{4E69E643-AEAA-4E51-BEF7-9A90FA723AE2}" type="pres">
      <dgm:prSet presAssocID="{117D2FA4-DBDB-4CC9-B4F9-E77722432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8A35635-DF71-47C6-9C0B-617B81F3EB8A}" type="pres">
      <dgm:prSet presAssocID="{117D2FA4-DBDB-4CC9-B4F9-E777224325A7}" presName="spaceRect" presStyleCnt="0"/>
      <dgm:spPr/>
    </dgm:pt>
    <dgm:pt modelId="{F3BCAB32-7968-49DB-A738-F16A0110639D}" type="pres">
      <dgm:prSet presAssocID="{117D2FA4-DBDB-4CC9-B4F9-E777224325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BA1F22-178C-4C5F-9A99-6B07FF291C09}" srcId="{5CF0CF10-3765-4697-ACCB-EC41C8DB95A5}" destId="{C59C5222-BFF4-4ECF-A0E3-E2BCC873522D}" srcOrd="2" destOrd="0" parTransId="{610F806B-FF2F-466B-8A38-13C4C2221B1F}" sibTransId="{587F6329-038E-475A-8535-FC5C59A7AA49}"/>
    <dgm:cxn modelId="{DA6C0E35-6EFC-440A-B56C-983D3571AAC1}" type="presOf" srcId="{461D2C46-712B-446C-9A4C-A564C7315216}" destId="{16D0A40B-F2C5-4372-801C-AC1110FF4289}" srcOrd="0" destOrd="0" presId="urn:microsoft.com/office/officeart/2018/2/layout/IconVerticalSolidList"/>
    <dgm:cxn modelId="{88C4A98C-837E-4C56-8A32-A77696190FA9}" type="presOf" srcId="{5CF0CF10-3765-4697-ACCB-EC41C8DB95A5}" destId="{974D6E72-2320-4C66-B877-B3A03A77475B}" srcOrd="0" destOrd="0" presId="urn:microsoft.com/office/officeart/2018/2/layout/IconVerticalSolidList"/>
    <dgm:cxn modelId="{4A79FF92-FB79-477B-9158-A0E6B87FC90E}" type="presOf" srcId="{2EDB878E-8D92-43AE-8FD5-4A34ADA51BB1}" destId="{5A0FBA7E-575E-4FAA-9BDD-E72D5BEF277E}" srcOrd="0" destOrd="0" presId="urn:microsoft.com/office/officeart/2018/2/layout/IconVerticalSolidList"/>
    <dgm:cxn modelId="{3308719A-CA87-4964-A3DD-339F2A547D1B}" type="presOf" srcId="{117D2FA4-DBDB-4CC9-B4F9-E777224325A7}" destId="{F3BCAB32-7968-49DB-A738-F16A0110639D}" srcOrd="0" destOrd="0" presId="urn:microsoft.com/office/officeart/2018/2/layout/IconVerticalSolidList"/>
    <dgm:cxn modelId="{C00204AF-D375-4933-B1B8-C2BDEA7CDAE3}" type="presOf" srcId="{C59C5222-BFF4-4ECF-A0E3-E2BCC873522D}" destId="{ED8F2294-213B-4E0F-9B1B-14F305EBF59C}" srcOrd="0" destOrd="0" presId="urn:microsoft.com/office/officeart/2018/2/layout/IconVerticalSolidList"/>
    <dgm:cxn modelId="{E5EEDEB7-09AC-4149-AF20-6FA97CFADBEB}" type="presOf" srcId="{4D941758-7FA0-476D-A083-495DFE5B2D7B}" destId="{B4CD3916-6C0A-419A-AEC2-21C544883F99}" srcOrd="0" destOrd="0" presId="urn:microsoft.com/office/officeart/2018/2/layout/IconVerticalSolidList"/>
    <dgm:cxn modelId="{FF418EB8-FA5B-4C96-987C-C78572134FF7}" srcId="{5CF0CF10-3765-4697-ACCB-EC41C8DB95A5}" destId="{2EDB878E-8D92-43AE-8FD5-4A34ADA51BB1}" srcOrd="1" destOrd="0" parTransId="{4E3AE15B-012A-4B4D-99DF-9225B6F53DC8}" sibTransId="{4E7326C2-1918-4BFE-A12E-3CCD5F4BD30A}"/>
    <dgm:cxn modelId="{8D752BE7-1494-49C3-B37D-D61BE896FD61}" srcId="{5CF0CF10-3765-4697-ACCB-EC41C8DB95A5}" destId="{117D2FA4-DBDB-4CC9-B4F9-E777224325A7}" srcOrd="4" destOrd="0" parTransId="{B2E836F6-71CC-4ADB-BCC9-2E2C0ACAA24C}" sibTransId="{245E2E26-1279-4279-8E98-112770B310D2}"/>
    <dgm:cxn modelId="{EFC50FF9-6EA7-45AC-9308-6BB303602F92}" srcId="{5CF0CF10-3765-4697-ACCB-EC41C8DB95A5}" destId="{461D2C46-712B-446C-9A4C-A564C7315216}" srcOrd="0" destOrd="0" parTransId="{962F3438-7756-4D06-BC9E-DA797DF4CFC7}" sibTransId="{EFC48959-AD2D-4B43-8F94-BC7AB4D02E43}"/>
    <dgm:cxn modelId="{413ECDFE-B193-4515-8522-AEF78CCA708B}" srcId="{5CF0CF10-3765-4697-ACCB-EC41C8DB95A5}" destId="{4D941758-7FA0-476D-A083-495DFE5B2D7B}" srcOrd="3" destOrd="0" parTransId="{6C3719F8-D5BB-43CD-B053-D58EB6D959B9}" sibTransId="{92B853CB-00F1-4460-B980-6386DB101096}"/>
    <dgm:cxn modelId="{776C26F5-B335-439A-BA63-BB3FDAA3EF36}" type="presParOf" srcId="{974D6E72-2320-4C66-B877-B3A03A77475B}" destId="{8F63CB85-778E-4B49-AF97-37D7937020DE}" srcOrd="0" destOrd="0" presId="urn:microsoft.com/office/officeart/2018/2/layout/IconVerticalSolidList"/>
    <dgm:cxn modelId="{2451C1D4-23DB-4C72-BD5E-86162F8CB32D}" type="presParOf" srcId="{8F63CB85-778E-4B49-AF97-37D7937020DE}" destId="{75EC04A7-1C28-4BEA-B7E2-D9A1B41EC473}" srcOrd="0" destOrd="0" presId="urn:microsoft.com/office/officeart/2018/2/layout/IconVerticalSolidList"/>
    <dgm:cxn modelId="{4293E641-4687-4C4D-B41A-8431CD5B74C2}" type="presParOf" srcId="{8F63CB85-778E-4B49-AF97-37D7937020DE}" destId="{A1CE675B-9516-4F2A-82AB-0920E827826B}" srcOrd="1" destOrd="0" presId="urn:microsoft.com/office/officeart/2018/2/layout/IconVerticalSolidList"/>
    <dgm:cxn modelId="{6C633326-0127-4DE5-A010-41185C3BDFE1}" type="presParOf" srcId="{8F63CB85-778E-4B49-AF97-37D7937020DE}" destId="{7FC9968C-8DB1-4CC7-83E2-A0D5E97A25DA}" srcOrd="2" destOrd="0" presId="urn:microsoft.com/office/officeart/2018/2/layout/IconVerticalSolidList"/>
    <dgm:cxn modelId="{785F0B77-4F73-4112-A6D9-9B7298F57C9A}" type="presParOf" srcId="{8F63CB85-778E-4B49-AF97-37D7937020DE}" destId="{16D0A40B-F2C5-4372-801C-AC1110FF4289}" srcOrd="3" destOrd="0" presId="urn:microsoft.com/office/officeart/2018/2/layout/IconVerticalSolidList"/>
    <dgm:cxn modelId="{6661AEBE-7FC8-4AFB-A864-240CA4EB7F74}" type="presParOf" srcId="{974D6E72-2320-4C66-B877-B3A03A77475B}" destId="{701D6766-E410-4359-9E9B-E862F80AC522}" srcOrd="1" destOrd="0" presId="urn:microsoft.com/office/officeart/2018/2/layout/IconVerticalSolidList"/>
    <dgm:cxn modelId="{4886810D-FAEE-4871-B546-E47D5D75FA05}" type="presParOf" srcId="{974D6E72-2320-4C66-B877-B3A03A77475B}" destId="{6FDC73D6-F3FF-4DEF-9577-0644BF92537C}" srcOrd="2" destOrd="0" presId="urn:microsoft.com/office/officeart/2018/2/layout/IconVerticalSolidList"/>
    <dgm:cxn modelId="{8BC898C7-B2DA-44FF-9E4C-046E1A4F4C4A}" type="presParOf" srcId="{6FDC73D6-F3FF-4DEF-9577-0644BF92537C}" destId="{4F23AFD4-8A57-41AB-8D9A-D4E1B39C6A19}" srcOrd="0" destOrd="0" presId="urn:microsoft.com/office/officeart/2018/2/layout/IconVerticalSolidList"/>
    <dgm:cxn modelId="{935737BB-47FD-4430-83AB-32ADB647759F}" type="presParOf" srcId="{6FDC73D6-F3FF-4DEF-9577-0644BF92537C}" destId="{2670C078-F25F-4121-B0A4-41F1E33B9A79}" srcOrd="1" destOrd="0" presId="urn:microsoft.com/office/officeart/2018/2/layout/IconVerticalSolidList"/>
    <dgm:cxn modelId="{9F839167-4873-4541-B6B5-2B7BCDD322E1}" type="presParOf" srcId="{6FDC73D6-F3FF-4DEF-9577-0644BF92537C}" destId="{552C4A33-8AE0-4970-B44B-EB44F390FE97}" srcOrd="2" destOrd="0" presId="urn:microsoft.com/office/officeart/2018/2/layout/IconVerticalSolidList"/>
    <dgm:cxn modelId="{A54CF623-867A-403D-8079-8FF6DEACD47D}" type="presParOf" srcId="{6FDC73D6-F3FF-4DEF-9577-0644BF92537C}" destId="{5A0FBA7E-575E-4FAA-9BDD-E72D5BEF277E}" srcOrd="3" destOrd="0" presId="urn:microsoft.com/office/officeart/2018/2/layout/IconVerticalSolidList"/>
    <dgm:cxn modelId="{DB8DFA89-95AB-44AE-A2AD-03DF288C6F52}" type="presParOf" srcId="{974D6E72-2320-4C66-B877-B3A03A77475B}" destId="{64E40DE1-14BB-4E6E-BF43-F26DB99D30B2}" srcOrd="3" destOrd="0" presId="urn:microsoft.com/office/officeart/2018/2/layout/IconVerticalSolidList"/>
    <dgm:cxn modelId="{80695403-54BA-4565-8F6F-5962A41FA182}" type="presParOf" srcId="{974D6E72-2320-4C66-B877-B3A03A77475B}" destId="{878B385F-15DB-4F26-8B5C-E65F3A122708}" srcOrd="4" destOrd="0" presId="urn:microsoft.com/office/officeart/2018/2/layout/IconVerticalSolidList"/>
    <dgm:cxn modelId="{289BE84D-6BEA-462E-ADA8-1B7806BC81AB}" type="presParOf" srcId="{878B385F-15DB-4F26-8B5C-E65F3A122708}" destId="{55D80984-9583-4615-8184-BA3EAE2FB978}" srcOrd="0" destOrd="0" presId="urn:microsoft.com/office/officeart/2018/2/layout/IconVerticalSolidList"/>
    <dgm:cxn modelId="{320BAC76-B26F-44C5-99FD-7978F2B9F007}" type="presParOf" srcId="{878B385F-15DB-4F26-8B5C-E65F3A122708}" destId="{04AD49B5-D188-4501-B144-B9DAFABC9829}" srcOrd="1" destOrd="0" presId="urn:microsoft.com/office/officeart/2018/2/layout/IconVerticalSolidList"/>
    <dgm:cxn modelId="{60F968A9-2C60-41F9-88AC-A9DEAE0E217E}" type="presParOf" srcId="{878B385F-15DB-4F26-8B5C-E65F3A122708}" destId="{D2AD6086-EC12-484B-9200-71E2C9D43622}" srcOrd="2" destOrd="0" presId="urn:microsoft.com/office/officeart/2018/2/layout/IconVerticalSolidList"/>
    <dgm:cxn modelId="{FADBB566-C2D8-4A62-B9AB-09ED3E585462}" type="presParOf" srcId="{878B385F-15DB-4F26-8B5C-E65F3A122708}" destId="{ED8F2294-213B-4E0F-9B1B-14F305EBF59C}" srcOrd="3" destOrd="0" presId="urn:microsoft.com/office/officeart/2018/2/layout/IconVerticalSolidList"/>
    <dgm:cxn modelId="{00985784-4078-444E-8BD6-A07DC77733CC}" type="presParOf" srcId="{974D6E72-2320-4C66-B877-B3A03A77475B}" destId="{FFCA5CB2-2AE0-41F2-9181-5BF04DB11E73}" srcOrd="5" destOrd="0" presId="urn:microsoft.com/office/officeart/2018/2/layout/IconVerticalSolidList"/>
    <dgm:cxn modelId="{8CE88D0D-479A-426A-B525-DA8D98FC3093}" type="presParOf" srcId="{974D6E72-2320-4C66-B877-B3A03A77475B}" destId="{26FC89D4-5A6B-435D-9B54-45A898911BC0}" srcOrd="6" destOrd="0" presId="urn:microsoft.com/office/officeart/2018/2/layout/IconVerticalSolidList"/>
    <dgm:cxn modelId="{1F0118CE-46B3-4254-BE60-B853ED1738E3}" type="presParOf" srcId="{26FC89D4-5A6B-435D-9B54-45A898911BC0}" destId="{13803412-2434-4EA2-AF2E-08BFE2B7BAF4}" srcOrd="0" destOrd="0" presId="urn:microsoft.com/office/officeart/2018/2/layout/IconVerticalSolidList"/>
    <dgm:cxn modelId="{D4B98743-6DD5-417E-9C84-43203E7B9CD2}" type="presParOf" srcId="{26FC89D4-5A6B-435D-9B54-45A898911BC0}" destId="{C02034E0-650F-4BAF-B0A6-B761FC7BF6C0}" srcOrd="1" destOrd="0" presId="urn:microsoft.com/office/officeart/2018/2/layout/IconVerticalSolidList"/>
    <dgm:cxn modelId="{8F69C126-41F0-436F-8956-278D241799EC}" type="presParOf" srcId="{26FC89D4-5A6B-435D-9B54-45A898911BC0}" destId="{BAC538B1-63B1-44EF-BBF1-2F8608F38D7C}" srcOrd="2" destOrd="0" presId="urn:microsoft.com/office/officeart/2018/2/layout/IconVerticalSolidList"/>
    <dgm:cxn modelId="{200789CA-ADD6-4F73-A720-08EC3DB054EB}" type="presParOf" srcId="{26FC89D4-5A6B-435D-9B54-45A898911BC0}" destId="{B4CD3916-6C0A-419A-AEC2-21C544883F99}" srcOrd="3" destOrd="0" presId="urn:microsoft.com/office/officeart/2018/2/layout/IconVerticalSolidList"/>
    <dgm:cxn modelId="{0A5718EA-FC86-4EA6-8EF4-D07F9685D712}" type="presParOf" srcId="{974D6E72-2320-4C66-B877-B3A03A77475B}" destId="{ACA2D9A4-5C6C-4833-9C85-5DB07C4D3068}" srcOrd="7" destOrd="0" presId="urn:microsoft.com/office/officeart/2018/2/layout/IconVerticalSolidList"/>
    <dgm:cxn modelId="{19DD89ED-4EC8-49B5-B465-779207178B77}" type="presParOf" srcId="{974D6E72-2320-4C66-B877-B3A03A77475B}" destId="{D74C1571-25D6-4DF9-8758-C04F838E82FB}" srcOrd="8" destOrd="0" presId="urn:microsoft.com/office/officeart/2018/2/layout/IconVerticalSolidList"/>
    <dgm:cxn modelId="{15E49438-4FCF-4E42-AB4B-600213C81C87}" type="presParOf" srcId="{D74C1571-25D6-4DF9-8758-C04F838E82FB}" destId="{82FA209B-1DC9-418E-8110-5179EB535048}" srcOrd="0" destOrd="0" presId="urn:microsoft.com/office/officeart/2018/2/layout/IconVerticalSolidList"/>
    <dgm:cxn modelId="{504EA838-FD4C-4847-8A6A-17F620648A1D}" type="presParOf" srcId="{D74C1571-25D6-4DF9-8758-C04F838E82FB}" destId="{4E69E643-AEAA-4E51-BEF7-9A90FA723AE2}" srcOrd="1" destOrd="0" presId="urn:microsoft.com/office/officeart/2018/2/layout/IconVerticalSolidList"/>
    <dgm:cxn modelId="{9F1999B1-7FFE-44C6-A0CE-417C9CA7F45A}" type="presParOf" srcId="{D74C1571-25D6-4DF9-8758-C04F838E82FB}" destId="{B8A35635-DF71-47C6-9C0B-617B81F3EB8A}" srcOrd="2" destOrd="0" presId="urn:microsoft.com/office/officeart/2018/2/layout/IconVerticalSolidList"/>
    <dgm:cxn modelId="{383F3542-53E9-471F-A64C-7F0AF8A0C974}" type="presParOf" srcId="{D74C1571-25D6-4DF9-8758-C04F838E82FB}" destId="{F3BCAB32-7968-49DB-A738-F16A011063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C04A7-1C28-4BEA-B7E2-D9A1B41EC473}">
      <dsp:nvSpPr>
        <dsp:cNvPr id="0" name=""/>
        <dsp:cNvSpPr/>
      </dsp:nvSpPr>
      <dsp:spPr>
        <a:xfrm>
          <a:off x="0" y="3921"/>
          <a:ext cx="10850563" cy="835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E675B-9516-4F2A-82AB-0920E827826B}">
      <dsp:nvSpPr>
        <dsp:cNvPr id="0" name=""/>
        <dsp:cNvSpPr/>
      </dsp:nvSpPr>
      <dsp:spPr>
        <a:xfrm>
          <a:off x="252679" y="191865"/>
          <a:ext cx="459417" cy="459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A40B-F2C5-4372-801C-AC1110FF4289}">
      <dsp:nvSpPr>
        <dsp:cNvPr id="0" name=""/>
        <dsp:cNvSpPr/>
      </dsp:nvSpPr>
      <dsp:spPr>
        <a:xfrm>
          <a:off x="964777" y="3921"/>
          <a:ext cx="9885785" cy="835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slaves</a:t>
          </a:r>
        </a:p>
      </dsp:txBody>
      <dsp:txXfrm>
        <a:off x="964777" y="3921"/>
        <a:ext cx="9885785" cy="835305"/>
      </dsp:txXfrm>
    </dsp:sp>
    <dsp:sp modelId="{4F23AFD4-8A57-41AB-8D9A-D4E1B39C6A19}">
      <dsp:nvSpPr>
        <dsp:cNvPr id="0" name=""/>
        <dsp:cNvSpPr/>
      </dsp:nvSpPr>
      <dsp:spPr>
        <a:xfrm>
          <a:off x="0" y="1048053"/>
          <a:ext cx="10850563" cy="835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0C078-F25F-4121-B0A4-41F1E33B9A79}">
      <dsp:nvSpPr>
        <dsp:cNvPr id="0" name=""/>
        <dsp:cNvSpPr/>
      </dsp:nvSpPr>
      <dsp:spPr>
        <a:xfrm>
          <a:off x="252679" y="1235996"/>
          <a:ext cx="459417" cy="459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BA7E-575E-4FAA-9BDD-E72D5BEF277E}">
      <dsp:nvSpPr>
        <dsp:cNvPr id="0" name=""/>
        <dsp:cNvSpPr/>
      </dsp:nvSpPr>
      <dsp:spPr>
        <a:xfrm>
          <a:off x="964777" y="1048053"/>
          <a:ext cx="9885785" cy="835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different computers</a:t>
          </a:r>
        </a:p>
      </dsp:txBody>
      <dsp:txXfrm>
        <a:off x="964777" y="1048053"/>
        <a:ext cx="9885785" cy="835305"/>
      </dsp:txXfrm>
    </dsp:sp>
    <dsp:sp modelId="{55D80984-9583-4615-8184-BA3EAE2FB978}">
      <dsp:nvSpPr>
        <dsp:cNvPr id="0" name=""/>
        <dsp:cNvSpPr/>
      </dsp:nvSpPr>
      <dsp:spPr>
        <a:xfrm>
          <a:off x="0" y="2092184"/>
          <a:ext cx="10850563" cy="835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D49B5-D188-4501-B144-B9DAFABC9829}">
      <dsp:nvSpPr>
        <dsp:cNvPr id="0" name=""/>
        <dsp:cNvSpPr/>
      </dsp:nvSpPr>
      <dsp:spPr>
        <a:xfrm>
          <a:off x="252679" y="2280128"/>
          <a:ext cx="459417" cy="459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F2294-213B-4E0F-9B1B-14F305EBF59C}">
      <dsp:nvSpPr>
        <dsp:cNvPr id="0" name=""/>
        <dsp:cNvSpPr/>
      </dsp:nvSpPr>
      <dsp:spPr>
        <a:xfrm>
          <a:off x="964777" y="2092184"/>
          <a:ext cx="9885785" cy="835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larger files</a:t>
          </a:r>
        </a:p>
      </dsp:txBody>
      <dsp:txXfrm>
        <a:off x="964777" y="2092184"/>
        <a:ext cx="9885785" cy="835305"/>
      </dsp:txXfrm>
    </dsp:sp>
    <dsp:sp modelId="{13803412-2434-4EA2-AF2E-08BFE2B7BAF4}">
      <dsp:nvSpPr>
        <dsp:cNvPr id="0" name=""/>
        <dsp:cNvSpPr/>
      </dsp:nvSpPr>
      <dsp:spPr>
        <a:xfrm>
          <a:off x="0" y="3136316"/>
          <a:ext cx="10850563" cy="835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034E0-650F-4BAF-B0A6-B761FC7BF6C0}">
      <dsp:nvSpPr>
        <dsp:cNvPr id="0" name=""/>
        <dsp:cNvSpPr/>
      </dsp:nvSpPr>
      <dsp:spPr>
        <a:xfrm>
          <a:off x="252679" y="3324260"/>
          <a:ext cx="459417" cy="459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D3916-6C0A-419A-AEC2-21C544883F99}">
      <dsp:nvSpPr>
        <dsp:cNvPr id="0" name=""/>
        <dsp:cNvSpPr/>
      </dsp:nvSpPr>
      <dsp:spPr>
        <a:xfrm>
          <a:off x="964777" y="3136316"/>
          <a:ext cx="9885785" cy="835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can distribute the files without reading them</a:t>
          </a:r>
        </a:p>
      </dsp:txBody>
      <dsp:txXfrm>
        <a:off x="964777" y="3136316"/>
        <a:ext cx="9885785" cy="835305"/>
      </dsp:txXfrm>
    </dsp:sp>
    <dsp:sp modelId="{82FA209B-1DC9-418E-8110-5179EB535048}">
      <dsp:nvSpPr>
        <dsp:cNvPr id="0" name=""/>
        <dsp:cNvSpPr/>
      </dsp:nvSpPr>
      <dsp:spPr>
        <a:xfrm>
          <a:off x="0" y="4180448"/>
          <a:ext cx="10850563" cy="835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9E643-AEAA-4E51-BEF7-9A90FA723AE2}">
      <dsp:nvSpPr>
        <dsp:cNvPr id="0" name=""/>
        <dsp:cNvSpPr/>
      </dsp:nvSpPr>
      <dsp:spPr>
        <a:xfrm>
          <a:off x="252679" y="4368391"/>
          <a:ext cx="459417" cy="459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CAB32-7968-49DB-A738-F16A0110639D}">
      <dsp:nvSpPr>
        <dsp:cNvPr id="0" name=""/>
        <dsp:cNvSpPr/>
      </dsp:nvSpPr>
      <dsp:spPr>
        <a:xfrm>
          <a:off x="964777" y="4180448"/>
          <a:ext cx="9885785" cy="835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mapping step, we divide the words by the first letter ‘R’ and ‘I’, that may not be the best choice </a:t>
          </a:r>
        </a:p>
      </dsp:txBody>
      <dsp:txXfrm>
        <a:off x="964777" y="4180448"/>
        <a:ext cx="9885785" cy="835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AE36C8B-C4B2-43FC-8BAD-33A06C3B5C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451002" y="2492896"/>
            <a:ext cx="5069486" cy="399287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effectLst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51002" y="1672982"/>
            <a:ext cx="5069486" cy="68741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7093" y="5400675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7093" y="5772150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E4DC351-19FF-43C2-8037-957B8122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2" b="37812"/>
          <a:stretch/>
        </p:blipFill>
        <p:spPr>
          <a:xfrm>
            <a:off x="0" y="1943100"/>
            <a:ext cx="12192000" cy="29718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606713"/>
            <a:ext cx="6432600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392869"/>
            <a:ext cx="6432600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1EE537-BE9A-44E6-A833-ECCCEA69BF38}"/>
              </a:ext>
            </a:extLst>
          </p:cNvPr>
          <p:cNvCxnSpPr/>
          <p:nvPr userDrawn="1"/>
        </p:nvCxnSpPr>
        <p:spPr>
          <a:xfrm>
            <a:off x="0" y="19431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5C70F2-6374-4793-8EAC-9380F6774E46}"/>
              </a:ext>
            </a:extLst>
          </p:cNvPr>
          <p:cNvCxnSpPr/>
          <p:nvPr userDrawn="1"/>
        </p:nvCxnSpPr>
        <p:spPr>
          <a:xfrm>
            <a:off x="0" y="4914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A3C0E35-6900-4E5C-84EA-F5B3F9616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6" b="4696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992532"/>
            <a:ext cx="4489971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2834493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150127"/>
            <a:ext cx="44899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1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5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 flipH="1">
            <a:off x="669923" y="1006281"/>
            <a:ext cx="10850562" cy="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093" y="4603583"/>
            <a:ext cx="5069487" cy="1921762"/>
          </a:xfrm>
        </p:spPr>
        <p:txBody>
          <a:bodyPr>
            <a:normAutofit/>
          </a:bodyPr>
          <a:lstStyle/>
          <a:p>
            <a:r>
              <a:rPr lang="en-US" altLang="zh-CN" dirty="0"/>
              <a:t>Chu </a:t>
            </a:r>
            <a:r>
              <a:rPr lang="en-US" altLang="zh-CN" dirty="0" err="1"/>
              <a:t>Zihao</a:t>
            </a:r>
            <a:endParaRPr lang="en-US" altLang="zh-CN" dirty="0"/>
          </a:p>
          <a:p>
            <a:r>
              <a:rPr lang="en-US" altLang="zh-CN" dirty="0"/>
              <a:t>Deng </a:t>
            </a:r>
            <a:r>
              <a:rPr lang="en-US" altLang="zh-CN" dirty="0" err="1"/>
              <a:t>Ruofan</a:t>
            </a:r>
            <a:endParaRPr lang="en-US" altLang="zh-CN" dirty="0"/>
          </a:p>
          <a:p>
            <a:r>
              <a:rPr lang="en-US" altLang="zh-CN" dirty="0"/>
              <a:t>Wang Fu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1D353E-31DF-457F-A617-2A1F03F8DBC3}"/>
              </a:ext>
            </a:extLst>
          </p:cNvPr>
          <p:cNvGrpSpPr/>
          <p:nvPr/>
        </p:nvGrpSpPr>
        <p:grpSpPr>
          <a:xfrm>
            <a:off x="671512" y="1123950"/>
            <a:ext cx="5568504" cy="1130469"/>
            <a:chOff x="922942" y="1675658"/>
            <a:chExt cx="2161608" cy="82192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6AC508-FF16-4D82-9D39-B7DB9EF31750}"/>
                </a:ext>
              </a:extLst>
            </p:cNvPr>
            <p:cNvSpPr txBox="1"/>
            <p:nvPr/>
          </p:nvSpPr>
          <p:spPr>
            <a:xfrm>
              <a:off x="922942" y="2168860"/>
              <a:ext cx="1512168" cy="32872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“From Scratch”</a:t>
              </a:r>
              <a:endParaRPr lang="zh-CN" altLang="en-US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830E67-E050-4F47-9127-0EC904E1078A}"/>
                </a:ext>
              </a:extLst>
            </p:cNvPr>
            <p:cNvSpPr txBox="1"/>
            <p:nvPr/>
          </p:nvSpPr>
          <p:spPr>
            <a:xfrm>
              <a:off x="926965" y="1675658"/>
              <a:ext cx="2157585" cy="42304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Hadoop MapReduce</a:t>
              </a:r>
              <a:endParaRPr lang="zh-CN" alt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2BDD-17DE-4F16-B3AE-5AB5545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Time Consumption of MapReduce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DE8A8-595E-4A99-BF86-D34441E3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2E693-119D-490A-9E90-70701DFC6897}"/>
              </a:ext>
            </a:extLst>
          </p:cNvPr>
          <p:cNvSpPr txBox="1"/>
          <p:nvPr/>
        </p:nvSpPr>
        <p:spPr>
          <a:xfrm>
            <a:off x="623392" y="3645024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Stable</a:t>
            </a:r>
            <a:endParaRPr lang="zh-CN" altLang="en-US" dirty="0"/>
          </a:p>
        </p:txBody>
      </p:sp>
      <p:pic>
        <p:nvPicPr>
          <p:cNvPr id="8" name="图形 7" descr="复选标记">
            <a:extLst>
              <a:ext uri="{FF2B5EF4-FFF2-40B4-BE49-F238E27FC236}">
                <a16:creationId xmlns:a16="http://schemas.microsoft.com/office/drawing/2014/main" id="{130E9394-E24A-4179-9F24-2C133F7E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92" y="3845079"/>
            <a:ext cx="914400" cy="91440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7CCB863-D766-4317-AC7E-352D85627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364162"/>
              </p:ext>
            </p:extLst>
          </p:nvPr>
        </p:nvGraphicFramePr>
        <p:xfrm>
          <a:off x="2279576" y="1357312"/>
          <a:ext cx="7224713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33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Comparison of the Two Methods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5c1ea693-f3f7-47a3-afe1-b9805252af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F184EB-A4B7-439E-8D87-D65430EBEB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5450"/>
            <a:ext cx="10848513" cy="5018175"/>
            <a:chOff x="669925" y="1125450"/>
            <a:chExt cx="10848513" cy="5018175"/>
          </a:xfrm>
        </p:grpSpPr>
        <p:sp>
          <p:nvSpPr>
            <p:cNvPr id="6" name="iṣľíďe">
              <a:extLst>
                <a:ext uri="{FF2B5EF4-FFF2-40B4-BE49-F238E27FC236}">
                  <a16:creationId xmlns:a16="http://schemas.microsoft.com/office/drawing/2014/main" id="{3214513A-A557-4611-A821-C994E5973971}"/>
                </a:ext>
              </a:extLst>
            </p:cNvPr>
            <p:cNvSpPr/>
            <p:nvPr/>
          </p:nvSpPr>
          <p:spPr bwMode="auto">
            <a:xfrm>
              <a:off x="674821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File Size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" name="ïśļîḍé">
              <a:extLst>
                <a:ext uri="{FF2B5EF4-FFF2-40B4-BE49-F238E27FC236}">
                  <a16:creationId xmlns:a16="http://schemas.microsoft.com/office/drawing/2014/main" id="{8224DF8F-6235-4D0C-AD9F-6153DD87F9C0}"/>
                </a:ext>
              </a:extLst>
            </p:cNvPr>
            <p:cNvSpPr/>
            <p:nvPr/>
          </p:nvSpPr>
          <p:spPr bwMode="auto">
            <a:xfrm>
              <a:off x="345176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117B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íṩľîḑê">
              <a:extLst>
                <a:ext uri="{FF2B5EF4-FFF2-40B4-BE49-F238E27FC236}">
                  <a16:creationId xmlns:a16="http://schemas.microsoft.com/office/drawing/2014/main" id="{F1473DB2-F66D-443A-AC18-05EBF7B1D032}"/>
                </a:ext>
              </a:extLst>
            </p:cNvPr>
            <p:cNvSpPr/>
            <p:nvPr/>
          </p:nvSpPr>
          <p:spPr bwMode="auto">
            <a:xfrm>
              <a:off x="622870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8.2MB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iṡ1îḍê">
              <a:extLst>
                <a:ext uri="{FF2B5EF4-FFF2-40B4-BE49-F238E27FC236}">
                  <a16:creationId xmlns:a16="http://schemas.microsoft.com/office/drawing/2014/main" id="{CEF2E0B7-C919-4875-AFC0-03E9F38100B3}"/>
                </a:ext>
              </a:extLst>
            </p:cNvPr>
            <p:cNvSpPr/>
            <p:nvPr/>
          </p:nvSpPr>
          <p:spPr bwMode="auto">
            <a:xfrm>
              <a:off x="9005640" y="1125450"/>
              <a:ext cx="2508898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193.8MB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ïṧľíďe">
              <a:extLst>
                <a:ext uri="{FF2B5EF4-FFF2-40B4-BE49-F238E27FC236}">
                  <a16:creationId xmlns:a16="http://schemas.microsoft.com/office/drawing/2014/main" id="{48390BC1-3D58-452E-94A9-0447BD4BC8C3}"/>
                </a:ext>
              </a:extLst>
            </p:cNvPr>
            <p:cNvSpPr/>
            <p:nvPr/>
          </p:nvSpPr>
          <p:spPr>
            <a:xfrm>
              <a:off x="673825" y="1804730"/>
              <a:ext cx="10844613" cy="128333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îṣ1iḍe">
              <a:extLst>
                <a:ext uri="{FF2B5EF4-FFF2-40B4-BE49-F238E27FC236}">
                  <a16:creationId xmlns:a16="http://schemas.microsoft.com/office/drawing/2014/main" id="{139E3D3E-E7E8-4BE9-B0CD-489650301E45}"/>
                </a:ext>
              </a:extLst>
            </p:cNvPr>
            <p:cNvSpPr/>
            <p:nvPr/>
          </p:nvSpPr>
          <p:spPr>
            <a:xfrm>
              <a:off x="673825" y="3332512"/>
              <a:ext cx="10844613" cy="128333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iš1ïḍê">
              <a:extLst>
                <a:ext uri="{FF2B5EF4-FFF2-40B4-BE49-F238E27FC236}">
                  <a16:creationId xmlns:a16="http://schemas.microsoft.com/office/drawing/2014/main" id="{5F32C593-1B7B-4E4B-BB90-F27A01F39451}"/>
                </a:ext>
              </a:extLst>
            </p:cNvPr>
            <p:cNvSpPr/>
            <p:nvPr/>
          </p:nvSpPr>
          <p:spPr>
            <a:xfrm>
              <a:off x="673825" y="4860294"/>
              <a:ext cx="10844613" cy="1283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1600" dirty="0"/>
                <a:t>Why the trivial method looks better?</a:t>
              </a:r>
              <a:endParaRPr lang="zh-CN" altLang="en-US" sz="1600" dirty="0"/>
            </a:p>
          </p:txBody>
        </p:sp>
        <p:sp>
          <p:nvSpPr>
            <p:cNvPr id="13" name="îŝḻidé">
              <a:extLst>
                <a:ext uri="{FF2B5EF4-FFF2-40B4-BE49-F238E27FC236}">
                  <a16:creationId xmlns:a16="http://schemas.microsoft.com/office/drawing/2014/main" id="{CAEE7CE7-C63A-4E6A-8C3D-6DB66CC497E7}"/>
                </a:ext>
              </a:extLst>
            </p:cNvPr>
            <p:cNvSpPr txBox="1"/>
            <p:nvPr/>
          </p:nvSpPr>
          <p:spPr>
            <a:xfrm>
              <a:off x="3451760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161.4ms </a:t>
              </a:r>
              <a:endParaRPr lang="en-US" sz="1600" dirty="0"/>
            </a:p>
          </p:txBody>
        </p:sp>
        <p:sp>
          <p:nvSpPr>
            <p:cNvPr id="14" name="ïš1îḓè">
              <a:extLst>
                <a:ext uri="{FF2B5EF4-FFF2-40B4-BE49-F238E27FC236}">
                  <a16:creationId xmlns:a16="http://schemas.microsoft.com/office/drawing/2014/main" id="{7451CC7D-20AF-43FE-89AE-09601175B385}"/>
                </a:ext>
              </a:extLst>
            </p:cNvPr>
            <p:cNvSpPr txBox="1"/>
            <p:nvPr/>
          </p:nvSpPr>
          <p:spPr>
            <a:xfrm>
              <a:off x="6228700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2649.5ms</a:t>
              </a:r>
              <a:endParaRPr lang="en-US" sz="1600" dirty="0"/>
            </a:p>
          </p:txBody>
        </p:sp>
        <p:sp>
          <p:nvSpPr>
            <p:cNvPr id="15" name="îṩlíḑe">
              <a:extLst>
                <a:ext uri="{FF2B5EF4-FFF2-40B4-BE49-F238E27FC236}">
                  <a16:creationId xmlns:a16="http://schemas.microsoft.com/office/drawing/2014/main" id="{9756BDC2-BFA1-4021-8FA8-39805930E18D}"/>
                </a:ext>
              </a:extLst>
            </p:cNvPr>
            <p:cNvSpPr txBox="1"/>
            <p:nvPr/>
          </p:nvSpPr>
          <p:spPr>
            <a:xfrm>
              <a:off x="9005638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17308.5ms</a:t>
              </a:r>
              <a:endParaRPr lang="en-US" sz="1600" dirty="0"/>
            </a:p>
          </p:txBody>
        </p:sp>
        <p:sp>
          <p:nvSpPr>
            <p:cNvPr id="16" name="îṣľíďê">
              <a:extLst>
                <a:ext uri="{FF2B5EF4-FFF2-40B4-BE49-F238E27FC236}">
                  <a16:creationId xmlns:a16="http://schemas.microsoft.com/office/drawing/2014/main" id="{0B97B558-1092-45D5-9C9D-599E7E8F6B02}"/>
                </a:ext>
              </a:extLst>
            </p:cNvPr>
            <p:cNvSpPr txBox="1"/>
            <p:nvPr/>
          </p:nvSpPr>
          <p:spPr>
            <a:xfrm>
              <a:off x="669925" y="1907569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Trivial Method </a:t>
              </a:r>
              <a:endParaRPr lang="en-US" sz="1600" dirty="0"/>
            </a:p>
          </p:txBody>
        </p:sp>
        <p:sp>
          <p:nvSpPr>
            <p:cNvPr id="17" name="íṡ1iḑé">
              <a:extLst>
                <a:ext uri="{FF2B5EF4-FFF2-40B4-BE49-F238E27FC236}">
                  <a16:creationId xmlns:a16="http://schemas.microsoft.com/office/drawing/2014/main" id="{C1E5A870-5769-43A8-BA96-E7D5DE3B6FAE}"/>
                </a:ext>
              </a:extLst>
            </p:cNvPr>
            <p:cNvSpPr txBox="1"/>
            <p:nvPr/>
          </p:nvSpPr>
          <p:spPr>
            <a:xfrm>
              <a:off x="3451760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11420.2ms</a:t>
              </a:r>
              <a:endParaRPr lang="en-US" sz="1600" dirty="0"/>
            </a:p>
          </p:txBody>
        </p:sp>
        <p:sp>
          <p:nvSpPr>
            <p:cNvPr id="18" name="ï$ḻídé">
              <a:extLst>
                <a:ext uri="{FF2B5EF4-FFF2-40B4-BE49-F238E27FC236}">
                  <a16:creationId xmlns:a16="http://schemas.microsoft.com/office/drawing/2014/main" id="{77441193-D25C-4042-A42A-8226529DFAA9}"/>
                </a:ext>
              </a:extLst>
            </p:cNvPr>
            <p:cNvSpPr txBox="1"/>
            <p:nvPr/>
          </p:nvSpPr>
          <p:spPr>
            <a:xfrm>
              <a:off x="6228700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17566.4ms</a:t>
              </a:r>
              <a:endParaRPr lang="en-US" sz="1600" dirty="0"/>
            </a:p>
          </p:txBody>
        </p:sp>
        <p:sp>
          <p:nvSpPr>
            <p:cNvPr id="19" name="iṧḷïḍê">
              <a:extLst>
                <a:ext uri="{FF2B5EF4-FFF2-40B4-BE49-F238E27FC236}">
                  <a16:creationId xmlns:a16="http://schemas.microsoft.com/office/drawing/2014/main" id="{B03BFD21-3B56-448D-A235-02EFE76F027A}"/>
                </a:ext>
              </a:extLst>
            </p:cNvPr>
            <p:cNvSpPr txBox="1"/>
            <p:nvPr/>
          </p:nvSpPr>
          <p:spPr>
            <a:xfrm>
              <a:off x="9005638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43754.7ms</a:t>
              </a:r>
              <a:endParaRPr lang="en-US" sz="1600" dirty="0"/>
            </a:p>
          </p:txBody>
        </p:sp>
        <p:sp>
          <p:nvSpPr>
            <p:cNvPr id="20" name="i$ḻîḋê">
              <a:extLst>
                <a:ext uri="{FF2B5EF4-FFF2-40B4-BE49-F238E27FC236}">
                  <a16:creationId xmlns:a16="http://schemas.microsoft.com/office/drawing/2014/main" id="{C464E3FA-23EB-4841-9113-1CCC6F827F8F}"/>
                </a:ext>
              </a:extLst>
            </p:cNvPr>
            <p:cNvSpPr txBox="1"/>
            <p:nvPr/>
          </p:nvSpPr>
          <p:spPr>
            <a:xfrm>
              <a:off x="669925" y="3435351"/>
              <a:ext cx="2508897" cy="10776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600" dirty="0"/>
                <a:t>MapReduce Method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31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Comparison of the Two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D8E51EC-6F86-47E6-92BA-B1B54E8F1A1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36018"/>
            <a:ext cx="10609027" cy="5010908"/>
            <a:chOff x="911986" y="1136019"/>
            <a:chExt cx="10609027" cy="5010908"/>
          </a:xfrm>
        </p:grpSpPr>
        <p:grpSp>
          <p:nvGrpSpPr>
            <p:cNvPr id="6" name="iŝḻiďê">
              <a:extLst>
                <a:ext uri="{FF2B5EF4-FFF2-40B4-BE49-F238E27FC236}">
                  <a16:creationId xmlns:a16="http://schemas.microsoft.com/office/drawing/2014/main" id="{91851C18-7BC5-4871-97E2-FE0E23F70349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>
                <a:extLst>
                  <a:ext uri="{FF2B5EF4-FFF2-40B4-BE49-F238E27FC236}">
                    <a16:creationId xmlns:a16="http://schemas.microsoft.com/office/drawing/2014/main" id="{6AB285AC-6402-4B33-8453-2978A9824FE1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>
                  <a:extLst>
                    <a:ext uri="{FF2B5EF4-FFF2-40B4-BE49-F238E27FC236}">
                      <a16:creationId xmlns:a16="http://schemas.microsoft.com/office/drawing/2014/main" id="{4A0C8E4E-BBCF-4B2A-AC68-4D6A26203ABB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>
                    <a:extLst>
                      <a:ext uri="{FF2B5EF4-FFF2-40B4-BE49-F238E27FC236}">
                        <a16:creationId xmlns:a16="http://schemas.microsoft.com/office/drawing/2014/main" id="{36FADA49-205D-44E8-A959-DD46D2692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>
                    <a:extLst>
                      <a:ext uri="{FF2B5EF4-FFF2-40B4-BE49-F238E27FC236}">
                        <a16:creationId xmlns:a16="http://schemas.microsoft.com/office/drawing/2014/main" id="{748DD063-ABF7-4630-A77B-A9A9EFE3CB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>
                  <a:extLst>
                    <a:ext uri="{FF2B5EF4-FFF2-40B4-BE49-F238E27FC236}">
                      <a16:creationId xmlns:a16="http://schemas.microsoft.com/office/drawing/2014/main" id="{32BA8793-DA2E-4234-90D6-72AC65A8F279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>
                  <a:extLst>
                    <a:ext uri="{FF2B5EF4-FFF2-40B4-BE49-F238E27FC236}">
                      <a16:creationId xmlns:a16="http://schemas.microsoft.com/office/drawing/2014/main" id="{536F16AE-7D5B-4FDE-8057-BDFBC76A02BF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>
                <a:extLst>
                  <a:ext uri="{FF2B5EF4-FFF2-40B4-BE49-F238E27FC236}">
                    <a16:creationId xmlns:a16="http://schemas.microsoft.com/office/drawing/2014/main" id="{327F26BA-994F-4E05-9979-872576BE5514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>
                <a:extLst>
                  <a:ext uri="{FF2B5EF4-FFF2-40B4-BE49-F238E27FC236}">
                    <a16:creationId xmlns:a16="http://schemas.microsoft.com/office/drawing/2014/main" id="{BD195819-2C9F-4707-9D17-57FC585CA9D6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>
                <a:extLst>
                  <a:ext uri="{FF2B5EF4-FFF2-40B4-BE49-F238E27FC236}">
                    <a16:creationId xmlns:a16="http://schemas.microsoft.com/office/drawing/2014/main" id="{E9F104A8-B805-450E-A5E4-73665AF3F211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>
                <a:extLst>
                  <a:ext uri="{FF2B5EF4-FFF2-40B4-BE49-F238E27FC236}">
                    <a16:creationId xmlns:a16="http://schemas.microsoft.com/office/drawing/2014/main" id="{83D1E1EC-BAE6-4D43-8B4B-785E10A4A672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>
                <a:extLst>
                  <a:ext uri="{FF2B5EF4-FFF2-40B4-BE49-F238E27FC236}">
                    <a16:creationId xmlns:a16="http://schemas.microsoft.com/office/drawing/2014/main" id="{4BAA8CCA-2216-4E53-B8D3-7418D80B9D2E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>
                <a:extLst>
                  <a:ext uri="{FF2B5EF4-FFF2-40B4-BE49-F238E27FC236}">
                    <a16:creationId xmlns:a16="http://schemas.microsoft.com/office/drawing/2014/main" id="{0652C76B-435D-4D93-AC83-B6D6CE7D586B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>
                <a:extLst>
                  <a:ext uri="{FF2B5EF4-FFF2-40B4-BE49-F238E27FC236}">
                    <a16:creationId xmlns:a16="http://schemas.microsoft.com/office/drawing/2014/main" id="{C7AA95FE-F83F-427E-96EB-AE790993C09D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>
                <a:extLst>
                  <a:ext uri="{FF2B5EF4-FFF2-40B4-BE49-F238E27FC236}">
                    <a16:creationId xmlns:a16="http://schemas.microsoft.com/office/drawing/2014/main" id="{C6C66126-E3D8-4AC9-A22E-885FA12F6C0A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>
                <a:extLst>
                  <a:ext uri="{FF2B5EF4-FFF2-40B4-BE49-F238E27FC236}">
                    <a16:creationId xmlns:a16="http://schemas.microsoft.com/office/drawing/2014/main" id="{6C9372C1-E202-401A-95BC-1786F28E832C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>
                <a:extLst>
                  <a:ext uri="{FF2B5EF4-FFF2-40B4-BE49-F238E27FC236}">
                    <a16:creationId xmlns:a16="http://schemas.microsoft.com/office/drawing/2014/main" id="{15656209-D6EE-46DC-A1B1-3E087A49BD6C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>
                <a:extLst>
                  <a:ext uri="{FF2B5EF4-FFF2-40B4-BE49-F238E27FC236}">
                    <a16:creationId xmlns:a16="http://schemas.microsoft.com/office/drawing/2014/main" id="{ADCF5E3C-B72F-4963-9232-98FF3BC589E8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>
                <a:extLst>
                  <a:ext uri="{FF2B5EF4-FFF2-40B4-BE49-F238E27FC236}">
                    <a16:creationId xmlns:a16="http://schemas.microsoft.com/office/drawing/2014/main" id="{793BDD0A-E55B-4546-8D0B-3762E05DB6FD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>
                <a:extLst>
                  <a:ext uri="{FF2B5EF4-FFF2-40B4-BE49-F238E27FC236}">
                    <a16:creationId xmlns:a16="http://schemas.microsoft.com/office/drawing/2014/main" id="{E506A903-0C69-4748-98F4-8AD9D3147790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>
                <a:extLst>
                  <a:ext uri="{FF2B5EF4-FFF2-40B4-BE49-F238E27FC236}">
                    <a16:creationId xmlns:a16="http://schemas.microsoft.com/office/drawing/2014/main" id="{274DE67C-2F58-4E90-940B-AE67DA7FB34D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>
                <a:extLst>
                  <a:ext uri="{FF2B5EF4-FFF2-40B4-BE49-F238E27FC236}">
                    <a16:creationId xmlns:a16="http://schemas.microsoft.com/office/drawing/2014/main" id="{11E40666-6571-4DF4-8585-15727905D9C6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>
                <a:extLst>
                  <a:ext uri="{FF2B5EF4-FFF2-40B4-BE49-F238E27FC236}">
                    <a16:creationId xmlns:a16="http://schemas.microsoft.com/office/drawing/2014/main" id="{1B5EF90D-662C-4705-A1FE-BAD463F9CC98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>
                <a:extLst>
                  <a:ext uri="{FF2B5EF4-FFF2-40B4-BE49-F238E27FC236}">
                    <a16:creationId xmlns:a16="http://schemas.microsoft.com/office/drawing/2014/main" id="{F5990570-52C8-4643-94BD-D2AA1BAA2DBC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>
                <a:extLst>
                  <a:ext uri="{FF2B5EF4-FFF2-40B4-BE49-F238E27FC236}">
                    <a16:creationId xmlns:a16="http://schemas.microsoft.com/office/drawing/2014/main" id="{3A8217D1-BBB9-410B-A3B6-4ECF66C9B045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>
                <a:extLst>
                  <a:ext uri="{FF2B5EF4-FFF2-40B4-BE49-F238E27FC236}">
                    <a16:creationId xmlns:a16="http://schemas.microsoft.com/office/drawing/2014/main" id="{BE2E9559-0A5C-4555-9C50-562DD7A268FF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>
                <a:extLst>
                  <a:ext uri="{FF2B5EF4-FFF2-40B4-BE49-F238E27FC236}">
                    <a16:creationId xmlns:a16="http://schemas.microsoft.com/office/drawing/2014/main" id="{847B2D8F-A975-42C5-A058-FA761FECB8B3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>
                <a:extLst>
                  <a:ext uri="{FF2B5EF4-FFF2-40B4-BE49-F238E27FC236}">
                    <a16:creationId xmlns:a16="http://schemas.microsoft.com/office/drawing/2014/main" id="{4A3B0197-81AD-4362-9D5B-CA74CF76BC54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>
                <a:extLst>
                  <a:ext uri="{FF2B5EF4-FFF2-40B4-BE49-F238E27FC236}">
                    <a16:creationId xmlns:a16="http://schemas.microsoft.com/office/drawing/2014/main" id="{39CCF1DA-00CA-46B0-9252-9FA9F2EF36C9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>
                <a:extLst>
                  <a:ext uri="{FF2B5EF4-FFF2-40B4-BE49-F238E27FC236}">
                    <a16:creationId xmlns:a16="http://schemas.microsoft.com/office/drawing/2014/main" id="{BC459141-86E1-491F-9CF3-9E5DA09BF48A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>
                <a:extLst>
                  <a:ext uri="{FF2B5EF4-FFF2-40B4-BE49-F238E27FC236}">
                    <a16:creationId xmlns:a16="http://schemas.microsoft.com/office/drawing/2014/main" id="{A2191350-5834-4544-98CE-B49C6A84C952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>
                <a:extLst>
                  <a:ext uri="{FF2B5EF4-FFF2-40B4-BE49-F238E27FC236}">
                    <a16:creationId xmlns:a16="http://schemas.microsoft.com/office/drawing/2014/main" id="{AB115250-0405-4A12-8598-9C99688C0983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>
                <a:extLst>
                  <a:ext uri="{FF2B5EF4-FFF2-40B4-BE49-F238E27FC236}">
                    <a16:creationId xmlns:a16="http://schemas.microsoft.com/office/drawing/2014/main" id="{67A16B60-4489-40E6-A2A7-B91A485019E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>
                <a:extLst>
                  <a:ext uri="{FF2B5EF4-FFF2-40B4-BE49-F238E27FC236}">
                    <a16:creationId xmlns:a16="http://schemas.microsoft.com/office/drawing/2014/main" id="{5B314BC0-ACA4-4628-BDDA-CB33F3A82446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>
                <a:extLst>
                  <a:ext uri="{FF2B5EF4-FFF2-40B4-BE49-F238E27FC236}">
                    <a16:creationId xmlns:a16="http://schemas.microsoft.com/office/drawing/2014/main" id="{C3223789-71B1-40E2-BBA5-7C1C2328F4BD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>
                <a:extLst>
                  <a:ext uri="{FF2B5EF4-FFF2-40B4-BE49-F238E27FC236}">
                    <a16:creationId xmlns:a16="http://schemas.microsoft.com/office/drawing/2014/main" id="{783322EC-4423-43C4-A3C6-9CF380709314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>
                <a:extLst>
                  <a:ext uri="{FF2B5EF4-FFF2-40B4-BE49-F238E27FC236}">
                    <a16:creationId xmlns:a16="http://schemas.microsoft.com/office/drawing/2014/main" id="{63097A92-A79C-4F71-8ECE-9FF4450458C0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>
                <a:extLst>
                  <a:ext uri="{FF2B5EF4-FFF2-40B4-BE49-F238E27FC236}">
                    <a16:creationId xmlns:a16="http://schemas.microsoft.com/office/drawing/2014/main" id="{6533ED5D-8D7C-46AA-ACC4-4C68573AE515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>
                <a:extLst>
                  <a:ext uri="{FF2B5EF4-FFF2-40B4-BE49-F238E27FC236}">
                    <a16:creationId xmlns:a16="http://schemas.microsoft.com/office/drawing/2014/main" id="{AA7C9E70-E7E0-4667-A845-3B6FC56969F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>
                <a:extLst>
                  <a:ext uri="{FF2B5EF4-FFF2-40B4-BE49-F238E27FC236}">
                    <a16:creationId xmlns:a16="http://schemas.microsoft.com/office/drawing/2014/main" id="{5BA5FDC9-C417-4BFF-9EF3-22AC6DCF328A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>
                <a:extLst>
                  <a:ext uri="{FF2B5EF4-FFF2-40B4-BE49-F238E27FC236}">
                    <a16:creationId xmlns:a16="http://schemas.microsoft.com/office/drawing/2014/main" id="{D9C2601F-F6B0-40F2-8DD1-E3BFE33B7A70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>
                <a:extLst>
                  <a:ext uri="{FF2B5EF4-FFF2-40B4-BE49-F238E27FC236}">
                    <a16:creationId xmlns:a16="http://schemas.microsoft.com/office/drawing/2014/main" id="{D0D5FC00-3C90-410F-A902-96F759687EAC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>
                <a:extLst>
                  <a:ext uri="{FF2B5EF4-FFF2-40B4-BE49-F238E27FC236}">
                    <a16:creationId xmlns:a16="http://schemas.microsoft.com/office/drawing/2014/main" id="{7CD8E63B-6FFB-4C47-BF0E-D84A4F161906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>
                <a:extLst>
                  <a:ext uri="{FF2B5EF4-FFF2-40B4-BE49-F238E27FC236}">
                    <a16:creationId xmlns:a16="http://schemas.microsoft.com/office/drawing/2014/main" id="{EDB6904B-D676-49AB-AD72-4EF8EE12201A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>
                <a:extLst>
                  <a:ext uri="{FF2B5EF4-FFF2-40B4-BE49-F238E27FC236}">
                    <a16:creationId xmlns:a16="http://schemas.microsoft.com/office/drawing/2014/main" id="{E272D59F-4EED-45FB-97E1-D98B73CC4838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>
                <a:extLst>
                  <a:ext uri="{FF2B5EF4-FFF2-40B4-BE49-F238E27FC236}">
                    <a16:creationId xmlns:a16="http://schemas.microsoft.com/office/drawing/2014/main" id="{8E32F560-8C9E-4F4D-B5C4-E936D8BC666C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>
                <a:extLst>
                  <a:ext uri="{FF2B5EF4-FFF2-40B4-BE49-F238E27FC236}">
                    <a16:creationId xmlns:a16="http://schemas.microsoft.com/office/drawing/2014/main" id="{0629F6B1-0222-4215-A2E6-18616B1EDC92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>
                <a:extLst>
                  <a:ext uri="{FF2B5EF4-FFF2-40B4-BE49-F238E27FC236}">
                    <a16:creationId xmlns:a16="http://schemas.microsoft.com/office/drawing/2014/main" id="{929F8ADF-B6F9-4677-80D7-A250B4DCA2B1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>
                <a:extLst>
                  <a:ext uri="{FF2B5EF4-FFF2-40B4-BE49-F238E27FC236}">
                    <a16:creationId xmlns:a16="http://schemas.microsoft.com/office/drawing/2014/main" id="{BDA33E7C-3B0C-4699-9692-B3EBC30397E4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>
                <a:extLst>
                  <a:ext uri="{FF2B5EF4-FFF2-40B4-BE49-F238E27FC236}">
                    <a16:creationId xmlns:a16="http://schemas.microsoft.com/office/drawing/2014/main" id="{C8F4FC56-A0DE-478E-8FAC-43D7D193E8D6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>
                <a:extLst>
                  <a:ext uri="{FF2B5EF4-FFF2-40B4-BE49-F238E27FC236}">
                    <a16:creationId xmlns:a16="http://schemas.microsoft.com/office/drawing/2014/main" id="{8A9F118F-EE60-42EC-BC1B-B9133B821361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>
                <a:extLst>
                  <a:ext uri="{FF2B5EF4-FFF2-40B4-BE49-F238E27FC236}">
                    <a16:creationId xmlns:a16="http://schemas.microsoft.com/office/drawing/2014/main" id="{1BB08D5E-2BA1-428B-A4E9-513CCB00F88E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>
                <a:extLst>
                  <a:ext uri="{FF2B5EF4-FFF2-40B4-BE49-F238E27FC236}">
                    <a16:creationId xmlns:a16="http://schemas.microsoft.com/office/drawing/2014/main" id="{35C13F28-1ABC-4BC0-975D-6AD22EDE6B0F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>
                <a:extLst>
                  <a:ext uri="{FF2B5EF4-FFF2-40B4-BE49-F238E27FC236}">
                    <a16:creationId xmlns:a16="http://schemas.microsoft.com/office/drawing/2014/main" id="{A71B400A-7FFA-4481-879D-235FCC11C267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>
                <a:extLst>
                  <a:ext uri="{FF2B5EF4-FFF2-40B4-BE49-F238E27FC236}">
                    <a16:creationId xmlns:a16="http://schemas.microsoft.com/office/drawing/2014/main" id="{E08AFD18-E6DE-461B-83D4-8C1CDFCA6AD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>
                <a:extLst>
                  <a:ext uri="{FF2B5EF4-FFF2-40B4-BE49-F238E27FC236}">
                    <a16:creationId xmlns:a16="http://schemas.microsoft.com/office/drawing/2014/main" id="{1D5AE36F-3659-436B-83BC-D2C3A8C21031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>
                <a:extLst>
                  <a:ext uri="{FF2B5EF4-FFF2-40B4-BE49-F238E27FC236}">
                    <a16:creationId xmlns:a16="http://schemas.microsoft.com/office/drawing/2014/main" id="{0FF4A3B9-F649-4158-9655-E72C391441E2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>
                <a:extLst>
                  <a:ext uri="{FF2B5EF4-FFF2-40B4-BE49-F238E27FC236}">
                    <a16:creationId xmlns:a16="http://schemas.microsoft.com/office/drawing/2014/main" id="{C1D0BA52-35A5-4DEE-9ED6-78123A8061EE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>
                <a:extLst>
                  <a:ext uri="{FF2B5EF4-FFF2-40B4-BE49-F238E27FC236}">
                    <a16:creationId xmlns:a16="http://schemas.microsoft.com/office/drawing/2014/main" id="{171714A0-A686-46FA-9CF5-734733847379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>
                <a:extLst>
                  <a:ext uri="{FF2B5EF4-FFF2-40B4-BE49-F238E27FC236}">
                    <a16:creationId xmlns:a16="http://schemas.microsoft.com/office/drawing/2014/main" id="{F91B52DE-F5E3-4A2D-91D9-A4175B2C8DE4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>
                <a:extLst>
                  <a:ext uri="{FF2B5EF4-FFF2-40B4-BE49-F238E27FC236}">
                    <a16:creationId xmlns:a16="http://schemas.microsoft.com/office/drawing/2014/main" id="{246A1D34-48CA-4904-A623-BA7F2D266F22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>
                <a:extLst>
                  <a:ext uri="{FF2B5EF4-FFF2-40B4-BE49-F238E27FC236}">
                    <a16:creationId xmlns:a16="http://schemas.microsoft.com/office/drawing/2014/main" id="{EC858FDF-F012-4084-92C2-6B1D044996B9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>
                <a:extLst>
                  <a:ext uri="{FF2B5EF4-FFF2-40B4-BE49-F238E27FC236}">
                    <a16:creationId xmlns:a16="http://schemas.microsoft.com/office/drawing/2014/main" id="{152B4F4E-3DCC-44EF-A75F-1BD49DBA60EA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>
                <a:extLst>
                  <a:ext uri="{FF2B5EF4-FFF2-40B4-BE49-F238E27FC236}">
                    <a16:creationId xmlns:a16="http://schemas.microsoft.com/office/drawing/2014/main" id="{C02BB1E8-7E74-4864-8EFC-186D63BEFBB0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>
                <a:extLst>
                  <a:ext uri="{FF2B5EF4-FFF2-40B4-BE49-F238E27FC236}">
                    <a16:creationId xmlns:a16="http://schemas.microsoft.com/office/drawing/2014/main" id="{EB7036F5-C4B5-42AC-810C-B91A9F735329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>
                <a:extLst>
                  <a:ext uri="{FF2B5EF4-FFF2-40B4-BE49-F238E27FC236}">
                    <a16:creationId xmlns:a16="http://schemas.microsoft.com/office/drawing/2014/main" id="{DB28D42E-F18D-4987-A26C-8B4D180BA93B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>
                <a:extLst>
                  <a:ext uri="{FF2B5EF4-FFF2-40B4-BE49-F238E27FC236}">
                    <a16:creationId xmlns:a16="http://schemas.microsoft.com/office/drawing/2014/main" id="{4A2A5EEE-1022-444E-8850-89B1C384CB7E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>
                <a:extLst>
                  <a:ext uri="{FF2B5EF4-FFF2-40B4-BE49-F238E27FC236}">
                    <a16:creationId xmlns:a16="http://schemas.microsoft.com/office/drawing/2014/main" id="{137DAC56-AA56-4478-8D38-7E0168C1BB23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>
                <a:extLst>
                  <a:ext uri="{FF2B5EF4-FFF2-40B4-BE49-F238E27FC236}">
                    <a16:creationId xmlns:a16="http://schemas.microsoft.com/office/drawing/2014/main" id="{2BA09F02-1417-4844-AA48-80BAE0A32AEC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>
                <a:extLst>
                  <a:ext uri="{FF2B5EF4-FFF2-40B4-BE49-F238E27FC236}">
                    <a16:creationId xmlns:a16="http://schemas.microsoft.com/office/drawing/2014/main" id="{A1F76555-90F2-404B-B472-F28D9E4412E4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>
                <a:extLst>
                  <a:ext uri="{FF2B5EF4-FFF2-40B4-BE49-F238E27FC236}">
                    <a16:creationId xmlns:a16="http://schemas.microsoft.com/office/drawing/2014/main" id="{01D883BA-879F-41D0-88A7-2255FFDEAB64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>
                <a:extLst>
                  <a:ext uri="{FF2B5EF4-FFF2-40B4-BE49-F238E27FC236}">
                    <a16:creationId xmlns:a16="http://schemas.microsoft.com/office/drawing/2014/main" id="{4266562E-EC2F-446C-B1CD-0C825680FA4D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>
                <a:extLst>
                  <a:ext uri="{FF2B5EF4-FFF2-40B4-BE49-F238E27FC236}">
                    <a16:creationId xmlns:a16="http://schemas.microsoft.com/office/drawing/2014/main" id="{10A7457F-1AF2-4EBA-AA25-1112538E78E1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>
                <a:extLst>
                  <a:ext uri="{FF2B5EF4-FFF2-40B4-BE49-F238E27FC236}">
                    <a16:creationId xmlns:a16="http://schemas.microsoft.com/office/drawing/2014/main" id="{D85FEEA5-F1DE-49D4-9319-515C47E1310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>
                <a:extLst>
                  <a:ext uri="{FF2B5EF4-FFF2-40B4-BE49-F238E27FC236}">
                    <a16:creationId xmlns:a16="http://schemas.microsoft.com/office/drawing/2014/main" id="{E76EFFB5-C35E-45AA-82D8-783BB5227239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>
                <a:extLst>
                  <a:ext uri="{FF2B5EF4-FFF2-40B4-BE49-F238E27FC236}">
                    <a16:creationId xmlns:a16="http://schemas.microsoft.com/office/drawing/2014/main" id="{BC3E6F9B-032F-49D4-8091-DB80FB8A9B5C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sp>
          <p:nvSpPr>
            <p:cNvPr id="22" name="iṣļiďé">
              <a:extLst>
                <a:ext uri="{FF2B5EF4-FFF2-40B4-BE49-F238E27FC236}">
                  <a16:creationId xmlns:a16="http://schemas.microsoft.com/office/drawing/2014/main" id="{6F9323D0-BD62-4C9A-B7BE-A27D9316DC8D}"/>
                </a:ext>
              </a:extLst>
            </p:cNvPr>
            <p:cNvSpPr txBox="1"/>
            <p:nvPr/>
          </p:nvSpPr>
          <p:spPr bwMode="auto">
            <a:xfrm>
              <a:off x="911986" y="1493100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Too much time for file input, creation and</a:t>
              </a:r>
            </a:p>
          </p:txBody>
        </p:sp>
        <p:sp>
          <p:nvSpPr>
            <p:cNvPr id="20" name="îṧļïḓê">
              <a:extLst>
                <a:ext uri="{FF2B5EF4-FFF2-40B4-BE49-F238E27FC236}">
                  <a16:creationId xmlns:a16="http://schemas.microsoft.com/office/drawing/2014/main" id="{35381F12-2AD5-474B-8D66-88EC5744069B}"/>
                </a:ext>
              </a:extLst>
            </p:cNvPr>
            <p:cNvSpPr txBox="1"/>
            <p:nvPr/>
          </p:nvSpPr>
          <p:spPr bwMode="auto">
            <a:xfrm>
              <a:off x="911986" y="2724467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Work done in only one PC with docker</a:t>
              </a:r>
            </a:p>
          </p:txBody>
        </p:sp>
        <p:sp>
          <p:nvSpPr>
            <p:cNvPr id="18" name="ïṧľîḑè">
              <a:extLst>
                <a:ext uri="{FF2B5EF4-FFF2-40B4-BE49-F238E27FC236}">
                  <a16:creationId xmlns:a16="http://schemas.microsoft.com/office/drawing/2014/main" id="{18E9DBFA-EEAC-46F3-BF07-3CBF4E4A4591}"/>
                </a:ext>
              </a:extLst>
            </p:cNvPr>
            <p:cNvSpPr txBox="1"/>
            <p:nvPr/>
          </p:nvSpPr>
          <p:spPr bwMode="auto">
            <a:xfrm>
              <a:off x="911986" y="4018311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Small file size</a:t>
              </a:r>
            </a:p>
          </p:txBody>
        </p:sp>
        <p:sp>
          <p:nvSpPr>
            <p:cNvPr id="16" name="i$ḷïḋè">
              <a:extLst>
                <a:ext uri="{FF2B5EF4-FFF2-40B4-BE49-F238E27FC236}">
                  <a16:creationId xmlns:a16="http://schemas.microsoft.com/office/drawing/2014/main" id="{74A3CC85-D02B-4806-B80F-A26731612061}"/>
                </a:ext>
              </a:extLst>
            </p:cNvPr>
            <p:cNvSpPr txBox="1"/>
            <p:nvPr/>
          </p:nvSpPr>
          <p:spPr bwMode="auto">
            <a:xfrm>
              <a:off x="911986" y="5254882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Resource allocation of the OS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690AC2-B856-4059-BDE1-0E2170F582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BA69F21-8563-4DEB-8D9A-D69772F5D9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5AF34BD-0F90-423F-8CEB-32FD401142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654694-B24F-4E58-A475-D23C922B8FB2}"/>
                </a:ext>
              </a:extLst>
            </p:cNvPr>
            <p:cNvCxnSpPr>
              <a:cxnSpLocks/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>
            <a:extLst>
              <a:ext uri="{FF2B5EF4-FFF2-40B4-BE49-F238E27FC236}">
                <a16:creationId xmlns:a16="http://schemas.microsoft.com/office/drawing/2014/main" id="{A63B31B3-FC18-45FD-B302-9A60A2A28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798799"/>
              </p:ext>
            </p:extLst>
          </p:nvPr>
        </p:nvGraphicFramePr>
        <p:xfrm>
          <a:off x="106690" y="1520084"/>
          <a:ext cx="6119813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84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  <p:bldGraphic spid="98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992532"/>
            <a:ext cx="4489971" cy="65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7409" y="1695607"/>
            <a:ext cx="504056" cy="310871"/>
          </a:xfrm>
          <a:prstGeom prst="rect">
            <a:avLst/>
          </a:prstGeom>
        </p:spPr>
        <p:txBody>
          <a:bodyPr vert="horz" lIns="91440" tIns="45720" rIns="91440" bIns="45720" rtlCol="0">
            <a:prstTxWarp prst="textPlain">
              <a:avLst/>
            </a:prstTxWarp>
            <a:norm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500" spc="100" dirty="0"/>
              <a:t>/04</a:t>
            </a:r>
            <a:endParaRPr lang="zh-CN" altLang="en-US" sz="1500" spc="100" dirty="0"/>
          </a:p>
        </p:txBody>
      </p:sp>
    </p:spTree>
    <p:extLst>
      <p:ext uri="{BB962C8B-B14F-4D97-AF65-F5344CB8AC3E}">
        <p14:creationId xmlns:p14="http://schemas.microsoft.com/office/powerpoint/2010/main" val="20116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DF38-0DE1-40C9-A9A0-B75CD81F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4 Improvements</a:t>
            </a:r>
            <a:endParaRPr lang="zh-CN" altLang="en-US" dirty="0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4410034E-C551-43AB-A1C8-F936CE99BF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38875"/>
            <a:ext cx="2909888" cy="206381"/>
          </a:xfrm>
        </p:spPr>
        <p:txBody>
          <a:bodyPr/>
          <a:lstStyle/>
          <a:p>
            <a:pPr>
              <a:spcAft>
                <a:spcPts val="600"/>
              </a:spcAft>
            </a:pPr>
            <a:fld id="{5DD3DB80-B894-403A-B48E-6FDC1A72010E}" type="slidenum">
              <a:rPr lang="zh-CN" altLang="en-US" smtClean="0"/>
              <a:pPr>
                <a:spcAft>
                  <a:spcPts val="600"/>
                </a:spcAft>
              </a:pPr>
              <a:t>14</a:t>
            </a:fld>
            <a:endParaRPr lang="zh-CN" altLang="en-US"/>
          </a:p>
        </p:txBody>
      </p:sp>
      <p:graphicFrame>
        <p:nvGraphicFramePr>
          <p:cNvPr id="12" name="文本框 4">
            <a:extLst>
              <a:ext uri="{FF2B5EF4-FFF2-40B4-BE49-F238E27FC236}">
                <a16:creationId xmlns:a16="http://schemas.microsoft.com/office/drawing/2014/main" id="{AA09063E-E2C1-4890-B6B9-102210AD3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198182"/>
              </p:ext>
            </p:extLst>
          </p:nvPr>
        </p:nvGraphicFramePr>
        <p:xfrm>
          <a:off x="669924" y="1123950"/>
          <a:ext cx="10850563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3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2E73E5E-EC39-4CDE-8CF9-40D0F59B019C}"/>
              </a:ext>
            </a:extLst>
          </p:cNvPr>
          <p:cNvGrpSpPr/>
          <p:nvPr/>
        </p:nvGrpSpPr>
        <p:grpSpPr>
          <a:xfrm>
            <a:off x="642953" y="2207177"/>
            <a:ext cx="4804975" cy="2229935"/>
            <a:chOff x="2855913" y="-477838"/>
            <a:chExt cx="5757862" cy="2501900"/>
          </a:xfrm>
          <a:solidFill>
            <a:srgbClr val="7030A0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53C5E7F-5F59-454A-995A-A52FEC0CD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9DF280D-5CD9-4164-BA87-6781FC7B8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8447B2C-4E26-4F3D-BAA6-E53B50A43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1CB5D4-20F6-46EE-8DC6-F51A32B8F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DB640F6-439C-41DA-A3D2-43BB9C9A24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cd5ff57-a39c-496a-8f96-726bae8f62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295F385-3757-4F13-BA5E-DCCBDE0A24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447" y="0"/>
            <a:ext cx="9263553" cy="6858000"/>
            <a:chOff x="702447" y="0"/>
            <a:chExt cx="9263553" cy="6858000"/>
          </a:xfrm>
        </p:grpSpPr>
        <p:grpSp>
          <p:nvGrpSpPr>
            <p:cNvPr id="3" name="ïśḻîde">
              <a:extLst>
                <a:ext uri="{FF2B5EF4-FFF2-40B4-BE49-F238E27FC236}">
                  <a16:creationId xmlns:a16="http://schemas.microsoft.com/office/drawing/2014/main" id="{8283269A-96F1-4E16-9EFC-3BC0733018BA}"/>
                </a:ext>
              </a:extLst>
            </p:cNvPr>
            <p:cNvGrpSpPr/>
            <p:nvPr/>
          </p:nvGrpSpPr>
          <p:grpSpPr>
            <a:xfrm>
              <a:off x="4622143" y="0"/>
              <a:ext cx="642664" cy="6858000"/>
              <a:chOff x="4622143" y="0"/>
              <a:chExt cx="642664" cy="6858000"/>
            </a:xfrm>
          </p:grpSpPr>
          <p:sp>
            <p:nvSpPr>
              <p:cNvPr id="15" name="îsľïde">
                <a:extLst>
                  <a:ext uri="{FF2B5EF4-FFF2-40B4-BE49-F238E27FC236}">
                    <a16:creationId xmlns:a16="http://schemas.microsoft.com/office/drawing/2014/main" id="{D0664DA5-F8C9-453F-9A35-39619EE7162D}"/>
                  </a:ext>
                </a:extLst>
              </p:cNvPr>
              <p:cNvSpPr/>
              <p:nvPr/>
            </p:nvSpPr>
            <p:spPr bwMode="auto">
              <a:xfrm>
                <a:off x="4907471" y="0"/>
                <a:ext cx="72008" cy="6858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$1íḍè">
                <a:extLst>
                  <a:ext uri="{FF2B5EF4-FFF2-40B4-BE49-F238E27FC236}">
                    <a16:creationId xmlns:a16="http://schemas.microsoft.com/office/drawing/2014/main" id="{575F34C4-4FF4-4A4C-BF4A-EE12810C6F15}"/>
                  </a:ext>
                </a:extLst>
              </p:cNvPr>
              <p:cNvSpPr/>
              <p:nvPr/>
            </p:nvSpPr>
            <p:spPr bwMode="auto">
              <a:xfrm>
                <a:off x="4622143" y="1148197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7" name="iṣḷíḍê">
                <a:extLst>
                  <a:ext uri="{FF2B5EF4-FFF2-40B4-BE49-F238E27FC236}">
                    <a16:creationId xmlns:a16="http://schemas.microsoft.com/office/drawing/2014/main" id="{EC7A2CFB-5008-4DAA-AE22-E9F66D3C190B}"/>
                  </a:ext>
                </a:extLst>
              </p:cNvPr>
              <p:cNvSpPr/>
              <p:nvPr/>
            </p:nvSpPr>
            <p:spPr bwMode="auto">
              <a:xfrm>
                <a:off x="4622143" y="2557843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i$lïďè">
                <a:extLst>
                  <a:ext uri="{FF2B5EF4-FFF2-40B4-BE49-F238E27FC236}">
                    <a16:creationId xmlns:a16="http://schemas.microsoft.com/office/drawing/2014/main" id="{BE89A63C-1DF9-4A49-BC45-A814A5A0FFEF}"/>
                  </a:ext>
                </a:extLst>
              </p:cNvPr>
              <p:cNvSpPr/>
              <p:nvPr/>
            </p:nvSpPr>
            <p:spPr bwMode="auto">
              <a:xfrm>
                <a:off x="4622143" y="3967489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19" name="î$lïḋè">
                <a:extLst>
                  <a:ext uri="{FF2B5EF4-FFF2-40B4-BE49-F238E27FC236}">
                    <a16:creationId xmlns:a16="http://schemas.microsoft.com/office/drawing/2014/main" id="{60362616-91C3-40A8-9D05-795C97E56F77}"/>
                  </a:ext>
                </a:extLst>
              </p:cNvPr>
              <p:cNvSpPr/>
              <p:nvPr/>
            </p:nvSpPr>
            <p:spPr bwMode="auto">
              <a:xfrm>
                <a:off x="4622143" y="5377136"/>
                <a:ext cx="642664" cy="6426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0" spcFirstLastPara="0" vert="horz" wrap="none" lIns="90000" tIns="46800" rIns="90000" bIns="46800" anchor="ctr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en-US" altLang="zh-CN" sz="2800">
                    <a:solidFill>
                      <a:schemeClr val="tx2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sp>
          <p:nvSpPr>
            <p:cNvPr id="4" name="ïşḷîḓe">
              <a:extLst>
                <a:ext uri="{FF2B5EF4-FFF2-40B4-BE49-F238E27FC236}">
                  <a16:creationId xmlns:a16="http://schemas.microsoft.com/office/drawing/2014/main" id="{791951B6-8D64-41FE-AD92-03B07587DDD7}"/>
                </a:ext>
              </a:extLst>
            </p:cNvPr>
            <p:cNvSpPr txBox="1"/>
            <p:nvPr/>
          </p:nvSpPr>
          <p:spPr>
            <a:xfrm>
              <a:off x="702447" y="5507896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/>
            <a:p>
              <a:pPr algn="r"/>
              <a:r>
                <a:rPr lang="en-US" altLang="zh-CN" sz="2400" b="1" dirty="0"/>
                <a:t>Improvements</a:t>
              </a:r>
              <a:endParaRPr lang="zh-CN" altLang="en-US" sz="2400" b="1" dirty="0"/>
            </a:p>
          </p:txBody>
        </p:sp>
        <p:sp>
          <p:nvSpPr>
            <p:cNvPr id="6" name="iš1ïḓê">
              <a:extLst>
                <a:ext uri="{FF2B5EF4-FFF2-40B4-BE49-F238E27FC236}">
                  <a16:creationId xmlns:a16="http://schemas.microsoft.com/office/drawing/2014/main" id="{0367A60A-C4D2-4FDD-BAE1-9DFA05D6DE66}"/>
                </a:ext>
              </a:extLst>
            </p:cNvPr>
            <p:cNvSpPr txBox="1"/>
            <p:nvPr/>
          </p:nvSpPr>
          <p:spPr>
            <a:xfrm>
              <a:off x="702448" y="4098249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/>
            <a:p>
              <a:pPr algn="r"/>
              <a:r>
                <a:rPr lang="en-US" altLang="zh-CN" sz="2400" b="1" dirty="0"/>
                <a:t>Results</a:t>
              </a:r>
              <a:endParaRPr lang="zh-CN" altLang="en-US" sz="1600" b="1" dirty="0"/>
            </a:p>
          </p:txBody>
        </p:sp>
        <p:sp>
          <p:nvSpPr>
            <p:cNvPr id="8" name="ïṣ1ïḋê">
              <a:extLst>
                <a:ext uri="{FF2B5EF4-FFF2-40B4-BE49-F238E27FC236}">
                  <a16:creationId xmlns:a16="http://schemas.microsoft.com/office/drawing/2014/main" id="{DA1A6EDF-BEFE-41BC-9A8E-EFE6BE289F05}"/>
                </a:ext>
              </a:extLst>
            </p:cNvPr>
            <p:cNvSpPr txBox="1"/>
            <p:nvPr/>
          </p:nvSpPr>
          <p:spPr>
            <a:xfrm>
              <a:off x="702448" y="2688602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/>
            <a:p>
              <a:pPr algn="r"/>
              <a:r>
                <a:rPr lang="en-US" altLang="zh-CN" sz="2400" b="1" dirty="0"/>
                <a:t>Demo</a:t>
              </a:r>
              <a:endParaRPr lang="zh-CN" altLang="en-US" sz="1600" b="1" dirty="0"/>
            </a:p>
          </p:txBody>
        </p:sp>
        <p:sp>
          <p:nvSpPr>
            <p:cNvPr id="10" name="îṥḻïḋè">
              <a:extLst>
                <a:ext uri="{FF2B5EF4-FFF2-40B4-BE49-F238E27FC236}">
                  <a16:creationId xmlns:a16="http://schemas.microsoft.com/office/drawing/2014/main" id="{3537D6D4-F934-4531-BB41-CEBCA5D3D86A}"/>
                </a:ext>
              </a:extLst>
            </p:cNvPr>
            <p:cNvSpPr txBox="1"/>
            <p:nvPr/>
          </p:nvSpPr>
          <p:spPr>
            <a:xfrm>
              <a:off x="702447" y="1278955"/>
              <a:ext cx="3728551" cy="3811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20000"/>
            </a:bodyPr>
            <a:lstStyle/>
            <a:p>
              <a:pPr algn="r"/>
              <a:r>
                <a:rPr lang="en-US" altLang="zh-CN" sz="2400" b="1" dirty="0"/>
                <a:t>Idea</a:t>
              </a:r>
              <a:endParaRPr lang="zh-CN" altLang="en-US" sz="1600" b="1" dirty="0"/>
            </a:p>
          </p:txBody>
        </p:sp>
        <p:grpSp>
          <p:nvGrpSpPr>
            <p:cNvPr id="12" name="ïṡlîdè">
              <a:extLst>
                <a:ext uri="{FF2B5EF4-FFF2-40B4-BE49-F238E27FC236}">
                  <a16:creationId xmlns:a16="http://schemas.microsoft.com/office/drawing/2014/main" id="{F2B01660-2E5B-473A-B4F8-7273CCFE67C3}"/>
                </a:ext>
              </a:extLst>
            </p:cNvPr>
            <p:cNvGrpSpPr/>
            <p:nvPr/>
          </p:nvGrpSpPr>
          <p:grpSpPr>
            <a:xfrm>
              <a:off x="6744072" y="2491451"/>
              <a:ext cx="3221928" cy="1233251"/>
              <a:chOff x="6744072" y="2491451"/>
              <a:chExt cx="3221928" cy="1233251"/>
            </a:xfrm>
          </p:grpSpPr>
          <p:sp>
            <p:nvSpPr>
              <p:cNvPr id="13" name="íṧľíḋe">
                <a:extLst>
                  <a:ext uri="{FF2B5EF4-FFF2-40B4-BE49-F238E27FC236}">
                    <a16:creationId xmlns:a16="http://schemas.microsoft.com/office/drawing/2014/main" id="{1E77B988-6830-4D51-BEEE-0DE9764FFF70}"/>
                  </a:ext>
                </a:extLst>
              </p:cNvPr>
              <p:cNvSpPr/>
              <p:nvPr/>
            </p:nvSpPr>
            <p:spPr>
              <a:xfrm>
                <a:off x="6744072" y="3119331"/>
                <a:ext cx="3221928" cy="605371"/>
              </a:xfrm>
              <a:prstGeom prst="rect">
                <a:avLst/>
              </a:prstGeom>
            </p:spPr>
            <p:txBody>
              <a:bodyPr wrap="none" lIns="90000" tIns="46800" rIns="90000" bIns="46800" anchor="ctr" anchorCtr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spc="300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2800" b="1" spc="3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í$ľíḓe">
                <a:extLst>
                  <a:ext uri="{FF2B5EF4-FFF2-40B4-BE49-F238E27FC236}">
                    <a16:creationId xmlns:a16="http://schemas.microsoft.com/office/drawing/2014/main" id="{A355E741-6AE2-4612-A01C-2F9C0262E09D}"/>
                  </a:ext>
                </a:extLst>
              </p:cNvPr>
              <p:cNvSpPr/>
              <p:nvPr/>
            </p:nvSpPr>
            <p:spPr bwMode="auto">
              <a:xfrm>
                <a:off x="6861000" y="2491451"/>
                <a:ext cx="674448" cy="641848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8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992532"/>
            <a:ext cx="4489971" cy="65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7409" y="1695607"/>
            <a:ext cx="504056" cy="310871"/>
          </a:xfrm>
          <a:prstGeom prst="rect">
            <a:avLst/>
          </a:prstGeom>
        </p:spPr>
        <p:txBody>
          <a:bodyPr vert="horz" lIns="91440" tIns="45720" rIns="91440" bIns="45720" rtlCol="0">
            <a:prstTxWarp prst="textPlain">
              <a:avLst/>
            </a:prstTxWarp>
            <a:norm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500" spc="100" dirty="0">
                <a:latin typeface="+mj-lt"/>
                <a:ea typeface="+mj-ea"/>
              </a:rPr>
              <a:t>/01</a:t>
            </a:r>
            <a:endParaRPr lang="zh-CN" altLang="en-US" sz="1500" spc="1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805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Objective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11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7594E8-C440-45D4-AD58-A1DB3787C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59543" y="1778636"/>
            <a:ext cx="7760943" cy="2140604"/>
            <a:chOff x="3759543" y="1778636"/>
            <a:chExt cx="7760943" cy="2140604"/>
          </a:xfrm>
        </p:grpSpPr>
        <p:sp>
          <p:nvSpPr>
            <p:cNvPr id="114" name="íSľiḑe">
              <a:extLst>
                <a:ext uri="{FF2B5EF4-FFF2-40B4-BE49-F238E27FC236}">
                  <a16:creationId xmlns:a16="http://schemas.microsoft.com/office/drawing/2014/main" id="{8FAC3B1B-CAB8-403E-A618-95B0B43B44CD}"/>
                </a:ext>
              </a:extLst>
            </p:cNvPr>
            <p:cNvSpPr/>
            <p:nvPr/>
          </p:nvSpPr>
          <p:spPr bwMode="auto">
            <a:xfrm>
              <a:off x="4334199" y="2336037"/>
              <a:ext cx="876590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5" name="iślîḍé">
              <a:extLst>
                <a:ext uri="{FF2B5EF4-FFF2-40B4-BE49-F238E27FC236}">
                  <a16:creationId xmlns:a16="http://schemas.microsoft.com/office/drawing/2014/main" id="{1A5E141A-F2C1-4C11-909D-A0DD7FA88DCF}"/>
                </a:ext>
              </a:extLst>
            </p:cNvPr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6" name="ïślíďé">
              <a:extLst>
                <a:ext uri="{FF2B5EF4-FFF2-40B4-BE49-F238E27FC236}">
                  <a16:creationId xmlns:a16="http://schemas.microsoft.com/office/drawing/2014/main" id="{9B7D2AB2-B584-404A-A577-F36880980022}"/>
                </a:ext>
              </a:extLst>
            </p:cNvPr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7" name="í$1ïḋé">
              <a:extLst>
                <a:ext uri="{FF2B5EF4-FFF2-40B4-BE49-F238E27FC236}">
                  <a16:creationId xmlns:a16="http://schemas.microsoft.com/office/drawing/2014/main" id="{FBE67862-C20D-4256-B93D-B3F50B2FA29C}"/>
                </a:ext>
              </a:extLst>
            </p:cNvPr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9" name="ï$lîḑ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096000" y="1778636"/>
              <a:ext cx="531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Trivial method : Quick sort without recurrence on one processor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4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Map-Reduce method : Solve problems using many processors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2400" dirty="0"/>
            </a:p>
            <a:p>
              <a:pPr>
                <a:lnSpc>
                  <a:spcPct val="150000"/>
                </a:lnSpc>
              </a:pPr>
              <a:endParaRPr lang="en-US" sz="2800" b="1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110E6E5-4D0F-43AC-8E22-F0FB93A73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31" y="3064520"/>
            <a:ext cx="1171575" cy="1343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72DF6C-5282-41D5-87F5-D682D636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87" y="1366211"/>
            <a:ext cx="5315723" cy="45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1E317C3-52B0-4648-9CFA-005969D9C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2537" y="-124770"/>
            <a:ext cx="3781659" cy="7790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System diagram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EE8A9A6-0670-4487-8C4F-3CFAB2360D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49019" y="1129471"/>
            <a:ext cx="4667661" cy="4617881"/>
            <a:chOff x="7372232" y="1129471"/>
            <a:chExt cx="4667661" cy="4617881"/>
          </a:xfrm>
        </p:grpSpPr>
        <p:grpSp>
          <p:nvGrpSpPr>
            <p:cNvPr id="8" name="iśļïďé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7914626" y="1250223"/>
              <a:ext cx="4125267" cy="4497129"/>
              <a:chOff x="6333207" y="2897725"/>
              <a:chExt cx="3276026" cy="4497129"/>
            </a:xfrm>
          </p:grpSpPr>
          <p:sp>
            <p:nvSpPr>
              <p:cNvPr id="11" name="ïş1iḍé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333207" y="3032726"/>
                <a:ext cx="3276026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SLAVEs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Three containers of docker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Virtual network 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Mapping ( R &amp;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Reducing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scp</a:t>
                </a:r>
                <a:r>
                  <a:rPr lang="en-US" altLang="zh-CN" dirty="0"/>
                  <a:t> service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endParaRPr lang="en-US" altLang="zh-CN" sz="16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MASTER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Splitting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 (1/3)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Final sorting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2" name="iŝḷíḋé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7016377" y="2897725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Design </a:t>
                </a:r>
              </a:p>
            </p:txBody>
          </p:sp>
        </p:grpSp>
        <p:sp>
          <p:nvSpPr>
            <p:cNvPr id="10" name="îsḻíďê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81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Overall MapReduce word count process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196F5A-3835-409F-BACB-563708726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6" y="1375766"/>
            <a:ext cx="10976048" cy="42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992532"/>
            <a:ext cx="4489971" cy="65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7409" y="1695607"/>
            <a:ext cx="432047" cy="310871"/>
          </a:xfrm>
          <a:prstGeom prst="rect">
            <a:avLst/>
          </a:prstGeom>
        </p:spPr>
        <p:txBody>
          <a:bodyPr vert="horz" lIns="91440" tIns="45720" rIns="91440" bIns="45720" rtlCol="0">
            <a:prstTxWarp prst="textPlain">
              <a:avLst/>
            </a:prstTxWarp>
            <a:normAutofit fontScale="70000" lnSpcReduction="20000"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500" spc="100" dirty="0"/>
              <a:t>/02</a:t>
            </a:r>
            <a:endParaRPr lang="zh-CN" altLang="en-US" sz="1500" spc="100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992532"/>
            <a:ext cx="4489971" cy="655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67409" y="1695607"/>
            <a:ext cx="504056" cy="310871"/>
          </a:xfrm>
          <a:prstGeom prst="rect">
            <a:avLst/>
          </a:prstGeom>
        </p:spPr>
        <p:txBody>
          <a:bodyPr vert="horz" lIns="91440" tIns="45720" rIns="91440" bIns="45720" rtlCol="0">
            <a:prstTxWarp prst="textPlain">
              <a:avLst/>
            </a:prstTxWarp>
            <a:norm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500" spc="100" dirty="0"/>
              <a:t>/03</a:t>
            </a:r>
            <a:endParaRPr lang="zh-CN" altLang="en-US" sz="1500" spc="100" dirty="0"/>
          </a:p>
        </p:txBody>
      </p:sp>
    </p:spTree>
    <p:extLst>
      <p:ext uri="{BB962C8B-B14F-4D97-AF65-F5344CB8AC3E}">
        <p14:creationId xmlns:p14="http://schemas.microsoft.com/office/powerpoint/2010/main" val="280611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2BDD-17DE-4F16-B3AE-5AB5545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Time Consumption of Trivial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DE8A8-595E-4A99-BF86-D34441E3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EA34A1C-E776-48E6-80E3-611EDBA55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60854"/>
              </p:ext>
            </p:extLst>
          </p:nvPr>
        </p:nvGraphicFramePr>
        <p:xfrm>
          <a:off x="2487610" y="1268760"/>
          <a:ext cx="7215189" cy="454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02E693-119D-490A-9E90-70701DFC6897}"/>
              </a:ext>
            </a:extLst>
          </p:cNvPr>
          <p:cNvSpPr txBox="1"/>
          <p:nvPr/>
        </p:nvSpPr>
        <p:spPr>
          <a:xfrm>
            <a:off x="623392" y="3645024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Stable</a:t>
            </a:r>
            <a:endParaRPr lang="zh-CN" altLang="en-US" dirty="0"/>
          </a:p>
        </p:txBody>
      </p:sp>
      <p:pic>
        <p:nvPicPr>
          <p:cNvPr id="8" name="图形 7" descr="复选标记">
            <a:extLst>
              <a:ext uri="{FF2B5EF4-FFF2-40B4-BE49-F238E27FC236}">
                <a16:creationId xmlns:a16="http://schemas.microsoft.com/office/drawing/2014/main" id="{130E9394-E24A-4179-9F24-2C133F7E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3845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54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f1bb91f9-1041-4c5a-ac6f-5053a68bf64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5ff57-a39c-496a-8f96-726bae8f6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1ea693-f3f7-47a3-afe1-b9805252af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heme/theme1.xml><?xml version="1.0" encoding="utf-8"?>
<a:theme xmlns:a="http://schemas.openxmlformats.org/drawingml/2006/main" name="主题5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7834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7834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A78343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7834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221</TotalTime>
  <Words>249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微软雅黑</vt:lpstr>
      <vt:lpstr>Arial</vt:lpstr>
      <vt:lpstr>Impact</vt:lpstr>
      <vt:lpstr>Segoe UI Light</vt:lpstr>
      <vt:lpstr>Wingdings</vt:lpstr>
      <vt:lpstr>主题5</vt:lpstr>
      <vt:lpstr>OfficePLUS</vt:lpstr>
      <vt:lpstr>PowerPoint 演示文稿</vt:lpstr>
      <vt:lpstr>PowerPoint 演示文稿</vt:lpstr>
      <vt:lpstr>Idea</vt:lpstr>
      <vt:lpstr>1.1 Objective</vt:lpstr>
      <vt:lpstr>1.2 System diagram</vt:lpstr>
      <vt:lpstr>1.3 Overall MapReduce word count process</vt:lpstr>
      <vt:lpstr>Demo</vt:lpstr>
      <vt:lpstr>Results</vt:lpstr>
      <vt:lpstr>3.1 Time Consumption of Trivial Method</vt:lpstr>
      <vt:lpstr>3.2 Time Consumption of MapReduce Method</vt:lpstr>
      <vt:lpstr>3.2 Comparison of the Two Methods </vt:lpstr>
      <vt:lpstr>3.2 Comparison of the Two Methods</vt:lpstr>
      <vt:lpstr>Improvements</vt:lpstr>
      <vt:lpstr>4 Improvements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邓 若凡</cp:lastModifiedBy>
  <cp:revision>82</cp:revision>
  <cp:lastPrinted>2017-10-26T16:00:00Z</cp:lastPrinted>
  <dcterms:created xsi:type="dcterms:W3CDTF">2017-10-26T16:00:00Z</dcterms:created>
  <dcterms:modified xsi:type="dcterms:W3CDTF">2020-01-02T16:12:12Z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2018-11-07T08:36:15.0801938Z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